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48"/>
  </p:notesMasterIdLst>
  <p:sldIdLst>
    <p:sldId id="587" r:id="rId3"/>
    <p:sldId id="773" r:id="rId4"/>
    <p:sldId id="729" r:id="rId5"/>
    <p:sldId id="422" r:id="rId6"/>
    <p:sldId id="767" r:id="rId7"/>
    <p:sldId id="872" r:id="rId8"/>
    <p:sldId id="873" r:id="rId9"/>
    <p:sldId id="874" r:id="rId10"/>
    <p:sldId id="832" r:id="rId11"/>
    <p:sldId id="875" r:id="rId12"/>
    <p:sldId id="876" r:id="rId13"/>
    <p:sldId id="877" r:id="rId14"/>
    <p:sldId id="878" r:id="rId15"/>
    <p:sldId id="785" r:id="rId16"/>
    <p:sldId id="786" r:id="rId17"/>
    <p:sldId id="631" r:id="rId18"/>
    <p:sldId id="903" r:id="rId19"/>
    <p:sldId id="904" r:id="rId20"/>
    <p:sldId id="879" r:id="rId21"/>
    <p:sldId id="880" r:id="rId22"/>
    <p:sldId id="883" r:id="rId23"/>
    <p:sldId id="884" r:id="rId24"/>
    <p:sldId id="890" r:id="rId25"/>
    <p:sldId id="885" r:id="rId26"/>
    <p:sldId id="899" r:id="rId27"/>
    <p:sldId id="888" r:id="rId28"/>
    <p:sldId id="886" r:id="rId29"/>
    <p:sldId id="887" r:id="rId30"/>
    <p:sldId id="893" r:id="rId31"/>
    <p:sldId id="889" r:id="rId32"/>
    <p:sldId id="891" r:id="rId33"/>
    <p:sldId id="892" r:id="rId34"/>
    <p:sldId id="894" r:id="rId35"/>
    <p:sldId id="896" r:id="rId36"/>
    <p:sldId id="907" r:id="rId37"/>
    <p:sldId id="897" r:id="rId38"/>
    <p:sldId id="900" r:id="rId39"/>
    <p:sldId id="905" r:id="rId40"/>
    <p:sldId id="906" r:id="rId41"/>
    <p:sldId id="898" r:id="rId42"/>
    <p:sldId id="902" r:id="rId43"/>
    <p:sldId id="901" r:id="rId44"/>
    <p:sldId id="908" r:id="rId45"/>
    <p:sldId id="813" r:id="rId46"/>
    <p:sldId id="814" r:id="rId4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80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6A779B-5EEB-491C-8E24-BDAD61ABD91F}" v="94" dt="2021-01-17T04:15:31.9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60" autoAdjust="0"/>
    <p:restoredTop sz="93673" autoAdjust="0"/>
  </p:normalViewPr>
  <p:slideViewPr>
    <p:cSldViewPr snapToGrid="0" snapToObjects="1">
      <p:cViewPr varScale="1">
        <p:scale>
          <a:sx n="67" d="100"/>
          <a:sy n="67" d="100"/>
        </p:scale>
        <p:origin x="72" y="6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2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08:00:54.3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12647 11867 373 0,'-2'0'0'0,"-4"-3"0"0,2-4 0 0,0 4 0 0,3 1 0 0,1-1 0 0,0 3 2 0,0 0 8 15,0 0 22-15,0 0 1 0,3 0-38 0,5 0 0 16,0 3 35-16,-1 0-56 0,2 3 20 0,-2-2 1 16,2-2 25-16,-2 3-23 0,-2-1 20 0,-1-2 5 15,0 0-5-15,0-2 40 0,-2 2-15 0,0-2-27 16,0 0 104-16,-2 0-40 0,0 0-24 0,0 0 1 16,0 0 62-16,0 0-42 0,0 0-22 0,0 0 8 15,0 0-26-15,2 0-4 0,3 0 1 0,2 0-13 16,2 0 13-16,3 0 8 15,1 0 23-15,4 0-1 0,0 0-30 0,2 0 0 16,2 0-26-16,1 0 8 0,4 0 18 0,-3 0 0 16,2 0-71-16,-1-2 35 0,0 2 11 0,-1-2-15 15,3 0 8-15,-5 0 1 0,1-1 11 0,1-1-25 16,-1 2-13-16,-2 1 45 0,1-4-45 0,0 1 35 16,-1 1-12-16,5-2 10 0,0 2 34 15,-3 0-32-15,1-3 0 0,3 0-2 0,-2 0 27 0,3 1 0 16,-3-1-20-16,-1 0 29 15,4 1-28-15,-2 0-2 0,0 1 3 0,-1 2 5 16,-1-2-3-16,-3 2 1 0,7 0-31 0,-6 0 0 16,1 2 28-16,4 0-1 0,-2 0-40 0,-1 0 42 15,4 0-5-15,-1 0 1 0,0 0-33 0,0 0 1 16,2 0 19-16,-3 2-27 0,5-2 29 0,-4 2 3 16,3 0-7-16,-3 0 2 0,2 0-2 0,-4 0 5 15,6 2 20-15,0-1-21 0,0-1-1 16,2 2 1-16,4-3 27 0,-2 3-25 15,4 0 2-15,5-2-3 0,-10 0-11 0,11-2 12 16,-1 2 2-16,-4-2-34 0,8 0 32 0,-2 0 0 16,1 0 0-16,-4 0-36 0,2 0 32 0,-5 0-2 15,8 0-2-15,-5 0 4 16,1 0-5-16,-1 0 4 0,-5 0 34 0,9 0-36 0,-2 0 2 0,-1 0-1 16,3 0 27-16,0 0 0 0,-5 0-20 0,10 0 21 15,-5 0 1-15,2 0-17 0,-1 0-4 16,2 0 33-16,0 0-29 0,1 0 3 0,-1 0-5 15,4 0 5-15,-1 0-3 0,1 0 3 16,0 0-38-16,1 0 34 0,-4 3 1 0,3 0-1 16,0 0-27-16,-3 1-1 15,3 0 28-15,-4-2-30 0,1 2 0 0,3-3 20 0,0 2 4 0,-1-1-8 16,-1 1 6-16,0 0-5 0,-1 1 27 0,3 1 1 16,-2-4-24-16,-1 1 1 0,1 2 22 0,0-1-19 15,1-1-1-15,1 0 4 16,2 2-1-16,-1-2 3 0,-2 0-3 0,1-1-19 15,2 1 18-15,-3 0 2 0,0-2-2 0,3 2-17 16,-2-1 18-16,-1-1-4 0,4 2 8 0,8 1-8 16,-11-3 1-16,5 2-2 0,-1-2 13 0,1 2-12 15,0-2 1-15,0 1 1 0,6-1-2 0,-11 0 3 16,7 0 0-16,9 0-22 0,-7 0 20 0,0 0 1 16,0 0-1-16,2 0 12 0,-8-1-11 0,14-8-1 15,-6 4 37-15,2-4-36 16,1 1 0-16,2 1 0 0,-7-1 24 0,14-2 0 15,-8 4-22-15,1-2 4 0,-2 1-3 0,-1 1 6 16,-4 0-2-16,13 1-20 0,-5 1 18 0,-3 2 3 16,-1 0-2-16,0 0-26 0,-7 0 2 0,10 1 19 15,-5-2-14-15,-2 3 12 0,3-1 2 0,3 1-5 16,-10 0 15-16,15 0-13 0,-8-2 1 0,-3 0 19 16,1 0-19-16,-1 2 1 0,-8-2 2 0,15 0 22 15,-6 2 3-15,1 0-24 0,0 0 0 0,-6 0 41 16,13 0 4-16,-5 0-41 15,0 0 2-15,1 0 1 0,5 2-1 0,3 2 10 16,2-2-53-16,2 0 22 0,0-1-1 0,1-1-13 16,1 3-4-16,-2-3 38 0,3 0-14 0,10 0-56 15,-14 0 23-15,2 0 1 0,1 0 11 0,0 0-14 16,-2 0 19-16,-2 0 9 0,3 0 32 0,0-3-33 16,-4 0-4-16,-6 1 0 0,11-2 65 0,-6 2-29 15,-4 0 6-15,-1 0-34 16,3 2 46-16,0 0 1 0,0 0-29 0,-1 0-15 15,-1 0 16-15,-1 0-7 0,2 4 12 16,-10-2-48-16,12 2 40 0,-3 1-3 0,1-1-31 0,-4 0-1 16,-3 1 27-16,-8-2 3 0,12 2-44 0,-9-1 39 15,-9 1-7-15,4-2 5 0,-1 4-19 0,0-3 17 16,-2 2-3-16,-4-3 0 0,-3 0 3 0,-9 2-1 16,0-2 0-16,1 1 2 0,-7 0-2 0,-4-3 1 15,-3 0 22-15,-5 3-22 16,0-3 1-16,-6-1-1 0,-2 2 35 0,0 0 1 15,-5-2-31-15,-1 0 32 0,-3 2 2 0,2-2-31 16,-3 0 5-16,0 0 8 0,0 0-8 0,0 0-2 16,0 0 6-16,0 0-2 0,0 0 2 0,0 0-4 15,0 0-156-15,0 0 74 0,0 0 34 0,-3 2 0 16,-11 4-504-16</inkml:trace>
  <inkml:trace contextRef="#ctx0" brushRef="#br0" timeOffset="31216.12">10493 12742 425 0,'0'0'0'0,"0"0"0"0,-4 0 0 0,-1 0 0 0,0 0 0 0,3 0 0 0,-2 0 0 0,-1 0 82 0,1 0-9 0,-1 0-40 15,0 0 62-15,3 0-32 0,1 0 1 0,-1 0-23 16,0 0 21-16,2 0-1 16,0 0-28-16,0 0 22 0,0 0 1 0,0 0-15 15,0 0-8-15,0 0-36 0,0 0 0 0,0 2 36 16,0 4 8-16,0-1 21 0,0 1 0 0,0-1-29 16,0 3-1-16,2-3 21 0,0 1-12 0,1-1-4 15,2-1-4-15,0-1-1 0,-3 2 1 0,4-3 3 16,-3 2 5-16,3-1-8 0,-3 0 0 0,2 0-3 15,-1 1 3-15,1-2-1 0,-1 0 9 0,1 2-16 16,1-1 8-16,-3-1 0 16,4-1-21-16,-4 3 20 0,5-4 8 0,-1 4-34 15,-2-4 24-15,4 2 0 0,-2 0 0 0,4-2-4 16,-1 0 10-16,4 0-9 0,0 0 2 0,1 0-24 16,2 0 23-16,1 0-2 0,1 0 8 0,1 0-47 15,1 0 39-15,2 0-2 0,0 0-28 0,2 0 26 16,-4 0 5-16,4 0-4 0,-2 0-41 0,-3-2 38 15,1 2 1-15,-2 0-4 0,-1 0-9 16,1 0 10-16,-2 0-4 0,0 0 26 16,-3 0-24-16,4-2 2 0,-4 2 2 0,4-2 3 15,-4 2-5-15,4-2 0 0,-1 2-10 0,-1-1 10 16,0 1 5-16,0-3-4 0,2 2-33 0,-4-1 32 16,2 0-1-16,-2 2-24 0,2 0 2 0,-4-1 20 15,2 1-4-15,-1 0-26 0,0 0 22 0,-1 0 5 16,-2 0-4-16,4 0-16 0,-1 0 14 0,-2 0 2 15,2 0-27-15,-2 0 26 0,0 0-1 0,3 0 0 16,-3 0-16-16,-1 0 15 16,1 0-2-16,-2 0-5 0,1 0 7 0,-3 0-1 15,1 0-1-15,-3 1-5 0,1-1 5 0,0 0 1 16,-4 2-3-16,1-2-13 0,-1 0 13 0,0 0 1 16,0 0-2-16,-2 0 2 0,0 0 0 0,0 0-6 15,0 0 5-15,0 0 0 0,0 2 0 0,0-2 22 16,0 0-22-16,0 0 1 0,0 0 0 0,0 0-26 15,0 0 26-15,0 0 0 0,0 0 1 0,0 0-92 16,0 0 42-16,0 0 22 16,0 0-505-16,0 0 240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08:26:44.2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13586 4609 543 0,'0'-16'0'0,"0"-1"0"0,0 4 0 0,0 2 0 0,0-6 0 0,0 0 0 0,0 1 0 0,0-2 0 0,0 1 80 0,0 0-8 0,0 2-39 16,0 1-6-16,0 1 5 0,0 3 1 0,0 0 5 16,0 2-6-16,-6 2 1 0,-3 1 0 0,-3 4-27 15,-1 0 27-15,-4 1 8 16,-1 2-8-16,-5 13-24 0,2 1 0 0,-1 1 23 15,-1 1-16-15,6-1 15 0,-5 6-3 0,7-7 32 16,0 2-33-16,3-3 0 0,3-2 0 0,4-2 29 16,-3 2-27-16,6-3 0 0,0 1 3 0,2-2-24 15,0 2 22-15,0-4 11 0,0 0-5 0,6 2-50 16,3-2 21-16,1-1 0 0,0 2-25 0,1-1 25 16,1 1-14-16,0 0-1 0,-3 3-6 0,-3 0 31 15,1 2-11-15,-3 3 12 16,0-2-13-16,-2 5 7 0,-2 0-9 0,0 0 70 15,0 1-29-15,0 3 3 0,0 1-28 0,-4-3 93 16,0 2-38-16,2-1-25 0,-2 1 67 0,3 0-46 16,1-1 0-16,0 0-44 0,0-1-19 0,0 1 26 15,0 0 8-15,0 2-47 0,1 1 1 0,3 2 38 16,0 0 0-16,-2 3-14 16,0-1 22-16,-2 3-9 0,0-2-13 0,0 3 55 0,0-2-11 0,0 1-34 15,0-5-7-15,-4 4 92 16,2-4-40-16,0-1-1 0,2-4-46 0,0 1 6 15,0-3 8-15,0 2-157 0,0-6 75 0,0 1 37 16,0-2 0-16,4 0-370 0,-2-4 182 0,4 2 97 16,-3-1 23-16,3-1-250 0,-2 0 125 0,-1 0 82 15</inkml:trace>
  <inkml:trace contextRef="#ctx0" brushRef="#br0" timeOffset="765.28">13847 4505 328 0,'-3'-6'0'0,"-4"-1"-164"0,3-1 82 0,1 1 41 0,-1 1 41 0,-1-1 173 15,1-5-54-15,-2 7-43 0,2-5-22 0,2 3 57 16,-1 0-39-16,1-2 8 0,0 3-47 0,2-2 67 16,0-1-34-16,0 2 3 0,0-3 0 0,4 0-28 15,6 1-8-15,6 0-2 16,1-1 2-16,3 5 0 0,0-1 0 0,1 4 17 15,-3 2-17-15,1 0 0 0,-3 0 0 0,-2 8 6 16,-1 4-6-16,-1 2 8 0,-3 3 13 0,-2 3-1 16,-2 0-20-16,-1 5 25 0,0-2-1 0,-2-1-16 15,0 8-8-15,-2-3-13 0,0-1 12 0,0 0 1 16,-2 1 0-16,-4-6-23 0,1 1-7 0,-5 0 29 16,3-3 1-16,-5 0-59 0,1-4 24 0,-2 0 7 15,0-2-66-15,-2-4 40 16,-2-2 11-16,-4-1-99 0,1-1 53 0,-1-4 30 15,-5-1 5-15,5 0-60 0,-1 0 28 0,-1 0 22 16,2 0-6-16,3 0-118 0,2-1 52 0,4-1 38 16,3-4-2-16,0 2-78 0,6-2 48 0,3 1 37 15,0-3-149-15,3 1 89 0,13-2 43 0,6-3-149 16</inkml:trace>
  <inkml:trace contextRef="#ctx0" brushRef="#br0" timeOffset="1059.49">14294 4267 512 0,'0'-15'0'0,"0"-1"0"0,0 5 0 0,-4 2 0 0,-5 0 0 0,-3-2 8 16,1 6 33-16,-2 1-9 0,-4 3 120 0,0 1-60 16,-1 0-29-16,-5 9 52 0,5 5-33 15,-7 5-28-15,2 3-1 0,4 0 35 16,3 4-28-16,0 3 1 0,7-4-20 0,-2 7 54 15,7-5-31-15,4 4 0 0,0-4-31 0,0 1 38 16,2-6 8-16,11 11-46 0,3-11 61 16,-2 1-31-16,5 0 1 0,-2-2-75 0,2-6 30 0,4 1-8 15,-3-4 22-15,2-1-135 0,-2-3 67 0,0-1 34 16,1-4 9-16,-3-2-278 0,-1-1 139 0,-1 0 45 16,-2 0 43-16,-1-1-182 0,-1-6 93 0,-1-2 29 15,1-3-218-15,-3-1 144 0</inkml:trace>
  <inkml:trace contextRef="#ctx0" brushRef="#br0" timeOffset="1247.98">14437 4359 896 0,'-7'0'0'0,"4"1"0"0,1 3 0 0,2-1 0 0,0-3 0 0,0 0 0 0,0 0 0 0,6 0 332 0,7 0-149 0,3 0-76 0,-2 0-37 16,4 0 120-16,-2 0-83 0,1 0-37 15,1 0-1-15,0-3-34 0,-2 3-2 0,1-2-140 16,-4 2 66-16,-1 0 37 0,-1 0 0 0,-2 0-331 16,1 0 184-16,-4 2 78 0,-5 3 46 0</inkml:trace>
  <inkml:trace contextRef="#ctx0" brushRef="#br0" timeOffset="1418.53">14536 4534 935 0,'-5'1'0'0,"3"1"0"0,2-2 0 0,-2 0 0 0,2 0 0 0,0 0 194 16,0 0-81-16,0 0 106 0,4 0-97 0,5 0-45 15,2 0-22-15,1 0 30 0,0 0-27 0,4 0 9 16,-2 0-35-16,4 0-280 0,-4 0 141 0,4 0 69 16,-2 0 36-16,1 2-529 0</inkml:trace>
  <inkml:trace contextRef="#ctx0" brushRef="#br0" timeOffset="1748.16">14851 4406 439 0,'-7'-12'0'0,"0"2"0"0,1 0 0 0,2-2 0 0,0-2 0 0,2 0 0 0,2-1 293 0,0 2-130 0,0 2-65 16,10-2-24-16,5 1 110 0,2 3-75 0,5 0-38 15,-3 3 28-15,8 2-33 0,-7 2 9 0,6 2-72 16,-1 0 30-16,-1 4 0 0,-1 8-1 0,-3 2-37 16,-1 3 46-16,2 7-8 0,-4-4 0 0,-4 4-52 15,-2-2 26-15,-2 4-1 0,-3 0 30 0,-4 3-79 16,1-3 20-16,-3 2 21 16,0 1-44-16,-12-3 29 0,1-2-11 0,-7 3 4 0,0-4-6 0,-5-3 35 15,2-4-8-15,-3-4-68 16,2-3 31-16,-8-1 1 0,3-4 28 0,1-4-48 15,1 0 20-15,5 0-1 0,-1-6 10 0,4-3-149 16,4-4 66-16,4 0-95 0,1-3 88 0,6 4 43 16,2-4 14-16,0 1-168 0,2 0 99 0</inkml:trace>
  <inkml:trace contextRef="#ctx0" brushRef="#br0" timeOffset="2015.26">15355 4332 629 0,'10'-11'0'0,"-5"-3"0"0,-1 3 0 0,-3 0 0 0,-1-4 0 0,0 2 0 0,0 2 0 0,0 1 0 0,-7 3 87 0,-2 0-20 0,-3 3 102 16,-1 2-69-16,-2 2-33 0,-1 0 0 0,-5 3 44 16,2 10-30-16,-3 7-9 0,-1-2-40 0,5 3 78 15,0 2-38-15,6 1 7 16,-2 6-46-16,5-2 49 0,5 0-25 0,4 0 1 15,0 1 94-15,2-3-52 0,12 2-37 0,6-3 51 16,2-1-40-16,4-3-21 0,2-3 0 0,6 1-104 16,6-4 37-16,-6-8 23 0,5 4 1 0,-2-6-435 15,2-1 226-15,-2-3 89 0,-3-1 62 0</inkml:trace>
  <inkml:trace contextRef="#ctx0" brushRef="#br0" timeOffset="3075">13837 5197 824 0,'0'-11'0'0,"0"4"0"0,0 6 0 0,0-2 0 0,-2 2 0 0,2-1 0 0,0 2 0 0,0 0 0 0,0 0 220 0,2 0-98 0,6 6-45 16,0 2 73-16,3 3-58 0,0-2-30 0,2 0 8 15,0 0-7-15,2 1-30 0,-2-3-1 0,1 1-35 16,-1-1-1-16,-3-1 45 0,4 2-8 0,-7-5-112 16,4 3 56-16,-6-3 27 15,0 1 1-15,-1 0-265 0,-2-2 136 0,0-2 37 16,0 1 46-16,-2-1-373 0,0 0 191 0</inkml:trace>
  <inkml:trace contextRef="#ctx0" brushRef="#br0" timeOffset="3356.4">14140 4935 481 0,'2'-4'0'0,"-1"3"0"0,1 1 0 0,-2 0 0 0,0 0 0 0,0 0 330 16,0 0-149-16,-5 0-74 0,-1 2-29 0,1 13 178 15,-1-1-112-15,0 4-56 0,-1 6-27 0,-1 2 124 16,-3 6-68-16,-2 5 20 0,0 3-53 0,-3 4-25 16,0 2-1-16,-1 3-25 0,-1 2 8 0,0 1-8 15,-1 3 0-15,3-2-40 0,-2-3 0 0,2-3 40 16,4-9 8-16,1 1-80 0,2-7 36 16,-1-4-1-16,6-5-50 0,-1-4 27 15,3-5 12-15,0 0-5 0,0-6-127 0,2-3 74 16,0-3 37-16,0 0-207 0,-1-2 98 0,1 0 62 15,0-2 15-15,0-8-109 0,0-3 72 0,0 0 37 16,1-4-9-16,9 1-257 0,3-6 151 0</inkml:trace>
  <inkml:trace contextRef="#ctx0" brushRef="#br0" timeOffset="3558.22">14290 5127 1065 0,'4'-11'0'0,"-2"6"0"0,-1 4 0 0,1-2 0 0,0 3 0 0,0 0 223 0,2 0-98 0,4 0-47 0,1 0 137 16,4 0-91-16,4 0-46 0,2 0-14 0,3-2 158 15,2 0-95-15,1-3-47 0,2 2-23 0,-1-1-86 16,-6 0 39-16,3 2-8 0,-2 1-312 0,-5-1 172 16,-2 2 85-16,-5 0-483 15,0 0 238-15,-4 5 147 0,-4 5-5 0</inkml:trace>
  <inkml:trace contextRef="#ctx0" brushRef="#br0" timeOffset="3716.83">14448 5247 929 0,'-11'2'0'0,"4"-1"0"0,0 3 0 0,3-2 0 0,3-2 0 0,1 2 0 0,0 0 0 0,0 0 196 0,5-2-81 0,9 0-41 16,4 0-1-16,1 0 222 15,2 0-135-15,-1 0-63 0,1 0-26 0,2 0-38 16,-5 0 0-16,3 0-346 0,-2 0 170 0,-1 2 87 15,0 0 45-15,-2 0-490 0,-4 0 220 0</inkml:trace>
  <inkml:trace contextRef="#ctx0" brushRef="#br0" timeOffset="3918.3">14844 5004 1410 0,'0'0'0'0,"0"-1"0"0,0 0 0 0,0 1 0 0,0-3 0 0,0 3 0 0,0 0 0 0,0 0 0 0,0 0 392 16,2 0-184-16,7 8-88 0,1 1-43 0,-1 2 70 16,2 3-58-16,5 0-19 0,-4-1-9 0,2 3-246 15,-3-2 109-15,0 1 54 0,1-1-395 0,-1 1 233 16,-2-4 104-16,3 0-222 0,-5-3 153 16,0-1-3-16,2-1 65 0,0-5-323 15</inkml:trace>
  <inkml:trace contextRef="#ctx0" brushRef="#br0" timeOffset="4133.46">15126 4917 654 0,'2'-15'0'0,"-2"5"0"0,1 4 0 0,-1 2 0 0,0 3 0 0,0-1 0 0,0 2 317 0,0 0-134 0,0 0-80 16,-7 11-34-16,0 4 236 0,-3 8-136 16,-1 3-68-16,-4 4 148 0,-2 7-112 15,-2 3-53-15,-1 2-2 0,-1 3-24 0,-2 1-1 16,3 1-16-16,-3 2-48 0,2 0 0 0,1-2 40 15,-1-4 0-15,2-2-160 0,1-7 89 0,1 0 31 16,0-4 0-16,2-6-278 0,6-4 152 0,-1-6 27 16,6-2 54-16,0-5-361 0,2-2 190 0,1-2 95 15,1-2-249-15,0-1 172 0</inkml:trace>
  <inkml:trace contextRef="#ctx0" brushRef="#br0" timeOffset="4386">15324 5052 1186 0,'0'-3'0'0,"-3"2"0"0,-5 1 0 0,-1 0 0 0,2 0 0 0,-3 0 0 0,1 9 0 0,-4 2 186 0,1 6-77 0,3 2-30 0,0 5 76 15,1 1-61-15,4 1-31 0,2 1 0 0,2-1 91 16,0-4-52-16,0 6-39 0,4-3 0 0,6-4-41 15,3 1 11-15,1-5-1 0,0 0 9 0,2-2-156 16,-4-1 74-16,3-4 37 0,0-2-326 0,-4-4 177 16,1-3 46-16,1-1-375 0,-2 0 218 0,-1-1 115 15,-1-8 58-15,-3-4-109 0</inkml:trace>
  <inkml:trace contextRef="#ctx0" brushRef="#br0" timeOffset="4626.39">15407 5120 732 0,'2'-13'0'0,"2"6"0"0,4 0 0 0,3 1 0 0,-2-2 0 0,3 4 0 0,1-3 184 0,4 3-76 0,-1 3-30 16,5-1 278-16,-1 2-162 0,1 0-81 0,0 0-40 15,2 12 157-15,-5-1-90 0,5 5-58 0,-7 0-35 16,-4 2-15-16,-1 1 1 0,-2 3 0 0,-6 2-57 16,-3 4 24-16,0-5 0 15,-10 6 33-15,-6-3-60 0,-5 0 30 0,-2 1 8 16,-2-5-77-16,0-2 49 0,-3-2-18 0,-1-4-98 15,1-2 50-15,5-2 41 0,-7-4-4 0,12-3-184 16,1-1 94-16,8-2 55 0,1 0 14 0,5 0-222 16,3-4 132-16,0-8 62 0,16-2 32 0,7-3-305 15</inkml:trace>
  <inkml:trace contextRef="#ctx0" brushRef="#br0" timeOffset="4858.8">15851 5059 1114 0,'2'-11'0'0,"-2"4"0"0,0 2 0 0,-5 1 0 0,-9 1 0 0,1 1 0 0,-4 2 0 0,0 0 0 0,-2 0 318 0,2 9-143 0,-3 9-71 15,1-2-35-15,4 3 157 0,-2 9-100 0,6-3-47 16,4 1-23-16,2 0 24 16,5 1-24-16,0-5 9 0,5 5-33 0,7-5-27 15,6 1 0-15,0-4 28 0,3-1-126 0,-3-5 72 16,9 4 22-16,-8-7-261 0,2-3 143 0,-1-1 29 15,-3-2 52-15,-1-4-390 0,2 0 196 0,-6 0 99 16,2-6 49-16,-1-4-239 0,-4-5 137 0</inkml:trace>
  <inkml:trace contextRef="#ctx0" brushRef="#br0" timeOffset="5068.24">16000 4922 993 0,'7'-5'0'0,"-2"0"0"0,5 3 0 0,1 1 0 0,2 1 0 0,0 0 0 0,4 0 133 0,1 0-54 0,5 9-23 0,0 5 356 16,2 6-189-16,-1-1-95 0,0 5-40 0,1 4 170 16,-4 1-113-16,0 3-56 0,-5 0-28 0,-4 4 0 15,-5 0-20-15,-5 8-9 16,-2-5-90-16,-2 5 46 16,-15-4 22-16,-3 4-192 0,-1-11 115 0,-9 11 46 0,1-12 27 0,3-6-126 15,-2-1 71-15,-1-5-20 0,8-5-25 0,-4-4-335 16,4-3 199-16,8-4 98 0</inkml:trace>
  <inkml:trace contextRef="#ctx0" brushRef="#br0" timeOffset="25585.43">15629 10590 513 0,'-6'0'0'0,"3"0"0"0,-1 0 0 0,4 0 0 0,0 0 0 0,-2 0 0 0,2 0 0 0,0 0 0 0,0 0 61 0,0 0-28 16,0 0 0-16,0 0 30 0,0 0-7 0,0 0-23 15,0 3-1-15,0 1 36 0,2 0-1 0,2 2-26 16,-2-1-8-16,1-2 46 16,1 4-23-16,0-4 1 0,-2 1 12 0,0-2-28 15,0 2-8-15,1-2-1 0,-1-2 33 0,4 2 0 16,-3-2-32-16,3 0 51 0,0 0-29 0,2 0-1 15,-1 0-21-15,-2 0 33 0,4 0 7 0,-2 0-40 16,-2 0 0-16,4 0 11 0,0 0-12 0,-2 0 1 16,0 0 2-16,2 0-2 0,3 0 0 15,-1 0 35-15,2 0-36 0,1 0 1 0,0 2 8 16,0 0-13-16,2-2 5 0,1 0 0 16,0 0-1-16,2 0-31 0,0 0 40 0,1 0-8 15,1 0-1-15,0 0-21 0,-1 0 0 0,3 0 16 16,-2 0 11-16,2 0-35 0,-1 0 26 0,0 0-12 15,1 0-18-15,4 3-7 0,-7-1 38 0,6 0-15 16,-1 0 7-16,-1 0-3 0,0-1 2 0,1-1-20 16,-4 2 24-16,1-1-7 0,-2-1 2 0,3 3-32 15,-2-1 30-15,-1 0-1 0,1 0-7 0,-2-1 7 16,3 2 0-16,3-1-2 16,-1-1 14-16,1 1-14 0,-2-2 5 0,4 5 13 15,-1-3-16-15,3 1-1 0,-1 0 1 0,-2-1-27 16,1 0 32-16,7 1-6 0,-3-3 4 0,3 0-10 15,2 0 6-15,-1 0 2 0,2 0-20 0,-2 0-4 16,-1 0 17-16,-1 0 4 0,-1 0-35 0,0 0 33 16,-2 0-4-16,2-3-20 0,-2 1 18 0,0 0 3 15,0 0-3-15,0 2 14 16,0-1-13-16,0-2 1 0,1 1-5 0,-1 2 8 16,0-1-5-16,2 1 1 0,-2-4-15 0,0 4 15 15,0 0 1-15,-2 0-1 0,-3 0-24 0,2 0 23 16,-4 0 1-16,5 0-16 0,-2 0 13 0,-1 0 0 15,0-2-4-15,2 2 8 0,-2-1-6 0,6-1 2 16,0-1-4-16,-1 2 16 0,2-1-13 0,-2-5 0 16,3 3 11-16,1 0-10 0,3-2 1 0,-2 1-7 15,-1 1 7-15,-1 0 0 0,-1 1 1 16,-2 0-15-16,-1 2 14 0,1-1 0 16,-4-1-2-16,-2 3-23 0,4 0 21 0,-1 0 2 15,-3 0-3-15,1 0-15 0,-1 0 13 0,-4 0 4 16,7 0 1-16,-4 0-2 0,1-1-3 0,0-2 40 15,2 2-36-15,-3-1-1 0,7-2 1 0,-3 1 19 16,-1-1-17-16,1 0-1 0,-2-1 4 0,-2 0 24 16,5 0 4-16,-7 2-29 0,6-2 8 0,-8 2 25 15,4-1-25-15,0 2-2 0,-3 0-19 0,-1 1 18 16,0-1 1-16,-2 0-36 16,2 2-1-16,-3 0 36 0,3 0-4 0,0 0-40 15,0 0-3-15,2 0 40 0,-1 0-7 0,1 0-17 16,0 0 12-16,2 0 8 0,2 0-20 0,-4-2 16 15,2 2-6-15,1-3 4 0,-2 3 29 0,3 0 1 16,-2 0-28-16,1 0 0 0,-2 0 38 0,3 0-35 16,-2 0 6-16,5 0-11 0,-8 0 10 0,3 0-3 15,-2 0 5-15,1 0-43 0,-2 0 39 0,1 0 0 16,0 0 0-16,-2 3-47 16,2 1 18-16,-3-2-11 0,1-1 36 0,-2 1-4 15,-2-2-8-15,0 2 28 0,-2 0-23 0,-2-2-3 16,4 2 4-16,-2-2 32 0,-1 0-31 0,1 0 3 15,-2 0-2-15,1 0 26 0,-3 0-24 16,0 0 5-16,1 0-3 0,-5 2-3 0,1-2 3 0,-3 0 1 16,1 0-32-16,-2 0-2 0,1 1 31 0,-3-1-3 15,0 0-35-15,0 0 31 16,0 0 4-16,0 0 8 0,0 0-9 0,0 0-4 16,0 0 2-16,0 0 34 0,0 0-32 0,0 0-1 15,0 0 0-15,0 0 11 0,0 0-11 0,0 0 9 16,0 0-156-16,0 0 70 0,0 0 36 0,0 0 13 15,0 0-512-15,-5 0 262 0</inkml:trace>
  <inkml:trace contextRef="#ctx0" brushRef="#br0" timeOffset="31620.51">21318 10708 225 0,'2'0'0'0,"-2"0"0"0,1 0 0 0,-1-2 0 0,0 0 0 0,0 1 0 0,0-1 0 0,0-1 3 0,0 2 20 0,0 0 1 15,0-2 1-15,0 3-1 0,0-2-1 0,0 2 21 16,0 0-20-16,0 0 0 0,0 0 0 0,0 0-7 16,0 0 13-16,0 0-5 0,2 0-1 0,-2 0-24 15,0 0-2-15,0 0 24 0,0 0 5 0,0 0-1 16,0 0-5-16,0 0 1 0,2 0-9 0,3 0 8 15,0-2 2-15,2 2 29 0,2-2-33 0,2 1 1 16,-2-2 1-16,0 1 23 16,1 1 9-16,-3-3-30 0,0 2 8 0,1 1 9 15,-3-1-11-15,2-1-2 0,-2 2-3 0,2-1 3 16,-1 0 2-16,-1 0-2 0,3-1-29 0,0 2 28 16,1-1 6-16,-2 1-28 0,1-1-3 0,0 2 22 15,1 0-3-15,-4-2-21 0,3 2 24 0,0 0-1 16,-3 0-8-16,2 0-17 0,0 0-5 15,0 0 26-15,-1 0-9 0,1 0 14 0,3 0-11 0,-3 0 3 16,4-2 37-16,0 0-37 16,1 0 4-16,1 1 13 0,2-3-14 0,2 0-1 15,-2 0 3-15,1 2-8 0,4-2 14 0,-3 1-8 16,-1 0 7-16,2-1-30 0,-2 3 1 0,-2-1 22 16,-3 0 3-16,0 2-35 0,-1 0-4 0,-3 0 32 15,2 0-33-15,-2 0-1 0,2 0 26 0,0 0-6 16,0 0 5-16,3 0 2 0,-2 4-5 0,3-3 1 15,-1 3 2-15,3 1 0 0,0-4-1 0,0 3-1 16,0 0 1-16,2-2 1 0,-2 0 2 16,2 2-14-16,-2-2 13 0,1 1-2 15,0-1-18-15,-2 4 18 0,2-3 0 0,0 1 0 16,0 2-19-16,-2-2 17 0,4 1-2 0,-4-1-7 16,4 2 8-16,-2-3 0 0,1 1-2 0,3-1 0 15,0-1 0-15,1-2 2 0,5 3 0 0,-1-3 0 16,-2 0-1-16,0 0 0 0,2 0 22 0,-3 0-21 15,0 0 0-15,1 0 5 0,0 0-4 0,-2 0 0 16,1 0 1-16,-1 0 8 16,3 0-9-16,1 0 1 0,-1 0 1 0,2 0 1 15,0 0-1-15,1 0 0 0,7 0-8 0,-4 0 7 16,2 0 0-16,-1 0 1 0,5 0-4 0,0 0 3 16,2 0-1-16,-3 0 18 0,1 0-17 0,-2 0 0 15,-1 0 0-15,-1 0 13 0,0 0-13 0,-2 2 2 16,0 1-1-16,2 1-9 0,0-1 9 0,0 2 3 15,2-2 10-15,1 1-11 0,4-3-1 0,3 2 1 16,4-3 7-16,0 0-6 16,4 0-2-16,0 0 5 0,1 0-5 0,0 0 0 15,-1 0 1-15,-6 0 30 0,6 0-1 0,-6 0-25 16,-9 0-2-16,4 3-3 0,-3 1 5 0,2 2 4 16,3 1-42-16,-2-3 37 0,0 1 0 0,2 2 0 15,1-4-10-15,-4 1 11 0,9-2-2 0,-4 2 27 16,1-3-27-16,-1 0-2 0,-2 2 1 0,-1-3 25 15,4 2-24-15,-3-2 0 0,3 2 0 16,-1-2-2-16,3 0 3 0,-6 0 6 0,10 0 8 0,-7 0-11 16,-1 0-1-16,2 0 2 15,-5 0-7-15,-1 0 8 0,2 0-3 0,-3-2-19 16,0 0 18-16,1-1-2 0,-3 2 2 0,2 0-30 16,-3-1 28-16,-1 0 0 0,-1 0 0 0,0 2-13 15,0 0 12-15,-2 0 0 0,2 0-13 0,2 0 10 16,1 0 2-16,5 0-3 0,0 0-10 0,-4 0 11 15,13 0 1-15,-1 0-22 0,1 0 20 0,2 0 0 16,3-2 1-16,-2-1-17 16,2-2 15-16,-3 1-1 0,0 3 1 0,-2-3 4 15,-7 2-5-15,6 0-2 0,-6 2 2 0,-7 0 2 16,1 0-2-16,-1 0 0 0,-3 0-4 0,2 0 4 16,0 2 1-16,4 2 0 0,2-2-8 0,2 1 8 15,0-3 0-15,6 2-8 0,1-2 7 0,0 3-1 16,-2-3 1-16,1 0-35 0,-8 0 31 0,12 0 2 15,-7 0 6-15,3-3-7 0,-4 1 0 0,5-1 0 16,-10 1 25-16,9-2-24 0,-6 0 0 0,-1 0 0 16,-6 0 21-16,9 3-20 15,-10-3 2-15,4 2 12 0,0 0-10 0,-1 1-2 16,2-2 5-16,-4 2-22 0,-1-3 21 0,-2 2-3 16,-1-2-24-16,0-1 23 0,-3 1-1 0,-1-1 0 15,-4 1 24-15,0-2-24 0,-2 1-1 0,-1-1 42 16,-2 2-40-16,1-1 0 0,-3-1 2 0,1-1-5 15,-2 1 7-15,-1 0-3 0,-5-1 6 0,-2-1-75 16,0-1 34-16,-7-1-1 0,0-1-265 16,-9-3 141-16,-19 3 59 0,-15 0 39 0</inkml:trace>
  <inkml:trace contextRef="#ctx0" brushRef="#br0" timeOffset="48346.85">14005 11350 357 0,'0'-9'0'0,"0"-1"0"0,0 5 0 0,0-3 0 0,0-1 0 0,0-2 0 0,0-2 162 0,0-1-64 0,-2-3-33 16,0 1 0-16,0-1 18 0,2-2-17 0,-1 0-8 15,1-2-18-15,0 3-8 0,-3-1 1 0,1 2-28 16,0 0 8-16,-2 4 19 0,1 0 1 0,-3 3-9 15,1 1 9-15,-5 4 0 0,1 1 8 0,-6 2-17 16,0 2 4-16,-8 0 4 0,-1 7-19 0,-2 12-10 16,-2 3 24-16,-4 6-1 15,9-3 31-15,-4 4-1 0,5-1-26 0,5-2 70 16,5-7-25-16,0 1-8 0,6-2-34 0,4-2 27 16,1-1-27-16,1-2-1 0,0 0 9 0,1 1-31 15,7 1 23-15,4-2-1 0,-3 0 1 0,2-1-21 16,0 4 7-16,0-3 14 0,0 1-40 0,-1-2-1 15,-1 1 33-15,1 0-33 0,-3 2 33 0,-1 3 0 16,0 0-15-16,-5 1 55 0,1 6-3 0,-2-2-40 16,0 1 6-16,0 6 44 15,0-1-20-15,-5 4 0 0,1-1-15 0,0 1 75 16,0 1-31-16,4-1-8 0,0 2-21 0,0-2-19 16,0-1-1-16,0-1-29 0,2-7-19 0,2 7 20 15,2-5 0-15,-3 0-211 0,1-6 109 0,0 4 61 16,-2 0 17-16,-1-2-401 0,1 0 184 0,0 5 107 15,0-2 20-15,0 0-166 0,-1 3 126 0,4-1 59 16</inkml:trace>
  <inkml:trace contextRef="#ctx0" brushRef="#br0" timeOffset="49693">14277 11211 353 0,'-10'-4'0'0,"3"1"0"0,2 1 0 0,1 0 0 0,-2 0 0 0,2 0 0 0,2 0 194 0,0 1-73 16,2-1-48-16,0 0 57 0,0-1-48 0,0-2-25 15,6 2 0-15,6-5-18 0,0 0-7 0,6 1 1 16,-4-1 0-16,4 3 8 0,-2-3-8 0,1 4 8 16,-2 0-9-16,0 3-20 0,-2 1-1 0,1 0 22 15,-3 0-29-15,-2 0 37 0,3 9-9 0,-5 3-32 16,-2 3 1-16,-1 2 17 0,-2 1 9 0,-2 3-15 15,0 4 13-15,0-3-8 0,-7 0 6 0,-3-3-24 16,-3 2 4-16,0-4 14 0,0-2 4 16,-4-2-45-16,2-2 1 0,-2-3 38 15,0-1-58-15,-1-4 23 0,0 2 0 0,0-3-163 16,1-2 90-16,2 0 34 0,5 0 24 0,-1 0-159 16,2 0 84-16,4 0 23 0,0 0 27 0,5-2-45 15,0-4 28-15,0-3 8 0,2-1-67 0,11-1 51 16,2-2 27-16</inkml:trace>
  <inkml:trace contextRef="#ctx0" brushRef="#br0" timeOffset="49954.34">14604 11146 300 0,'1'-15'0'0,"1"9"0"0,0-1 0 0,-2-1 0 0,0 1 141 0,0 0-55 15,-9 0-18-15,-2 1 107 0,-1 4-71 0,1 1-36 16,0 1 1-16,-2 0 49 0,-2 0-35 0,0 7-28 15,-4 9-1-15,4 0 15 0,-2 5 1 0,4 4-38 16,2-5 72-16,-3 9-39 16,9-3-1-16,1 0 60 0,4 0-50 0,0-1-20 15,0-5 8-15,2 1 7 0,13 1-1 0,2-5-35 16,2-2 0-16,3-4 11 0,-3 1-3 0,7-3-8 16,-1-1-1-16,1-5-136 0,-2 1 68 0,-3-2 35 15,2-2-308-15,0 0 160 0,-3 0 57 0,-1 0-359 16,-3-2 201-16,0-2 109 0,-4-3 46 0,0 0-113 15</inkml:trace>
  <inkml:trace contextRef="#ctx0" brushRef="#br0" timeOffset="50128.49">14812 11198 1170 0,'0'-4'0'15,"0"3"0"-15,0-1 0 0,0 0 0 0,0 2 0 0,2-3 0 0,5 2 0 0,3-1 0 0,3-2 308 0,0 1-137 0,2-3-70 0,0 2-37 0,2 0-32 0,1-1 9 16,-4 1-8-16,1 2-305 0,-2 0 152 0,0 2 76 16,-3 0 39-16,-1 0-184 15,-1 0 107-15,-3 8 58 0</inkml:trace>
  <inkml:trace contextRef="#ctx0" brushRef="#br0" timeOffset="50281.59">14889 11315 957 0,'-6'3'0'0,"1"-1"0"0,3 0 0 0,2 0 0 0,0 0 0 0,0 0 0 0,0-2 0 0,0 1 0 0,4-1 140 0,8 0-46 15,0 0-35-15,1 0-44 0,1 0 18 0,-2 0 0 16,4 0 0-16,-1 0-334 0,-2 0 160 0,2 0 84 16</inkml:trace>
  <inkml:trace contextRef="#ctx0" brushRef="#br0" timeOffset="50551.06">15161 11048 1040 0,'2'-9'0'0,"8"5"0"0,1 0 0 0,2 1 0 0,2-1 0 0,-2 1 0 0,4 2 0 0,-2-1 251 15,4 2-110-15,2 0-53 0,-3 0-28 0,1 0 27 16,-2 7-19-16,0 3-8 0,-1 1-3 0,-5 1-24 15,0 3 0-15,-6 1-65 16,0 1 41-16,-5 2-9 0,0 5 33 0,0 1-65 0,-12-1 32 16,-3 1 0-16,1-2 41 0,-6 0-120 15,1-2 49-15,-2-2 3 0,5-6-166 0,-3 0 87 16,1-4 49-16,2-3 11 0,2-2-118 0,3-2 58 16,2-2 41-16,4 0-215 0,3 0 115 0,2-2 71 15,0-8 30-15</inkml:trace>
  <inkml:trace contextRef="#ctx0" brushRef="#br0" timeOffset="50772.56">15547 10999 888 0,'2'-13'0'0,"-2"2"0"0,0 3 0 0,-2 3 0 0,-5-1 0 0,-7 2 0 0,3 2 0 0,-3 1 139 0,5 1-46 0,-4 0-33 15,0 3 138-15,0 10-83 0,-1 2-41 0,2 8 28 16,2-2-27-16,-1 7-8 0,5-2-34 0,4-1 37 15,2-3 1-15,0 2-39 0,0-1 9 0,4-1-40 16,11-2-1-16,2 0 33 16,4-6-172-16,-1 0 85 0,3-5 52 0,5 1 13 15,-4-5-360-15,5-2 155 0,-3-3 97 0,1 0-188 16,-6 0 108-16,8-3 76 0</inkml:trace>
  <inkml:trace contextRef="#ctx0" brushRef="#br0" timeOffset="51001.95">15853 10828 786 0,'0'0'0'0,"-4"0"0"0,-6 6 0 0,-1 0 0 0,1 1 0 0,-6 2 0 0,-3 6 219 0,4 5-93 16,1 3-47-16,0 0 83 0,5 5-69 0,2 0-31 15,2 0 1-15,5-1 108 0,0-1-69 0,0-3-27 16,10 3-8-16,3-5 0 0,2-7-34 0,5 6 0 15,-2-9-162-15,3 0 90 0,-3-1 31 16,1-3 1-16,1-1-269 0,-3-3 152 16,3-3 34-16,-6 0-342 0,2 0 185 0,-5-1 107 15,-1-7 53-15</inkml:trace>
  <inkml:trace contextRef="#ctx0" brushRef="#br0" timeOffset="51180.47">15947 10928 980 0,'2'0'0'0,"-2"0"0"0,2 1 0 0,-1 3 0 0,3 0 0 0,0 2 0 0,-1 0 0 0,4 1 0 0,0 1 287 0,0 3-128 0,2-2-63 0,1 3-7 16,-1-1-33-16,2-2 0 0,1 3-23 0,-1-1-263 16,0-4 132-16,-1 1 73 0,1 0 25 0,-2-3-173 15,3 1 103-15,-1-5 52 0</inkml:trace>
  <inkml:trace contextRef="#ctx0" brushRef="#br0" timeOffset="51385.44">16223 10911 656 0,'-2'-3'0'0,"-1"2"0"0,-2 1 0 0,1 0 0 0,1 0 0 0,-1 0 0 0,0 0 0 0,1 7 273 0,-3 4-121 16,0 8-51-16,-3 4 201 0,0 3-134 0,-2 5-68 15,-3 0-34-15,-2 11 127 0,0-8-72 0,-3 13-49 16,1-4 1-16,0 0-68 0,0 0 27 0,1 0 1 15,4-5-35-15,-2 2 13 0,0-6 0 0,0 0-214 16,4-6 118-16,-1-5 59 16,5-2 38-16,1-7-393 0,2-2 188 0,1-7 48 15,1 0 62-15,2-5-313 0,0 0 173 0</inkml:trace>
  <inkml:trace contextRef="#ctx0" brushRef="#br0" timeOffset="51618.82">16317 10896 1017 0,'9'-7'0'0,"0"2"0"0,7 4 0 0,-2-2 0 0,2 2 0 0,-2 1 0 0,0 0 180 0,-1 1-73 0,0 11-38 0,0 4 204 16,-2 4-112-16,1 4-68 0,-5 3-31 0,-1-1 100 15,-3 2-65-15,-1 4-32 0,-2-1 8 0,0-1-35 16,-5 2-5-16,-4-1-1 0,-4-1-28 0,-1-3-1 15,-2-2 38-15,-2 2-226 16,-1-7 108-16,-1 0 56 0,-1-2 26 0,4-7-505 16,-1 1 245-16,2-7 73 0</inkml:trace>
  <inkml:trace contextRef="#ctx0" brushRef="#br0" timeOffset="52824.06">14388 11805 693 0,'-6'-13'0'0,"2"7"0"0,4 4 0 0,-1 0 0 0,1 0 0 0,0 2 101 0,0 0-25 0,0 0-10 0,0 10 130 16,0 3-82-16,1 2-41 0,3 2 1 0,2 0 88 15,3-2-69-15,-1 4-30 0,3-2-8 0,-2-3 0 16,1-1-22-16,1 1 8 0,0-1-91 0,1 0 42 16,-3-1 20-16,0-2-225 0,-1 0 122 0,-2-2 71 15,-1-3-4-15,2 1-181 0,-1-4 68 0,0-2 67 16,1 0-23-16,1 0-278 0</inkml:trace>
  <inkml:trace contextRef="#ctx0" brushRef="#br0" timeOffset="53031.51">14701 11679 697 0,'6'-10'0'0,"2"5"0"0,-5 1 0 0,1 4 0 0,-2 0 0 0,-2 0 0 0,0 13 0 0,-4 10 256 0,-3 1-112 0,-3 9-55 0,-1 7 214 16,-4 4-127-16,0 3-75 0,-4 13-35 0,-3-6 113 15,1 5-74-15,-4-2-36 16,7-9 9-16,-1 2-70 0,0-3 25 0,4-4 0 16,4-10-127-16,1 0 64 0,3-8 39 0,2-1-303 15,1-5 163-15,2-5 82 0,2-5 22 0,0-2-432 16,0-6 179-16,0-1 128 0,2 0 52 0,7-5-225 16</inkml:trace>
  <inkml:trace contextRef="#ctx0" brushRef="#br0" timeOffset="53185.27">14831 11974 1124 0,'22'-15'0'0,"-1"5"0"0,-2 7 0 0,0-1 0 0,-4-1 0 0,0 4 0 0,0-1 0 0,2 2 0 0,0 0 193 16,-1 0-72-16,3 0 68 0,2 0-79 0,-1 0-38 16,1 0 0-16,0 2-263 0,-2-1 119 0,0-1 49 15,-5 3 28-15,0-1-456 0,-5 0 241 0</inkml:trace>
  <inkml:trace contextRef="#ctx0" brushRef="#br0" timeOffset="53340.86">14984 12136 996 0,'-14'8'0'0,"5"1"0"0,3-5 0 0,2 3 0 0,0-6 0 0,4-1 0 0,0 2 218 0,0-2-93 0,8 0-38 0,7 0 184 15,4 0-119-15,3 0-60 0,3-3-29 0,-3-4-126 16,8 0 44-16,-9 1 26 0,3 1 0 0,-1-1-462 15,0 1 242-15,-5-3 127 0</inkml:trace>
  <inkml:trace contextRef="#ctx0" brushRef="#br0" timeOffset="53505.71">15317 11861 1329 0,'2'-6'0'0,"-2"3"0"0,2 0 0 0,1 1 0 0,-3 2 0 0,0 0 0 0,1 0 0 0,1 0 134 0,2 7-50 0,3 3-26 0,2 0 168 16,1 2-100-16,3 1-47 0,3 2-23 0,-2 0-207 16,5 2 92-16,-4-4 54 0,4 2 14 0,-1-2-527 15,3-2 265-15,0-4 131 0</inkml:trace>
  <inkml:trace contextRef="#ctx0" brushRef="#br0" timeOffset="53711.18">15703 11754 786 0,'1'-19'0'0,"1"2"0"0,-2 9 0 0,0 1 0 0,0 3 0 0,0 3 0 0,0 1 0 0,0 0 343 0,0 9-155 16,-7 16-77-16,-5 5 95 0,-1 9-91 0,-4 6-41 15,-1 3-20-15,-7 15 201 0,1-5-111 0,4-6-47 16,-9 13-37-16,7-15 25 0,1 5-26 0,1-5-1 16,2-5-180-16,4-7 86 0,-2 2 30 0,3-6-291 15,0-1 165-15,4-9 82 0,0-3 21 0,2-6-182 16,2-2 53-16,3-4 73 15,2-6-43-15,0 0-230 0,0-3 163 0</inkml:trace>
  <inkml:trace contextRef="#ctx0" brushRef="#br0" timeOffset="53887.44">15977 12226 1425 0,'0'0'0'0,"0"0"0"0,0 0 0 0,0 0 0 0,0 0 0 0,0 0 0 0,0 0 0 0,0 0 305 16,0 0-128-16,0 0-77 0,0 0 230 0,0 0-149 15,0 0-75-15,0 0-36 0,0 0-477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08:28:43.1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13131 1333 750 0,'0'0'0'0,"-2"-2"0"0,2-3 0 0,0-1 0 0,0-2 0 0,0-2 0 0,0-2 0 0,0-4 0 0,0 5 0 0,0 0 72 0,0 1-40 0,2 1 18 16,-2-3-9-16,0 3-9 0,0-2 1 0,0 4-16 16,0 0 15-16,0 0 1 0,-6 0 8 0,-1 4-2 15,-4-1-6-15,-4 2 0 0,0 2-1 0,-4 0-31 16,-4 0 40-16,-3 9-8 0,2 5-1 0,-2-1 0 15,3 0-7-15,0 1 22 16,7-4-10-16,-4 2-6 0,6-1 0 0,0-1 38 16,7-3 1-16,2-1-37 0,1-1 7 0,2-1-18 15,0 0 10-15,2 2 1 0,0-1-86 0,2 3 43 16,4-3 27-16,4 5-68 0,-1-2 34 0,3 2 0 16,1 1 26-16,-1 3-35 0,-3 0 17 0,-3 4-2 15,1 0 3-15,-4 3 29 0,0-1-31 0,-1 1 13 16,-2 2-17-16,0 0 118 0,0-2-48 0,0 0-24 15,-6 0 121-15,2-2-66 0,0 2-17 0,1-4 40 16,1 1-36-16,0-1-21 16,0 2 1-16,2-2-22 0,0-1 9 0,0 3-9 15,0-3 1-15,0 3-22 0,0-1 21 0,2 3 1 16,0-1-29-16,2 6 28 0,-1-2 1 0,-1 1 0 16,0 2 4-16,0-2-4 15,-1-4-1-15,2 8 36 0,-1-4-40 0,-2-5 2 0,0 5-3 0,0-3 22 16,0 0-9-16,0 1-8 0,0 2 5 0,0-1-16 15,0 1 12-15,0 0 0 16,0-1 8-16,0 2-13 0,0-6 4 0,0 3 1 16,0 1-28-16,0-1 0 0,0-1 31 0,0 1-57 15,0-3 23-15,0 1-1 0,0 1 17 0,0 1-50 16,0-2 27-16,2 5-5 0,-2-2 20 0,0 2-56 16,0 1 25-16,0-3-8 0,0 5 37 0,0-7-69 15,0 1 24-15,0 1-1 0,0-1-281 16,0-2 129-16,0-2 85 0,2 0-356 0,0-1 214 15,1-1 107-15,3-2 54 0,-3-4-459 16,5 0 260-16</inkml:trace>
  <inkml:trace contextRef="#ctx0" brushRef="#br0" timeOffset="1303.97">13293 1382 407 0,'0'0'0'16,"-2"0"0"-16,-1 0 0 0,0 0 0 0,1-2 0 0,-2 0 0 0,1-3 0 0,1-3 62 0,0 2 0 0,0-2-29 0,2-1 0 0,0 2 32 15,0-2-33-15,0 0 1 16,0-1 2-16,0 0-3 0,0-1 1 0,0 2 15 16,2-5-8-16,2 3-7 0,1-1 0 0,-1 0 23 15,2-2 1-15,-2 3-16 0,1-2-8 0,1 3 21 16,-1-4-1-16,1 3-20 0,2 0 0 0,-3 1 19 16,5 0-19-16,-1 1 0 0,3 0 0 0,-3 1 7 15,3 2-7-15,-2 4 13 0,1-3-13 0,3 4-1 16,-3-1 1-16,2 2 10 0,0 0-11 15,0 0 9-15,1 5-8 0,-1 5-11 0,0 1 11 16,-2 0 0-16,2 2-1 0,-3 4-18 16,-1-2 19-16,0 4-2 0,-3-1-34 0,0 3 32 15,-2 2 1-15,-2 0-8 0,-1-1 6 0,-1 5-2 16,0-4 2-16,0-4-30 0,-5 4 7 0,-3 0 17 16,0-5 2-16,-3 0-34 0,1 0 0 0,-4-2 26 15,1-2 10-15,-2 0-47 0,-2-4-1 16,2 2 33-16,-2-5-78 0,-2 0 35 0,0-1 3 0,1 1 26 15,-1-6-135-15,-2 1 61 16,4-2 35-16,-2 0-76 0,3 0 47 0,0 0 16 16,5 0 0-16,2 0-147 0,1-3 84 0,4-4 43 15,4 0 13-15,0-1-142 0,0-5 86 0,10 0 43 16,9-2 21-16,-2 1-193 0</inkml:trace>
  <inkml:trace contextRef="#ctx0" brushRef="#br0" timeOffset="1586.73">13752 1098 663 0,'0'-18'0'0,"0"3"0"0,0-1 0 0,0 4 0 0,-9-2 0 0,2 3 0 0,-2 1 0 0,1 4 0 0,-5 0 194 0,2 3-81 0,-3 3-39 0,0 0 18 15,-7 5-3-15,4 7-21 0,-4 8 21 0,0 5-28 16,3 2 0-16,3 2-29 0,0 2 93 0,3-1-38 15,7 0-32-15,1 2 1 0,4-2 37 0,0-2-30 16,0 1 0-16,4-7-22 0,10 6 80 0,0-7-44 16,1 0-60-16,4-5 16 0,2 0 0 0,-3-6 8 15,3 3-152-15,0-3 73 0,-1-2 35 0,-1 0 0 16,0-1-265-16,-4-1 134 0,0-3 71 0,0-1 8 16,-2-2-164-16,2 0 65 0,0 0 65 0,-2-2-3 15,2-7-287-15</inkml:trace>
  <inkml:trace contextRef="#ctx0" brushRef="#br0" timeOffset="1773.24">13950 1121 1052 0,'0'0'0'0,"0"0"0"0,0 0 0 0,0 0 0 0,0 0 0 15,2 0 0-15,5-2 0 0,7 0 385 0,0 0-180 0,6 0-86 0,-2 1-43 0,5-3 95 16,-1 1-69-16,3-1-26 0,-3 0-8 15,1-1-80-15,-2 3 23 0,-1-1 0 16,-3 1-235-16,0 1 137 0,-2-1 56 0,-6 2-428 16,1 0 219-16,-6 0 130 0</inkml:trace>
  <inkml:trace contextRef="#ctx0" brushRef="#br0" timeOffset="1936.8">14019 1326 448 0,'-5'7'0'0,"-1"-3"0"0,5 1 0 0,-1-1 0 0,0-2 0 0,2 1 429 16,0-3-198-16,0 0-92 0,2 0-56 0,11 0 264 16,2 0-157-16,1-3-39 0,4 0-60 0,-2-2-20 15,3 2-9-15,-2-1-266 0,-1 2 118 0,-1-2 59 16,0 3 30-16,-2-1-508 0,0 2 264 0</inkml:trace>
  <inkml:trace contextRef="#ctx0" brushRef="#br0" timeOffset="2328.84">14380 1016 963 0,'0'-9'0'0,"0"1"0"0,0 5 0 0,0 1 0 0,0 0 0 0,0 0 100 0,0 2-34 0,0 0 8 0,4 2 214 15,1 8-127-15,3 5-65 0,-2 3-31 0,1 4 48 16,-1-2-32-16,-1 8-8 0,1-2-41 0,-2 2-48 15,0-2 24-15,-2 2 0 16,0-1-27-16,-1 3 22 0,1-4-1 0,0 0-3 16,-2-6-1-16,0 2 35 0,0-4 7 0,0-1-105 15,0-8 42-15,0-2-4 0,0-1 0 0,0-4 1 16,0-2 2-16,0 0 14 0,-2-3 12 0,-1-12 73 16,3-4-34-16,0-8 3 0,0-1-58 0,0-1 24 15,1-3-2-15,5-3-33 0,3 1 33 16,3 3 3-16,-1 0 0 0,4 2 7 0,0 3-9 15,0 1 2-15,-2 8-1 0,2-1 38 16,0 6-2-16,-2 2-36 0,1 4-1 0,-2 4 31 16,0 0 0-16,-1 2-109 0,-2 0 44 0,3 0-3 15,-1 7 39-15,-4 2-240 0,3 0 114 0,0 4 51 16,-5-6 20-16,2 5-127 0,1-2 58 0,-2 0 44 16,-1-3 21-16,1 4-299 0,-1-3 149 0,1 2 87 15</inkml:trace>
  <inkml:trace contextRef="#ctx0" brushRef="#br0" timeOffset="2602.77">14893 1024 451 0,'-10'-3'0'0,"3"-1"0"0,2 3 0 0,-4-1 0 0,0 0 181 0,2 2-74 0,-2 0-37 0,2 0 0 16,-2 0 194-16,0 5-120 0,2 9-55 0,-3 1-29 0,1 8 131 15,2-1-80-15,1 0-30 0,-4 9 35 16,5-2 12-16,-1 1-47 0,2 1 59 0,3 0-54 16,1 0-18-16,0-1-8 0,0-3-86 0,1 2 30 15,5-4 0-15,5-2 28 0,1-5-88 0,-1 1 40 16,2-3 25-16,0-3-1 0,3-3-272 0,-4-4 112 16,3-5 85-16,0-1-361 0,2 0 199 15,0-1 92-15,0-10-206 0,-2-5 156 0,1 0 68 16,0-5 48-16,-1-1-165 0</inkml:trace>
  <inkml:trace contextRef="#ctx0" brushRef="#br0" timeOffset="3003.22">15099 1106 325 0,'0'-14'0'0,"0"2"0"0,0 4 0 0,-2 1 0 0,-3 1 0 0,-2 3 360 0,0 1-164 0,-2 2-81 16,0 0-41-16,2 0 212 0,-3 8-131 0,1 6-61 15,-2 7-31-15,1-1 68 0,2 4-49 0,1-3-16 16,2 9 64-16,1-6-48 15,2 2-25-15,2 2 0 0,0-2-11 0,0-5-5 16,2-1-8-16,4 1-55 0,4-3 27 0,2 0 1 16,-1-2 27-16,2-5-58 0,1 1 26 0,0-4-1 15,4-3 32-15,-2-2-95 0,3-3 28 0,-2 0 13 16,2 0-24-16,2-8 15 0,-7-5 0 0,5-5-66 16,-4 2 46-16,-1-5 13 0,-2-4 1 0,0 1-52 15,-5-3 36-15,1 0 10 0,-5-3-4 0,1-2-47 16,-4 0 33-16,0-3 5 15,0 4 1-15,-4-2-25 0,-5 10 16 0,-6-7 8 16,-2 8 22-16,-2 6 1 0,-1 3 0 0,-4 6 68 16,1 3-42-16,-7 2 8 0,1 2-33 0,3 0 180 15,2 6-86-15,5 2-34 0,2 5-29 0,2 1 206 16,6-1-102-16,3 3-28 0,4-4-32 0,2 3 99 16,0 0-49-16,2 0-24 0,8-1-9 0,4 0 0 15,2-1-28-15,2 3-36 0,1-5 8 16,2 2 29-16,-3-3 0 0,3 1-260 15,-1-4 128-15,-4 0 47 0,1-2 42 0,0-1-521 16,-2-3 254-16,0-1 97 0</inkml:trace>
  <inkml:trace contextRef="#ctx0" brushRef="#br0" timeOffset="3207.19">15457 926 632 0,'1'-6'0'0,"3"3"0"0,1 1 0 0,3-1 0 0,0 3 0 0,1 0 225 15,4 0-97-15,1 9 119 0,0 5-99 0,3 4-61 16,0 3-28-16,-2 1 287 0,3 5-157 0,-4 4-78 16,1 0-31-16,-3 3 154 0,-3 4-101 0,-6-1-50 15,-1 2-25-15,-2-2 2 0,0 0-19 0,-5-2-107 16,-6-1-102-16,-5-3 100 0,4-3 51 0,-6-1-405 16,4-9 208-16,-9 3 113 0,2-7 3 15,-1-3-272-15</inkml:trace>
  <inkml:trace contextRef="#ctx0" brushRef="#br0" timeOffset="4270.41">16121 1131 490 0,'0'-8'0'0,"0"-2"0"0,3 3 0 0,-1-1 0 0,-1 1 0 0,1-2 0 0,0-3 0 0,0 1 32 15,0 0 9-15,-1 0 51 0,1-3-30 0,0 3 0 16,0 0-29-16,-2-3 39 0,0 5-31 0,0-2-9 16,0 0 1-16,0 1 0 0,0 3 0 0,0 1 0 15,-7 0 8-15,-1 3 25 0,-4 0-33 0,0 3 0 16,-6 0 13-16,0 9-13 15,-1 1 8-15,-6 12 25 0,5-2-33 0,-2 6 0 16,1 3 0-16,2 3 56 0,2 0-20 0,4 1-8 16,3 1-28-16,7-2 69 0,1 1-34 0,2-4-1 15,0-5-4-15,5 7-9 0,11-10-21 0,0 3-36 16,3-8 36-16,1 0-1 0,-2-5 9 0,3-2-84 16,0-6 38-16,-1 0 0 0,1-3 38 15,0 0-161-15,-1-3 81 0,1-12 15 0,-5 0 24 16,0-3-174-16,-2-3 90 0,0-1 22 15,-5-1 27-15,0-3-94 0,-3 5 56 0,-2-1 9 16,-2 1 71-16,0 4 0 0,-2 6-40 0,0-1 70 16,0 5-30-16,-6 3-1 0,-2 2-31 0,-1 2 189 15,0 0-92-15,2 10-23 0,-2 3-27 0,4 4 157 16,1 2-82-16,4-1-17 0,0 3 60 0,0-2-42 16,0 0-30-16,9 0 12 0,5-4-10 0,0 0-21 15,4-3-8-15,-2-2-25 0,3-3 25 0,1-1 0 16,0-2 0-16,-1-4-60 0,-1 0 26 15,1 0 0-15,-2-2 34 0,0-7-130 16,-2-2 60-16,-2-6 21 0,-2-1-3 0,-1 0-120 16,1-7 56-16,-6 1-35 0,2-1 54 0,-5 2 12 15,-1-8 6-15,-1 3-1 0,0-2-9 0,0 4 22 16,-10-1-6-16,-1 8 21 0,-1 1-20 0,-7 1 7 16,-1 5-6-16,-3 3 92 0,-4 6-38 0,5 1-27 15,-9 2 91-15,5 0-48 0,0 9-16 0,7 0 9 16,0 4 6-16,5 1-38 15,2-1 15-15,6 1-149 0,5-4 68 0,1 3 32 16,0 0 2-16,3 1-106 0,13-2 59 0,5 0 34 16,6-1-1-16,3-1-288 0</inkml:trace>
  <inkml:trace contextRef="#ctx0" brushRef="#br0" timeOffset="4580.85">16753 1048 840 0,'0'-13'0'0,"-2"1"0"0,-7 3 0 0,-1 5 0 0,-5-4 0 0,-2 7 0 0,-3-1 119 0,-5 2-44 0,0 0-20 0,-1 13 136 15,-1 2-82-15,4 2-39 0,0 2 1 0,6-5 16 16,4 6-27-16,6-4 9 0,2-1-36 0,5 1 64 16,0-1-32-16,10-2 0 0,10 0-23 0,1-4-1 15,7 0-8-15,-1 1-64 0,-1-2 33 0,-2-2-1 16,-3 1 32-16,-2 1-80 15,-3-1 37-15,-5 0 20 0,-4 0-22 0,-4 3-10 16,-3 1 7-16,0 1-5 0,-9 1-9 0,-10 0 25 16,-4-2-10-16,-5 1 17 0,1 0 33 0,-3-4-6 15,-2 1-27-15,-1-1-60 0,6-1 30 0,-2-2 1 16,8-4 33-16,0 0-276 0,11-1 128 0,0 0 64 16,4 0 23-16,6 0-333 0,0-4 169 0,16-8 96 15</inkml:trace>
  <inkml:trace contextRef="#ctx0" brushRef="#br0" timeOffset="5012.26">16931 1049 908 0,'0'-10'0'0,"0"4"0"0,0 0 0 0,-3 2 0 0,-1 2 0 0,-3 1 0 0,0 1 284 0,-2 0-125 0,2 10-63 0,-3 8-32 16,2 4 104-16,-1 5-60 0,-1 0-41 0,5 6 12 15,-1 0-16-15,5 4-30 0,1-6-27 0,0-3 35 16,0 4-8-16,9-5-1 0,6-5-44 0,0-3 22 16,4-3 1-16,-1-6 30 0,7 1-72 0,-1-4 32 15,0-7-6-15,1 0 36 0,-1 0-90 0,-3-4 43 16,5-14-2-16,-5 2-64 0,-1-3 37 16,-3-3 25-16,0-3-12 0,-2-4-10 0,-4-3 13 15,1 0 0-15,-3-9-34 16,-1 0 26-16,-5 0-12 0,-1 1 31 0,-2-10-101 15,0 6 48-15,0 8 15 0,-5 1 0 0,-8 3-38 16,-3 10 23-16,-7-2 8 0,0 10 159 0,-7 4-64 16,-2 7-32-16,-4 3 78 0,-4 0-60 0,-2 3-15 15,10 9 0-15,-2 5 253 0,6 0-129 0,11-3-42 16,2 3-40-16,8 0 194 0,4 1-104 0,3 0-50 16,5 1-27-16,13-4 61 0,10 0-48 15,2-1 1-15,6-2-39 0,5 0 23 16,-2-2 1-16,-5-5-16 0,3 1-192 15,-1-3 92-15,-6 1 45 0,-5-3-153 0,-4 1 100 0,-3 1 28 16,-5-1-7-16,-3-2-563 0,-5 1 290 0</inkml:trace>
  <inkml:trace contextRef="#ctx0" brushRef="#br0" timeOffset="10540.87">13456 2391 614 0,'0'0'0'0,"0"0"0"0,0-3 0 0,0 2 0 0,0-1 0 0,0 0 0 0,0 0 211 0,0-1-90 0,0 3-43 0,0-2 71 0,4 2-62 16,3 0-28-16,3 0 1 16,-1 0 86-16,2 9-56 0,1 0-21 0,1 4 60 15,1-1-49-15,-2 1-23 0,3 0-1 0,-1 1-10 16,0-2-5-16,0 1-9 0,-2-1 1 0,2-3-74 15,-3 2 37-15,-2-5-1 0,-2 0-125 0,2 1 74 16,-4-1 44-16,1-3-140 0,-5 2 83 0,1-3 13 16,0-2 31-16,0 4-350 0,-2-4 172 0,2 0 80 15,-2 0 45-15,3 0-228 0</inkml:trace>
  <inkml:trace contextRef="#ctx0" brushRef="#br0" timeOffset="10825.11">13856 2230 1032 0,'0'-3'0'0,"0"2"0"15,0 1 0-15,0 0 0 0,0 0 0 0,0 0 0 0,0 7 0 0,-3 6 321 0,-3 4-145 0,-2 8-71 0,2-5-28 0,-3 11 70 16,0 1-56-16,-1 4-30 16,-1 6 0-16,0-4 86 0,0-3-49 0,-2 10-36 15,-1-4-1-15,1 0 6 0,-2 1 0 0,4-6-26 16,-4 8-47-16,0-2 39 0,0-3-1 0,0 2-50 15,0-3 24-15,1-2 10 0,0 0 16 0,-2-1-37 16,4-2 0-16,0-8 38 0,5-1-34 0,-1-6-103 16,3-1 42-16,3-6 36 0,0-3-2 0,0-4-157 15,2 2 73-15,0-6 47 16,0 0-232-16,0 0 132 0,0 0 66 0,4-6-213 16,5-8 139-16,2-5 62 0,5-2 44 0,-2-4-158 0</inkml:trace>
  <inkml:trace contextRef="#ctx0" brushRef="#br0" timeOffset="11015.84">13971 2580 1422 0,'0'0'0'0,"0"0"0"0,2 0 0 0,0 0 0 0,3 0 0 0,-1 0 0 0,3 0 0 0,5 2 124 15,1 0-45-15,4-2 118 0,1 1-82 0,5-1-32 16,4 0-30-16,-3 0-140 0,3 0 59 0,-4 0 31 15,-2 0 0-15,0 0-122 0,-3 0 72 0,-2 0 39 16,-7 0 1-16,0 0-357 0,-2 0 120 0</inkml:trace>
  <inkml:trace contextRef="#ctx0" brushRef="#br0" timeOffset="11176.5">14014 2785 934 0,'0'6'0'0,"0"-3"0"0,2-1 0 0,0 0 0 0,-1-2 0 0,5 0 0 0,2 0 0 0,3 0 365 16,2 0-165-16,6 0-84 0,0-2-34 0,5-5 25 16,-5 3-36-16,5-3-1 0,-1 3-38 0,-1 0-105 15,-1 0 61-15,-2 1 18 0,1 0-425 0,-2 3 226 16</inkml:trace>
  <inkml:trace contextRef="#ctx0" brushRef="#br0" timeOffset="11521.27">14451 2441 929 0,'-1'-8'0'0,"1"6"0"0,-2-1 0 0,0 1 0 0,2 2 0 0,0 0 0 0,0 0 329 0,0 7-140 16,0 11-82-16,2 2 82 0,5 5-78 0,-1 1-39 15,2 1 54-15,-1 4-38 0,0 3-32 0,-1 0 0 16,-2-2-84-16,-2 2 30 0,0-3 0 0,0-6 39 0,0 4-139 15,-2-8 65-15,0 0 33 0,0-8 0 16,0 0-86-16,0-7 63 0,0-1-20 16,0-2 5-16,-2-3-9 0,-4 0 22 15,2-6 39-15,2-7-25 0,2-5-13 0,0-1 12 16,0-8 44-16,0 3-1 0,2-1-31 0,8 3-8 16,3-7 38-16,2 5-1 0,-2-1-16 0,4 2-10 15,-1 2 43-15,0 4-39 0,0 0 5 0,2 2 34 16,-4 3-36-16,2 5-1 0,-3-2-22 15,-3 7 3-15,4 0 20 0,-3 0-1 0,1 0-253 16,-1 2 119-16,0 0 53 0,-1 0 30 0,3 2-408 16,-2 4 209-16</inkml:trace>
  <inkml:trace contextRef="#ctx0" brushRef="#br0" timeOffset="11773.69">15013 2423 596 0,'-6'-6'0'0,"1"-4"0"0,-1 5 0 0,1-1 0 0,-2 1 0 0,-2 1 125 0,2 2-46 0,0 0-15 15,-3 2-8-15,2 0 184 0,-1 5-104 16,0 11-51-16,-3 5-27 0,3 3 95 16,2 5-64-16,-1 3 14 0,4 2-5 0,1 0-32 15,3 2 0-15,0-2 8 0,0-1-7 0,0-2-34 16,7-1 0-16,5-3-36 0,0-3 0 0,0-4 44 15,1 0-8-15,3-1-217 0,-2-4 108 0,2-4 54 16,-2-1 6-16,4-5-455 0,0-5 196 0,1 0 128 16,4 0-291-16</inkml:trace>
  <inkml:trace contextRef="#ctx0" brushRef="#br0" timeOffset="12174.34">15255 2460 425 0,'0'-1'0'0,"-3"-2"0"0,-3 3 0 16,-1 0 0-16,-2 0 405 0,-3 0-186 0,1 10-85 0,1 2-54 0,1 6 115 0,3 2-81 16,-1 3-41-16,3 1 145 0,3-2-84 15,1 7-55-15,0-1-23 0,0-3-22 0,3 2-1 16,6-4 0-16,2-2-61 16,5 1 27-16,-2-1-1 0,4-4 35 0,-4-2-131 15,5-2 74-15,0-4 24 0,0 0 0 0,2-7-45 16,-3-2-4-16,1 0 32 0,2-1-33 0,-1-13-67 15,-3-4 30-15,1-2 36 0,-2-2-66 0,-3-1 46 16,-3 0 6-16,1-7-36 0,-4 2 34 0,-1-2 0 16,0-2 34-16,-4-4-23 0,-2 2-8 0,0 1 31 15,0 2 1-15,-8 5 34 0,-3 6-35 16,-4 0 0-16,-2 6-8 0,-3 1 47 16,-3 8 0-16,-2 3-39 0,1 2 150 0,-1 0-72 15,3 5-29-15,-4 7 169 0,3 5-94 0,0 3-47 16,5-2-3-16,1 2 77 0,8-1-34 0,-1 1-15 15,6-2-21-15,4 1 8 0,0-1 0 0,3 0-23 16,6-3-19-16,5-2-8 0,5 0 27 0,1-2-154 16,-2 1 75-16,5-5 29 0,-2 0 27 0,-1-3-372 15,1-1 179-15,-2 0 66 16,-1-3 52-16</inkml:trace>
  <inkml:trace contextRef="#ctx0" brushRef="#br0" timeOffset="12388.84">15618 2342 1010 0,'0'-5'0'0,"0"0"0"0,0 3 0 0,4 2 0 0,3 0 0 0,3 0 235 15,1 7-101-15,2 4 130 16,2 7-115-16,1 1-59 0,-4 1-20 0,3 8 174 16,-1 1-106-16,-4 2-53 0,1 0-26 0,-4 4 13 15,-5 1-31-15,-1 1-8 0,-1 1 0 0,0 0-135 16,-9-2 68-16,-4 1 33 0,-4-5-231 0,-2 0 128 15,0-6 68-15,-3-1-189 0,-1-5 117 0,2-5 0 16,-2 3 50-16,4-8-429 0,-1 1 228 0</inkml:trace>
  <inkml:trace contextRef="#ctx0" brushRef="#br0" timeOffset="12890.42">16365 2394 611 0,'0'-13'0'0,"0"1"0"0,0 3 0 0,0 0 0 15,-3-3 0-15,-3 3 0 0,-1 0 0 0,-5 2 71 0,-1 1 1 0,0 2 59 0,-2 2-49 16,-3 2-16-16,-7 0-9 0,2 2 36 16,-1 11-30-16,-3 4-1 0,-1 2-29 0,-2 1 37 15,3 3-8-15,2 0-30 0,2-3 1 0,9-3 83 16,-2 2-42-16,7-1-12 0,5-4 67 0,4-1-48 15,0-2-25-15,0-1 1 0,11-1-24 0,8 0 8 16,3-1-8-16,1-2-26 0,2 1 1 0,-4-2 25 16,-1 3 0-16,-1 0-23 0,-1 1-7 0,-4 2 29 15,-2 0 1-15,-3 3-70 0,-4 0 26 16,-3 0 15-16,-2 3-12 0,0-2-59 16,0 2 29-16,-12-2-9 0,-1 0 23 0,-6 2-1 15,-1-6 15-15,-3-1-65 0,1-2 31 0,2-3 0 16,-3-2 28-16,0-3-168 0,4 0 78 0,1 0 42 15,4 0 13-15,5-9-117 0,5-2 60 0,4-5 41 16,0 0-256-16,4-5 146 0,13-1 71 0</inkml:trace>
  <inkml:trace contextRef="#ctx0" brushRef="#br0" timeOffset="13058.97">16317 2507 937 0,'5'2'0'0,"1"1"0"0,-3 5 0 0,1 0 0 0,-2-1 0 0,1 1 0 0,-3-1 206 0,0 2-90 0,0 3-42 0,0-3 365 15,0 4-203-15,0-1-101 0,0-3-44 0,0 4 21 16,0-1-40-16,0 0 1 0,0 0-40 16,2-2-248-16,-1 0 133 0,1-2 53 0,2-1-196 0,-2 1 129 15,1-4 64-15,-1-2 33 16,0 0-544-16,0-2 271 0,1 0 39 0</inkml:trace>
  <inkml:trace contextRef="#ctx0" brushRef="#br0" timeOffset="13892.18">16405 2128 244 0,'2'-6'0'0,"0"4"0"0,2 0 0 0,-1 2 0 0,1 0 0 0,-2 0 274 0,1 4-112 0,-1 5-69 16,0 4-30-16,4 2 50 16,-2 3-39-16,1 3-114 0,1 5 32 0,1-1 1 15,-2 4 39-15,0 3-347 0,-1 2 162 0,0 0 83 16,-3 5 39-16,1-3-195 0,0-1 112 0,0-1 58 15,0-1 56-15,-1-3 0 0,1-1 0 0,-2-3 0 16,0-3 91-16,0-3-60 0,0-2-32 0,0-7 124 16,0-2-71-16,0-2-14 0,0-3-29 15,0-4 307-15,-2 0-147 0,1 0-35 16,-3 0-55-16,4-5 49 0,0-6-48 0,0-3-23 16,0-2-1-16,2-3-63 0,5-3 15 0,7-2 1 15,-1 2-96-15,2-2 60 0,1 0 30 0,0 6-36 16,2-5 28-16,-2 9 9 0,-2-1-1 0,0 3-69 15,-5 6 39-15,0 5-7 0,-1-1 0 0,0 2 107 16,-7 2-37-16,1 14-11 0,0 4-29 16,-2 2 199-16,0 8-94 0,0-3-32 15,0 1 97-15,2-2-60 0,3-6-37 0,4 2-64 16,0-1 28-16,3-7 0 0,2-2 0 0,1-4-35 16,0-4 0-16,2-2 43 0,0-2-8 0,-1 0-112 15,0-2 56-15,0-10 25 0,2-6 0 0,-4 2-173 16,3-10 89-16,-4 3 20 0,1-4-106 0,-3 1 63 15,1-1 43-15,-5 5-26 0,2-8 35 0,-4 9-6 16,1-1 26-16,-1 1 35 0,-2 5 0 0,-1 3-43 16,0-1 8-16,-1 3 171 0,-1 2-83 15,0 4-34-15,0 2-23 0,0 2 275 16,0-2-114-16,0 3-75 0,0 0-38 0,0 0 167 16,0 0-90-16,0 12-28 0,0 3-34 0,0 4-1 15,-3 2-27-15,-2 6 34 0,0 1-34 0,1 4 8 16,1 3-8-16,1-5 23 0,2 5-23 0,0-4-1 15,0-1 9-15,5-1-40 0,9-3 32 0,-2-3-1 16,4-4-69-16,-2-3 35 0,4 0 2 0,0-6-82 16,1-4 49-16,0-1 27 0,1-5-1 0,3 0-58 15,-4-6 26-15,1-12 21 16,1 0-7-16,-2-5-124 0,-2-4 54 0,0 0 40 16,-2-5-7-16,-2-9-76 0,-2 1 46 0,-2-3 30 15,-3-4 0-15,0 0-61 0,-4 5 37 0,-2-7 30 16,0 8-37-16,-6 7 29 0,-7 1 1 0,-6 1 82 15,-1 6-34-15,-3 3 8 0,-4 6-26 0,-3 3 34 16,2 4 0-16,-4 6-34 0,2 2-8 0,0 2 110 16,2 0-36-16,1 0-29 0,8 9 161 0,0 4-87 15,4 1-21-15,3 3 135 16,7 0-76-16,1 2-49 16,4-3-5-16,0 4 56 0,0 0-35 0,11 2-29 0,5-3 0 0,3-1 16 15,0 0-1-15,4-4-36 0,-2 0 8 0,9-1-40 16,-4-4 0-16,0-3 32 0,0 0-153 0,-3-5 77 15,2-1 46-15,-3 0-333 0,-1 0 155 0,-2 0 90 16,-1 0 16-16,-1-3-415 0,-2-2 217 0,0-2 121 16</inkml:trace>
  <inkml:trace contextRef="#ctx0" brushRef="#br0" timeOffset="14040">17719 2588 1393 0,'0'0'0'15,"0"0"0"-15,0 0 0 0,2-3 0 0,-2 2 0 0,0-6 0 0,0-1 0 0,2-2-130 0,0 1 66 0</inkml:trace>
  <inkml:trace contextRef="#ctx0" brushRef="#br0" timeOffset="27661.95">8501 12002 522 0,'0'0'0'0,"0"0"0"0,0 0 0 0,0 0 0 0,0 0 0 0,0 2 0 0,0-2 0 0,0 1 0 0,0-1 75 0,0 3-42 0,2-3 24 0,0 2 0 15,2-1-24-15,-1 0-1 0,2-1 59 0,0 3-34 16,1-3 1-16,-1 0-25 0,2 0 62 0,0 0-30 15,0 0 7-15,-1 0-39 0,-1 0 61 0,0 0-31 16,-1-3 1-16,4 2 3 0,-6 0 9 0,2-1-43 16,-1-1 22-16,3 2-22 0,0-1 0 0,0-2-1 15,2 0 32-15,-2 2-8 0,2-1-23 0,2 1 0 16,-3 0 4-16,0 0-5 0,3 1 9 16,-2 1-8-16,1 0-40 0,0 0 39 15,3 0 1-15,-3 0-28 0,2 0 9 16,2 0 19-16,-2 0-7 0,5 3-22 0,-2-1-6 0,1 0 29 15,2 0-8-15,1-1-2 0,-4 1 6 0,5 0 0 16,-3 0-9-16,0 0 8 0,1 2 2 0,0-3-4 16,-3 4 10-16,4-3-8 0,-3 3 0 0,2-1-1 15,-3 0 1-15,4 0 0 0,-2-3-13 0,0 2 13 16,1 2-1-16,-1-3 0 16,0-1 0-16,0 1-1 0,1-2 1 0,-2 0-2 15,2 0-15-15,-2 0 14 0,0 0 7 0,2 0-8 16,-2 0-9-16,2 0 9 0,0 0 2 0,-2 0-12 15,2 0 15-15,-3 0-6 0,4 0-30 0,-2 1 29 16,0 2 1-16,0-1 3 0,1 0-39 0,1 0 33 16,0-1 1-16,1 2-2 0,-1-1-26 0,2-1 27 15,0 3-1-15,-1-2-5 0,2-1-20 0,0 1 18 16,1 0 3-16,0 2-16 0,3-2 15 16,-7 0-4-16,5 2 24 0,-2-2-21 15,0 0 0-15,-1 1 2 0,3-1 32 0,-1-2 2 16,0 2-34-16,1-2 4 0,4 0 36 0,-3 0-29 15,4 0-7-15,1 0 8 0,2 0 23 0,-2 0-22 16,3 0-5-16,0-2 39 0,-1-2-36 0,1 1 5 16,1-3-31-16,-2 2 28 0,3 2-1 0,0-2 6 15,-3 2-36-15,1 1-2 0,-2-1 30 0,2-1-4 16,2 2-24-16,-2 0 24 0,3-1 1 0,2-1-7 16,0 2-17-16,1-1 16 15,-1 0 5-15,2-3-34 0,0 4 31 16,3-4-4-16,-2 3-23 0,1-4 24 0,-7 5 1 0,5-3-1 15,-3 2 27-15,-1 0-26 0,0 0 0 0,1 2 0 16,-3 0-30-16,1 0 30 0,0 0-1 0,1 0-15 16,1 0 14-16,-1 0 0 0,2 0 0 0,0 0 34 15,-1 0-33-15,-1 0-1 0,3 0 27 0,-5 0-26 16,2-2 1-16,-8 0 1 0,6 2 37 0,-6-3-37 16,0 3 0-16,-2 0 6 0,-1 0-24 15,-1 0 25-15,2 0-1 0,0 0-2 16,0 0-5-16,1 0 6 0,2 0-2 0,-1-1 39 15,3 0-39-15,0-4 0 0,0 2 156 0,0-3-167 16,0 1 0-16,0-3 0 0,-1 3 0 0,0-1 0 16,-3 2 0-16,-3 0 0 0,0 1 0 0,-2-1 0 15,2 2 0-15,-2-2 0 0,2 2 0 0,-3 0 0 16,3 1 0-16,3-1 0 0,-3 0 0 16,3 0 0-16,0-2 0 0,2 0 0 15,1-2 0-15,-1 1 0 0,0-1 0 0,0 1 0 16,-1-2 0-16,-1 0 0 0,-2 4 0 0,2-3 0 15,-3 5 0-15,0-1 0 0,-1 0 0 0,-1 0 0 16,1 2 0-16,-2 0 0 0,3 0 0 0,0 0 0 16,2 0 0-16,-5 0 0 0,4 2 0 15,3 0 0-15,-3 0 0 0,3-2 0 16,-7 0 0-16,3 1 0 0,-2-1 0 0,-1 2-185 16,1-2 151-16,-4 2-4 0,-1 0-4 0,-2 1 29 15,-1 0-10-15,-1 1 0 0,0-3 2 0,-1 4 4 16,1-2 27-16,-1 0 1 0,0 1-35 0,3-2 6 15,-2 2 43-15,2-3 1 0,1-1-34 0,-2 3-5 16,-2-3 39-16,4 1 2 0,-3-1-27 0,-3 0 5 16,2 0-6-16,-1 0-2 0,-3 2 5 0,0-2-14 15,1 2 12-15,-2-2-2 0,-2 2-4 0,1-1 4 16,-1-1-2-16,-1 3 2 0,1-1 4 0,0-2-5 16,-1 2-1-16,0-2 1 15,-1 0 8-15,0 2-8 0,0-2 0 0,-2 0 0 16,0 0 5-16,0 0-4 0,0 0 2 0,0 0 33 15,0 0 3-15,0 0-36 0,0 0 9 0,0 0-7 16,0 0 3-16,0 0 1 0,0 0-102 0,0 0 48 16,0 0 22-16,0 0 1 0,0 0-630 15,1 0 315-15</inkml:trace>
  <inkml:trace contextRef="#ctx0" brushRef="#br0" timeOffset="29386.73">14467 11925 454 0,'-2'0'0'0,"-2"-2"0"0,0-2 0 0,2 0 0 0,0 3 0 0,2-3 0 0,-2 3 0 0,1-4 0 0,1 4 85 0,0-1-27 0,0 0 1 0,0 2 51 15,0 0-39-15,0 0 9 0,0 0-7 0,0 0-40 16,0 0-1-16,0 0 1 16,1 0 35-16,5 4-27 0,6 2-9 0,-3-3 1 15,5 2 52-15,-2-1-27 0,1 0 1 0,1 0 19 16,0-3-9-16,2 3-36 0,-4-2 0 0,4 2 34 15,-1-2 0-15,0 0-26 0,0 1 17 0,2-1-25 16,1 0 0-16,1 2-1 0,4-2 38 0,-1 0 8 16,6 0-45-16,-1-1 0 0,3-1 25 0,0 0 0 15,2 0-25-15,0 0 8 0,1 0 26 0,-1 0-34 16,2 0 0-16,1 0 16 0,0 0-16 16,-3 0 7-16,2 0-1 0,-2 0-7 15,1 0 1-15,-1 0 0 0,2 2 0 0,0 2 8 16,1 2-8-16,4-2 0 0,-2 0-11 0,6-1 11 15,-1-1 0-15,-5 0 8 0,13 0-50 0,-3-2 17 16,5 0 1-16,-6 0-23 0,1 1 0 0,-7-1 40 16,8 2-40-16,-6 0-5 0,-7 0 38 0,5 0-8 15,-3 0 38-15,3 0-32 0,-3-1-2 0,3 2-6 16,2-1 27-16,-2-2-23 0,-2 0 5 16,9 0-14-16,-4 0 11 0,-2 0 4 15,3 0-3-15,-3 0-34 0,-6 0 4 0,6-2 32 16,-4-2-16-16,0-2 11 0,-1 0 1 0,-1 3-5 15,-1-1-3-15,1 2 5 0,-2 1 0 0,-1-3-8 16,4 2-6-16,-2 0 9 0,1 0 5 0,-2 0-28 16,3 0 25-16,0 0 0 0,-2 0 0 0,2 2-22 15,-3-2 22-15,1 2-1 0,0 0-43 0,-1 0 41 16,-1-1 0-16,2 1-6 0,-2 0-13 0,2 0 16 16,-3 0-3-16,4 0 2 15,-1 0 21-15,0 0-20 0,-1 0-1 0,-1 0 0 16,0 0-2-16,0 0 2 0,0 0 0 0,-2 0-3 15,2 0 5-15,0 0-1 0,0 0 16 0,0 0-16 16,-2 0 2-16,2 0-1 0,-1 0-12 0,0 0 12 16,0 0-1-16,-1 0 0 0,2 0-11 0,2 0 11 15,0 0 0-15,-1-2-1 16,2 0 16-16,1-2-15 0,-1 0 0 0,-1-1 1 16,2 1-1-16,-1 0 0 0,2 0-27 0,-4 1 1 15,-1-1 24-15,0 2 1 0,-7 0-54 0,7 0 26 16,-12 2-5-16,2 0 28 0,-1 0-29 0,-2 0 25 15,0 0-9-15,-1 0 8 0,-1 0-9 0,1 0 6 16,0 2-9-16,3 0 31 0,-3-2-5 0,3 2-17 16,2-2-16-16,-3 0 17 0,3 0 5 0,-1 0-4 15,-1 0-80-15,-1 0 39 0,-1 0-2 16,-2 0 39-16,-2 0-82 0,-2 0 37 0,-3 0 5 0,-1 0-14 16,-3 0 14-16,-1 0 0 15,-1 1 19-15,-1 2-1 0,-2-2-5 0,1-1 8 16,-2 2-2-16,0-2 2 0,0 0 1 0,0 0-9 15,0 0-64-15,0 0 36 0,0-6 0 0,0-3 37 16,0-4-362-16,-3 0 172 0</inkml:trace>
  <inkml:trace contextRef="#ctx0" brushRef="#br0" timeOffset="35426.21">6225 12886 199 0,'0'0'0'0,"0"0"0"0,0 0 0 0,0 0 0 0,0 0 0 0,0 0 0 0,-2 0 0 0,2 0 0 0,-2-1 27 16,0-4-6-16,2 2-18 0,-2-1 18 0,2 3-1 15,0-4 1-15,-1 2-7 0,1-2 6 0,0 4 0 16,0 0 0-16,0-2 8 0,0 1-9 0,0 2 6 15,0-1-5-15,0 1 32 0,0 0 1 0,0 0-34 16,0 0 29-16,0 0-17 0,0 0-8 0,0 0 17 16,0 0-14-16,0 0 4 15,0 0-3-15,0 0 34 0,0 0-8 0,0 0-19 16,0 0-3-16,0 0 15 0,0 0-14 0,0 0 9 16,0 0-9-16,0 0 24 0,0 0 0 0,0 0-23 15,0 0 27-15,0 0-19 0,0 0-8 0,0 0 3 16,0 0-3-16,0 0 0 0,0 0 0 0,0 0-32 15,0 0 32-15,0 0 0 0,0 0 0 0,0 0-44 16,0 0 22-16,0 0 1 0,1 0 18 0,1 0-28 16,2 0-1-16,1 0 15 15,-3 0 9-15,5 0-1 0,-4 0-2 0,3 0 7 16,-1 0-8-16,2 0-4 0,-2 0 8 0,1 0 8 16,-1 0-12-16,1 0 4 0,-1 0-3 0,3 0 2 15,-2 0 8-15,2 0-8 0,-2 0 11 0,1 0-10 16,1 1-1-16,2 1-2 0,2-2 26 0,-1 0-24 15,1 0 0-15,3 0 9 0,1 0-8 0,3 0 0 16,-1 0 8-16,7-2-15 0,-1 0 10 16,1-5-3-16,0 2 1 0,1 1-24 15,6 0 30-15,-5 1-7 0,1-1-29 0,2 2-1 16,-1-1 25-16,-1 2 2 0,-4-1-34 0,5 2 31 16,-4-1-4-16,1-2-15 0,-4 3 15 0,0-2 2 15,-1 2-1-15,-4 0-8 0,-5 0 4 0,0 0 3 16,-3 0-4-16,-1 0-2 0,-4 0 7 0,-1 0-2 15,0 0-3-15,-2 0 3 0,-1 0-1 0,0 0 1 16,0 0 39-16,0 0-39 0,0 0 0 0,0 0-45 16,0 0 21-16,0 0 1 15,0 0 24-15,0 0-152 0,0 0 67 0,0 0 37 16,0 0 11-16,0-1-663 0</inkml:trace>
  <inkml:trace contextRef="#ctx0" brushRef="#br0" timeOffset="36260">6604 10599 328 0,'0'0'0'16,"-3"-5"-164"-16,0 4 82 0,0 0 41 0,1-1 41 0,0-1 168 0,0 3-51 0,2-1-42 0,-1 1 59 16,-1 0-50-16,2 0-26 0,0 0 8 15,0 0-9-15,0 0 0 0,0 0-24 0,0 0 25 16,0 0 0-16,0 0-17 0,0 1-9 0,0 4 23 16,0-3-1-16,0 3-21 0,2-1 0 0,-1-2 40 15,5 1-8-15,-3 1-32 0,3-4 38 0,2 2 0 16,-2-1-38-16,-3 2 29 0,4-3-8 0,-1 0-21 15,2 0 0-15,0 0 35 0,-1 0 9 0,5 0-45 16,-1 0 1-16,-1 0 22 16,2-4 0-16,1 0-22 0,3 1 8 0,-2 1-28 15,2 0 20-15,-2 0 0 0,5 2-24 0,1 0-1 16,1 0 33-16,5 0-8 0,-2 0-34 0,0-2-5 16,0 2 38-16,2-2-41 0,-3-1 43 0,5 2-18 15,-8 0 9-15,3-1-27 0,1 2 1 0,-7 0 14 16,2 0 12-16,0 0-40 0,-4 0 33 0,1 0-4 15,-5 0-27-15,-1 0 27 0,2 0 5 0,-3 3-7 16,0-2 10-16,0-1-9 0,-1 3 1 0,-5-1 3 16,0-2 0-16,1 0-5 15,-1 0 1-15,-2 0 27 0,-1 0-26 0,0 0 1 16,0 0 5-16,0 0 65 0,0 0-33 0,0 0 7 16,0 0 52-16,0 0-38 0,0 0-9 0,0 0-6 15,0 0-53-15,0 0 28 0,0 0 0 0,0 0-35 16,0 0 8-16,0 0 27 0,0 0 0 0,0 0-175 15,0 0 79-15,0 0 44 0,0 0 10 16,0 0-488-16,0 0 212 0,1-2 132 0</inkml:trace>
  <inkml:trace contextRef="#ctx0" brushRef="#br0" timeOffset="43378.61">20629 12243 452 0,'-4'3'0'0,"-6"0"0"0,3 1 0 0,-2 2 0 0,-3 1 0 0,3-1 0 0,2 0 0 0,-3-2 0 0,2-2 0 0,3 0 59 0,3-1-27 15,0 2 1-15,0-3 53 0,2 0-27 0,0 0 8 16,0 0 6-16,0 0-1 0,0 0-39 0,0 0 0 16,0 0 32-16,0 0 9 0,0 0-41 0,0 0-1 15,0 0 23-15,0 0-22 0,0 0 0 0,0 0-4 16,0 0 4-16,0 0-1 0,0 0 1 0,0 1-38 15,0 1 46-15,2-1-8 16,0 2 22-16,2 0-22 0,-1-2 0 0,4 0-1 16,0 3-25-16,-3-1 21 0,1-2 4 0,0 1-7 15,1 0-15-15,0-2 16 0,0 1 9 0,-3-1-33 16,3 0 25-16,1 0 1 0,0 0-1 0,0 0-6 16,0 0 9-16,0 0-4 0,3 0-29 0,-2 0 27 15,-1 0 0-15,2-1-1 0,-1-1-25 0,0 2-5 16,-1 0 28-16,2 0 0 15,1-2-33-15,1 2 0 0,-2 0 30 0,5 0-10 16,0-1 3-16,2 1 4 0,-2-3-10 0,2 1 14 16,-2 0-8-16,0 1 1 0,-1 0-2 0,1-2 2 15,-5 0-1-15,2 3 1 0,1-1-3 0,-3 1 3 16,2 0 2-16,-1 0-2 0,-1 0-12 0,0 0 12 16,-2 0 3-16,3 0-13 0,-3 0 7 0,2 0 2 15,-3 0-3-15,2 0-25 0,-1 0 27 0,1 0-1 16,-1 0-20-16,1 0 19 15,1 0-2-15,0 0 1 0,2 0 19 0,-1 0-18 16,1 0-2-16,3 0 1 0,-1 0 10 0,1 0-10 16,0 0 3-16,0 0-10 0,-2 0 9 0,3 0-1 15,-3-2 2-15,-1 2 5 0,1-1-3 0,-1 1-4 16,0-3-7-16,-1 3 7 0,1-1 0 0,-2 1 1 16,3-2-14-16,-2 0 13 0,1 0-2 0,3 0 1 15,-1 1 7-15,2-2-7 0,0 0 2 0,4-2-9 16,-1 1 7-16,3 1 0 15,2-1-1-15,0 1 3 0,-1-2-2 0,0 2 0 16,1 2-8-16,-1-2 8 0,-3 2 0 0,0-1 0 16,-2 2-28-16,-2 0 27 0,-2 0-1 0,1 0 0 15,-3 0-27-15,-2 0 27 0,4 0-4 0,-2 0-10 16,0 0 10-16,1 0 2 0,1 0-4 0,-1 0 18 16,0 0-17-16,1 0 1 0,3 0 0 0,-4-2 0 15,4 0 1-15,-1 1 0 0,2-2-7 16,1 0 7-16,1 1 1 0,2-3-1 15,1 4-9-15,1-3 9 0,3 1-1 0,-1-1-7 16,1 0 7-16,-1 2 0 0,-5-2-2 0,5 3-2 16,-4-2 3-16,-1 3 0 0,-1 0-1 0,0 0 1 15,-3 0 0-15,2 0 0 0,-4 0-7 0,4 0 6 16,-4 0 1-16,3 0 0 0,0 3-1 0,2-1 0 16,2 1 0-16,-1-3 1 0,1 2 0 0,5 0-1 15,-7 0 3-15,3-2-3 0,1 2 1 0,2 0-1 16,-3-2 0-16,4 1 1 15,-5 1-1-15,2-2 1 0,-1 2-16 0,0-2 16 16,1 0-1-16,0 2-1 0,-1-2-11 0,-1 1 10 16,-2-1 1-16,1 3-19 0,1-3 18 0,-3 2-1 15,1 0 1-15,0 0-15 0,1-2 15 0,1 1-3 16,0 2-10-16,3-3 10 0,1 1 1 0,-4-1-3 16,3 0 12-16,-2 2-10 0,1-2 1 0,-2 2-2 15,2-2 12-15,-5 2-12 0,3-1 2 16,-5 2 25-16,2-3-25 0,-1 1 2 15,-1 1-1-15,2-1 22 0,-2 1-21 0,3-2 4 16,-2 3 31-16,2-3-31 0,0 1-1 0,-3-1 1 16,3 0 8-16,0 0-6 0,-2 0-2 0,1 0 5 15,-1 0-4-15,-1 0 2 0,0 0-1 0,0 0-9 16,-2 0 9-16,-1 0 0 0,3 0 0 0,-2 0-13 16,4 0 12-16,1 2-1 0,-1-2-8 0,5 2 8 15,0-2 0-15,3 0-2 0,-2 2 0 0,2-2 1 16,1 0 0-16,-1 0-1 15,-3 2 1-15,5-2-1 0,-4 0 1 0,-3 1 0 16,1-1 0-16,-2 3 0 0,1-2 0 0,-1 2 0 16,-2-1 0-16,1-2 0 0,0 1-11 0,-3 1 11 15,4-2 0-15,-2 3-1 0,1-3 2 0,0 0-2 16,1 0 1-16,3 0-1 0,0 0 1 0,2 0-1 16,0 0 0-16,1 0 4 0,-1 0-4 0,0 0 1 15,-4 0-1-15,4 0 3 0,-4 0-2 0,2 0 0 16,-3 0 1-16,0 0 0 15,0 0-1-15,0 0 0 0,1 0 0 0,0 1 0 16,-1 1 0-16,6 0 0 0,-5-2 0 0,6 2 0 16,-4-2 0-16,4 0 0 0,1 0 0 0,-1 0 0 15,-3 0 0-15,6 0 0 0,0 0 0 0,-1 0 0 16,1 0 0-16,-2 0 0 0,-5 0 0 0,8 0 0 16,-7 0 0-16,-1 0 0 0,0 0 0 0,-3 0 0 15,0 0 0-15,2 0 0 0,-2 0 0 0,1 0 8 16,3 0-8-16,-1 0 0 15,-1 0 1-15,6 0 11 0,1 0-10 0,-1 0-1 16,1 0 8-16,2-2-8 0,-1 0 2 0,2 0-1 16,2 1-7-16,-2-2 6 0,-2 1 2 0,3 1-1 15,-6-1-9-15,5-1 9 0,-6 3-1 0,1 0-3 16,-1 0 2-16,-1 0 1 0,0 0-2 0,7 0 3 16,-4 0-3-16,4 0 2 0,-2 0 7 15,2 0-7-15,2 3 0 0,-3-1 0 16,0-1 1-16,0-1-1 0,2 2 1 0,-3-2-1 15,-1 0 23-15,2 0-22 0,-3 0 1 0,0 0 31 16,1 0-30-16,-4 0 1 0,6 0 1 0,-5 0-3 16,3 0 4-16,-4 0-3 0,2 0 29 0,-3 0 3 15,6-2-24-15,-6 2-3 0,3-1-38 0,-2 1 37 16,1-2 1-16,-4 2-37 0,7-3 33 0,-4 3 2 16,4 0-5-16,-1 0-22 0,1 0 21 0,-1 0 3 15,4 0-6-15,-2 0-2 0,-3 0 2 0,3 0 3 16,0 0-6-16,-7 0 6 15,5 0-2-15,-1 0 1 0,-1 0 19 0,-1 0-19 16,0 0 1-16,-7 0 0 0,8 0 26 0,-7 0-25 16,3 5 1-16,-1-4 26 0,0 1-25 0,-3-2 1 15,1 3 1-15,2-2 34 0,-1 1-31 0,1-2-4 16,0 0 7-16,1 2 29 0,0-2 4 0,2 2-35 16,-2 0 7-16,0-2-5 0,1 1 4 0,0 2 7 15,1-2-33-15,-1 1-1 0,-1-1 25 0,1-1-31 16,-1 3-2-16,-1 0 27 15,3-3 2-15,-2 1-21 0,-2-1 11 0,2 0 7 16,1 0-13-16,-1 0 0 0,3 0 9 0,-5 0-6 16,5 0 13-16,2 0-7 0,-4 0-2 0,2 0 1 15,2 0 25-15,0 0-22 0,0 0-2 0,-1 0-6 16,2 0 7-16,-5 0 3 0,7-1-3 0,-5 1 2 16,-1 0-2-16,4 0 1 15,-1 0-4-15,-6 0 4 0,9 0-1 0,-3 0 0 16,0 0-30-16,0 0 28 0,2 0 1 0,-6 0-2 15,9 0-41-15,-7 0 18 0,3 0 1 0,-1 0-10 16,-2 1 0-16,1-1 19 0,0 1 7 0,-4-1-4 16,1 0 2-16,-2 0-7 0,-1 0 13 0,-4 0-12 15,4 0 3-15,-3 0-3 0,0 0 36 0,-1 0 1 16,4 0-33-16,1 0 9 0,-1-1 53 0,3 0-22 16,3-2-1-16,-3 0-21 0,2 3-5 0,3-1 6 15,-1 1-5-15,-7 0-20 0,5 0 19 0,-5 0 4 16,0 0-33-16,-5 0-2 15,-3 0 30-15,0 0-3 0,0 0-34 0,-5 0 28 16,-3 0 5-16,5 0-14 0,-5 0-23 0,2 0-7 16,2 0 38-16,2 1-31 0,2 2 26 0,0 1-3 15,1-3 4-15,2 1 29 0,0 0-29 0,2 1-3 16,-2-2 19-16,0 1-15 16,-3 0 0-16,0-1 1 0,-3-1 3 0,0 2 0 0,1 0-5 0,-1 0 11 15,0-1-7-15,-1 2 2 0,3-1-3 0,-4 0 32 16,2-1-31-16,2 1 1 15,-3 2 0-15,0-2-7 0,-1 0 7 0,0-2 0 16,-2 2 11-16,-2-1-10 0,0-1 0 0,-3 0 1 16,2 0 11-16,-2 0-10 0,0 0-3 0,0 0 14 15,0 0 14-15,0 0-24 0,0 0 0 0,0 0 66 16,0 0-31-16,0 0 6 0,0 0-36 0,0 0 64 16,0 0-29-16,0 0 12 0,0 0-63 0,0 0 28 15,3 0 7-15,-1 0-5 0,0 0-111 16,-1 0 53-16,1 0 27 0,-1 0-2 15,-1 0-118-15,-4 0 67 0,-27 0 33 0,-20 14-616 16,-18 8 300-16</inkml:trace>
  <inkml:trace contextRef="#ctx0" brushRef="#br0" timeOffset="69539.22">12305 4717 307 0,'0'0'0'0,"0"-3"0"0,0 2 0 0,0-1 0 0,0 1 0 0,0-2 41 0,0 2-8 16,0-1 0-16,0 1 43 0,0-2-21 0,0 3 0 15,0-2-14-15,0 2 28 0,0-1-36 0,2 1 0 16,0-2-1-16,0 0 6 0,1 2 3 0,-1-2-8 16,2 2 28-16,-1-2-28 0,1 2-1 0,0 0 14 15,-3 0-5-15,4 0-8 0,-1 0-1 0,-2 0 27 16,1 0-1-16,1 0-25 16,1 0 8-16,-1-2 21 0,1 0 0 0,0 1-29 15,0-1-1-15,1 0 31 0,-1-1 8 0,-1 1-38 16,1-3 8-16,2 4-8 0,-3-4 0 0,-1 4-19 15,1-1 27-15,-1 0-8 0,3 0-1 0,-2 1-26 16,2 1 27-16,1 0 0 0,-1 0 8 0,-1 0-34 16,2 0-8-16,4 0 32 0,-2 0-15 0,0 0-16 15,1 0-1-15,2 0 25 0,2 0-32 0,-1 0 29 16,0 0-4-16,0 0 0 16,-2 0 5-16,3 0-3 0,-3 0-2 0,2 0-10 15,-3 0 10-15,1 0 1 0,0 0 3 0,0 0 21 16,0 0-23-16,1 0-1 0,-1 0 2 0,2 0 24 15,1 0 7-15,-2 0-30 0,6 0 8 0,-4 0-7 16,4 0 3-16,0 0-13 0,-1 0 18 0,2-3-7 16,-1 2 2-16,2-2-21 0,0 2 21 0,-3-3-2 15,2 2 5-15,-1 1-35 0,1-2-2 16,0 1 29-16,0 1-7 0,2-2-28 16,-1 2 32-16,1-1-1 0,5 1-1 0,-1-2 0 15,-2 1-4-15,4-1 5 0,-1 1 1 0,6-2-3 16,-2 0-2-16,0 1-3 0,2-1 5 0,-2 0 3 15,2 0-3-15,-2 0 7 0,0 0-5 0,0 3-1 16,1-3-1-16,0 1 21 0,0 0-17 0,-3 1-3 16,2 1-31-16,2-3 31 0,-2 2-2 0,0 1-25 15,2-2 24-15,2 0 1 16,-1-1-1-16,6 0-20 0,-4 0 18 0,1 1 4 16,-3 1-6-16,1-2-5 0,0 2 2 0,-4 0 5 15,2 1-8-15,-2-1-30 0,2 2 34 0,-2-2 1 16,0 2-29-16,2 0 27 0,0 0-2 0,0 0-16 15,-2 0 15-15,1 0 1 0,1 0-3 0,2 0 19 16,0 0-17-16,1 0 1 0,-2 0-3 0,1 0 34 16,0-3-31-16,-1 3 1 0,-1 0 2 0,0 0 15 15,0 0-16-15,-2-2 0 16,2 2 14-16,-2 0-12 0,2 0 2 0,0 0-3 16,0-1 1-16,0 1 1 0,0 0 0 0,3-2 13 15,2 2-13-15,2-3 2 0,-2 2-2 0,0 0 9 16,4-2-9-16,-4 1 1 0,0-1 0 0,2-1 13 15,-1 1-14-15,0 0 3 0,-2 1 13 0,-1-2-12 16,1 2-1-16,-1-1-33 0,-1 1 32 0,1 0 0 16,-2 2 0-16,1-3-28 0,0 1 26 0,0 0 1 15,-1 2-1-15,1 0-27 0,0-2 25 0,-1 2-2 16,3 0 1-16,0 0-29 16,2 0 28-16,-1 0-4 0,0 0-5 0,4 0 5 15,-4 0 2-15,0 0 0 0,1 2-42 0,-1 0 39 16,1 3 1-16,0-3-25 0,-3 0-1 0,1 2 19 15,-3-3 4-15,3 4 6 0,-1-4-8 0,0 2-2 16,-1-2 2-16,1 1 21 0,1-2-21 16,0 2-1-16,-1-2 14 0,2 2-12 15,-4-2-2-15,3 0 24 0,-1 2-20 0,1-2 3 0,-2 0-3 16,-1 0 11-16,1 0-10 0,0 0 3 16,0 0-2-16,0 0 31 0,-1 0-30 0,3 0 1 15,1 0-1-15,-1 0 24 0,2 0-22 0,5-2 2 16,-9 0-4-16,3 0 5 0,3-1-2 0,3-1-14 15,-8-1 14-15,3 4 1 0,0-3-1 0,-1 0-19 16,-1 4 19-16,-2-3-2 0,-1-1 1 0,-1 2-16 16,-2 0 15-16,2 0-3 0,-2 0 2 0,0 0-7 15,4 1 7-15,-4-1-1 0,4 0-1 16,-2 0 1-16,4 0 0 0,-2-1 0 16,2 0 0-16,-1 1 0 0,-1-1 0 0,1-1-36 15,-3 3 34-15,0-4 0 0,0 3 1 0,0 1-4 16,0-1 2-16,0 0 0 0,2 1 0 0,0-2-36 15,2 1 35-15,1 1-2 0,0-1 6 0,1-1-6 16,4 2-2-16,1-2 3 0,-8 3 10 0,3-3-10 16,-4 1 0-16,0 1 10 0,-8-1-10 0,6-1 0 15,-5 2 0-15,-2-1 26 0,1 0-25 0,-1 2 3 16,0 0 2-16,3 0 35 16,0 0-35-16,-2 0-1 0,4 0 0 0,0 0-26 15,-6 0 1-15,10 0 25 0,-6-2-51 0,2 0 24 16,-1 1-3-16,-3-1 0 0,-3-1 16 0,-1 0 7 15,-1-1-12-15,-2 3 19 0,-4-2-18 0,0 0 6 16,-6 1-16-16,0-1-56 0,-1 1 30 0,-4-1 0 16,0 1-268-16,-4-3 145 0,0-3 64 0,-2 1-539 15,-17-1 309-15,-13 3 156 0</inkml:trace>
  <inkml:trace contextRef="#ctx0" brushRef="#br0" timeOffset="71105.06">12419 4682 328 0,'4'-2'0'0,"-2"0"-164"0,-1-1 82 0,2 0 41 0,-1 1 41 0,-2 1 15 16,0 1 24-16,0-2-4 0,0 2-20 0,0-3 37 15,0 2-33-15,0-1 0 0,0-2 16 0,0 0-15 16,0-1 0-16,0 1 21 0,0 1-20 0,0 0 1 16,0 1 4-16,2 1 42 0,-2-2-22 0,0 3 0 15,0 0-21-15,0 0 24 16,0 0 8-16,0 0-25 0,-4 6-41 0,0 0 2 16,0-1 36-16,0-1 3 0,1-1-22 0,1 0-8 15,-2 1 25-15,2-3-29 0,-1-1-1 0,-1 3 20 16,-1-3 11-16,2 0-33 0,-3 2 24 0,3-2-12 15,-5 0 10-15,3 0 8 0,-3 0-5 0,-1 1-5 16,1-1 14-16,-1 2-10 0,-1-2-2 0,-1 5 3 16,2-4-18-16,-3 1 16 0,1 0 0 15,1 0-22-15,1-1 21 0,0 1-1 16,2-2 6-16,-3 2-34 0,1-2 27 0,1 0-3 16,1 0 2-16,-3 0-5 0,3 0 8 0,0 0-7 15,-1 0 14-15,0 0-12 0,-1 0 0 0,2-2 0 16,-2 0-11-16,0 1 12 0,0-1-1 0,0 0-6 15,-3 2 7-15,1-2 0 0,-1 2 4 0,0 0-43 16,-1 0 37-16,-1 0-2 0,2 0 2 0,-2 0-33 16,1 0 28-16,-1 2 2 0,5 0-11 0,-2 0 8 15,1-1 2-15,1-1 37 16,0 0-37-16,2 2-1 0,-3-2 1 0,2 0 11 16,1 0-11-16,0 0 4 0,1 0 0 0,0 0 29 15,1 0 5-15,-1 0-34 16,1 0 1-16,1 0 43 0,-2 0 2 0,0 0-40 15,1 0 38-15,1 0 1 0,0-2-30 0,1 1 2 0,-1 1 34 0,0-2-36 16,2 2 5-16,0 0 10 0,0 0-11 0,2-2 6 16,0 2-4-16,-2 0 3 0,2 0-4 0,0 0-1 15,0 0 2-15,0 0-35 16,0 0-9-16,0 0 40 0,0 0-4 0,0 0-61 16,0 0 25-16,0 0 7 0,0 0-48 0,0 5 33 15,-2 5 11-15,1 1-1 0,-1 0 62 0,2 3-18 16,-2 3-11-16,0-1 20 0,0 5-38 0,1 3 4 15,-1 2 0-15,0 3 47 0,0 0-18 0,-1 3 0 16,1 4 17-16,1 2-1 0,-1 5-23 0,0-6 39 16,0 11-40-16,-1-3-4 15,3 3 6-15,-4 2-11 0,2-2 6 0,2 4 7 16,-2-6-2-16,0 1-30 0,1 0 26 0,1-2 0 16,-2 0 0-16,0-4-12 0,0 10 10 0,-1-4 1 15,0 2-30-15,-1 2 0 0,2 1 23 0,-1-8 9 16,1 7-37-16,0-7 0 0,0-6 22 0,0 1 3 15,2-3-2-15,0-1 6 0,0-1-7 0,-1-1 2 16,1-4-1-16,0 1 1 0,0-1-2 0,0-5 9 16,0 7-8-16,-2-6 0 0,0 0 10 0,0-1-10 15,-3-2 3-15,4 1-5 16,-5-2-7-16,3-3 10 0,-1-2 2 0,0-6-28 16,1 1 3-16,-1-4 21 0,-1-1-3 0,0-5 7 15,1-1-6-15,-3 0 0 0,0 0 1 0,-3 0 4 16,-1-6-8-16,0-7 2 0,-3-8-133 15,1-1 64 1,0-6 26-16,-2-4-220 0,0-8 118 0,0 3 60 0,1 5 16 0,0-1-136 0,-3-1 73 0,2 5 48 16,-1 5 0-16,-2 5 68 0,3 6-28 0,-2-1 0 15,-2 6-8-15,5 0 98 0,-4 4-45 0,4 1-22 16,-2 0 52-16,7 1-37 16,-3 1-9-16,1 1 124 0,4 0-70 0,0 0-6 15,-1 0-26-15,2 0 67 0,1 0-36 0,-1 0-3 16,3 6-1-16,-3 3-53 0,1 2 27 0,2 4 7 15,-1 2-1-15,1 4 20 0,1-1 0 0,0 6-27 16,2 1 41-16,0-1-41 0,0-4 7 0,0 9 28 16,0-7-30-16,0-1 2 0,0 0-2 15,2-5-38-15,0 1 6 0,-1-5 36 16,1-3-3-16,0 0-94 0,0-4 45 0,0-2 18 16,-2 0 5-16,0-4-145 0,0-1 75 0,0 2 23 15,0 0-210-15,0-1 109 0,-2 2 57 0,-2 0-172 16,2 1 116-16,2 2 58 0,0 3 29 0</inkml:trace>
  <inkml:trace contextRef="#ctx0" brushRef="#br0" timeOffset="73890.78">12269 5374 3 0,'0'0'0'0,"2"-1"0"0,-2-1 0 0,0 1 0 0,0-4 0 0,0 4 0 0,0-3 74 0,0-1-29 0,0 4 1 15,0-3-29-15,0 2 14 0,0-1-8 0,-4 1-4 16,2-2 0-16,0 2 3 0,0-1-3 0,2-3 0 15,-1 2 5-15,1-2-25 0,-2 3 19 0,0-3 17 16,0 2-16-16,2 1 0 0,-2-1 7 16,-1-1 20-16,3 4-1 0,-4-1-24 15,2 1 0-15,-2 1 25 0,0 0 8 0,0 0-31 16,1 0 5-16,-3 0-20 0,-1 7 20 0,1 0-3 16,-2 0 13-16,1 6-8 0,-2-5 0 0,1 6-2 15,-1-4 36-15,-1 5-29 0,0-3-7 0,3 3 38 16,0 1 0-16,0 2-35 0,1 0 0 0,0 6 40 15,0 0-8-15,3 0-31 0,1 5 1 0,0-4 25 16,2 4-1-16,0-3-16 0,0 4-8 16,0-2 21-16,0-1-22 0,4-1 16 15,3-2-15-15,3-3 8 0,-1 2-8 0,0-5-26 16,3-1-1-16,-1 0 27 0,0-4 0 0,1 1-33 16,-1-6-7-16,1 1 32 0,-2-3 6 0,0 0-100 15,-1-2 46-15,1 0 19 0,-1-4-4 0,-4 2-66 16,3-2 41-16,-2 0-218 0,-2 0 120 0,-1 0 42 15,3 0 38-15,-5 0-266 0,3 0 142 0,-2 0 71 16,2-2 36-16,-3-2-186 0,2-4 115 16</inkml:trace>
  <inkml:trace contextRef="#ctx0" brushRef="#br0" timeOffset="74391.47">12350 5489 313 0,'0'-5'0'0,"0"0"0"0,0 2 0 0,0 2 0 0,0-4 0 0,0 3 259 0,0 1-113 0,0-1-56 15,0 0-29-15,0 0 113 0,0 1-75 0,3-2-33 16,3 1 0-16,2 2-6 0,-1 0 0 0,-1 0-20 16,3 0-12-16,-4 8 5 0,4 4 0 0,-4 1-1 15,-1 1 24-15,1 4 8 0,-1 0-31 0,1 3 13 16,-2-1-13-16,1 6 0 0,-2-1 0 0,1-1 11 15,-1 6-12-15,0-1 1 0,-2-1 0 0,0-2-37 16,0-4 8-16,0 3 29 16,0-4 0-16,0-1-56 0,0-2 27 0,0-3-10 15,0-5 40-15,0-3-59 0,0-1 23 0,-2-1-7 16,-2-5 0-16,-1 0 13 0,0 0 14 0,0 0 31 16,-1-12-36-16,3-4-4 0,1-7 4 0,0 0-49 15,2-5 26-15,0 0-3 0,0-2 24 0,2 0-73 16,3 0 33-16,5-2-7 0,1 2-4 15,4 1 39-15,-1 3-9 0,0 2 33 16,0 5-26-16,-1 0-12 0,2 4-11 0,-2 2 115 16,1 3-46-16,0 4-22 0,-1 0 11 0,-1 2 22 15,-1 2-13-15,1 1-2 0,0 1-3 0,-3 0-60 16,3 0 49-16,-4 0-8 0,1 0-36 0,-4 0-3 16,1 0 36-16,-2 1-72 0,-2 1 31 0,0-2 0 15,0 2 22-15,-1-2-25 0,-1 0 7 0,0 0 1 16,0 0 1-16,0 0-17 0,0 0-11 0,0 0 38 15,0 0-253-15,-1-2 118 0,1 0 50 0,-2-2 33 16,2 2-308-16,0-1 173 16,0-1 83-16</inkml:trace>
  <inkml:trace contextRef="#ctx0" brushRef="#br0" timeOffset="74602.98">12750 5067 1329 0,'0'-6'0'0,"0"4"0"0,0 0 0 0,0 0 0 0,0 1 0 0,0 1 0 0,0 0 0 0,0-2 0 0,0 2 0 0,0 0 98 0,2 0-32 0,0 0 14 16,-2 7-24-16,0 2 9 0,0 7-33 0,0 0-33 16,0 5 33-16,0 4 1 0,-2-1 0 0,-2-2-37 15,-1 9 14-15,3-5 1 0,-2-2 22 0,4 5-293 16,0-3 111-16,0-4-430 0</inkml:trace>
  <inkml:trace contextRef="#ctx0" brushRef="#br0" timeOffset="74917.85">12879 5367 885 0,'0'0'0'0,"0"0"0"0,0 0 0 0,0 0 0 0,0 0 0 0,-2 0 0 0,-3 4 0 0,0 7 0 0,-1 4 247 0,-2 2-111 0,2 5-52 0,-1 3-25 16,2 2 61-16,-4 2-43 0,2 2 65 0,2 0-58 15,-3-1-26-15,3 1 0 0,1-1-23 0,2-1-3 16,2-5 9-16,0 7-8 15,0-11-62-15,0 3 32 0,8-4-1 0,1-3 30 16,2-1-151-16,3-2 71 0,-2-5 21 0,4-3 26 16,-2-4-340-16,4-1 167 0,-2 0-128 0,1-4 139 15,0-9 61-15,2-4 35 0</inkml:trace>
  <inkml:trace contextRef="#ctx0" brushRef="#br0" timeOffset="75292.83">13097 5489 588 0,'0'-11'0'0,"0"6"0"0,-2 2 0 0,-1 1 0 0,-5 2 0 0,-1 0 0 0,-1 5 255 0,1 6-111 16,0 5-56-16,-1 4-19 0,1 6 200 0,2-1-118 15,-1 4-60-15,2 1-28 0,4-2 67 0,0-4-41 16,2 4-79-16,0-7 1 0,0 0 22 16,6-2-1-16,4-4-36 0,1-2 8 0,0-1 29 15,2-7-1-15,0-1-113 0,3-4 56 0,-4 0 29 16,2 0 9-16,-1-8-145 0,-1-7 72 0,-1-4-69 15,-1-5 61-15,0 1 17 0,-4 2 3 0,-1-7-29 16,-1 2 28-16,0-4-10 0,-2 1 34 0,-2-6-39 16,0-2 20-16,0 0 15 15,-2-2-1-15,-7 8-61 0,-3 2 29 0,-1 11 1 16,0 1 20-16,-4 6 65 0,0 7-28 0,-2 2 0 16,0 2 141-16,1 4-78 0,1 10-41 0,-4 5 176 15,8 2-91-15,0 2-53 0,5-5-8 0,1 6 63 16,5-5-19-16,2 2-35 0,0-4 23 0,0 0 9 15,7-3-25-15,7-2 0 0,0-1-17 0,4-3-81 16,2-2 37-16,3-2-1 16,-1-2 37-16,1-2-294 0,-1 0 130 0,-1 0 72 15,0-2-439-15,-1-3 235 0,-1-5 101 0</inkml:trace>
  <inkml:trace contextRef="#ctx0" brushRef="#br0" timeOffset="75528.23">13319 5320 387 0,'0'-5'0'0,"0"2"0"0,0 1 0 0,0 1 0 0,2 1 222 0,0 0-94 16,2 0-40-16,5 0-31 0,-2 9 296 0,5 4-160 15,-1 4-80-15,0 6 167 0,-1-2-116 16,1 8-69-16,0-1 12 0,-3 5-38 0,-1-2 1 16,-1 4-37-16,-1-2-69 0,-1-1 31 0,-2 2-1 15,-2 0 39-15,0 0-160 0,0-1 80 0,-4-1 48 16,-5-1-8-16,-2-3-53 0,-4-2 5 15,0-6 38-15,-2-1-250 0,0-6 123 16,0 1 31-16,-2-7-167 0,2-2 125 0,2-2 60 16,4-2 32-16,0-1-210 0,3 0 124 0,6 0 59 0</inkml:trace>
  <inkml:trace contextRef="#ctx0" brushRef="#br0" timeOffset="76137.08">13783 5516 317 0,'2'-16'0'0,"-2"4"0"0,0-1 0 0,0-2 0 0,-2-1 0 0,-4 1 196 16,1 2-85-16,-3 4-40 0,1 1 1 0,-3 2 48 16,1 2-44-16,-2 2-13 0,-3 2-9 0,3 0 26 15,-4 12-23-15,0 5-1 0,1 5 1 0,0 3 8 16,1 3-32-16,-1 4 64 0,4 0-32 0,-1 4 0 15,4-1-33-15,2-1 59 0,1 0-34 0,2-2 1 16,2-1-25-16,0-2 36 16,0-1 0-16,6-7-28 0,5-1-9 0,2-2-35 15,4-3 0-15,0-7 35 0,2-2-30 0,-1-4-8 16,3-2 39-16,0 0-164 0,-1-9 78 0,1-10 24 16,-4-5 30-16,2-3-195 15,-2-3 96-15,-2-1 27 0,-1-2 31 0,-2 1-76 0,-4 6 38 0,1-6 10 16,-5 12-1-16,-2-2 99 0,0 4-32 0,-2 7 0 15,0 0-39-15,0 2 198 0,0 9-91 0,-2-2-34 16,-4 2 86-16,-2 0-46 16,3 9-40-16,-1 5 96 0,1 7-57 0,1 0-3 15,0 4-23-15,4-1 40 0,0-2-17 0,0 1-9 16,0 1-26-16,6-3-31 0,3-3 1 0,2-2 30 16,3-2 8-16,-1-2-82 0,0-3 36 0,2-3 7 15,-2-2-41-15,0-4 21 0,0 0 4 0,3 0-50 16,-6-4 37-16,4-9 9 0,-5-2 0 0,0-2-54 15,1-1 33-15,-2-3 8 0,-3-6-1 0,-3 3-31 16,0 0 24-16,0-4-10 16,-2 0 29-16,0 0-24 0,0-3-1 0,-6 5 32 15,-1 4-8-15,-5 2-6 0,1 3-1 0,-2 6 70 16,-2 2-32-16,0 5 2 0,-2 2-32 0,2 2 109 16,-2 2-45-16,0 9-25 0,4 2-1 0,0 4 10 15,1 2 1-15,5 0-11 0,2 0-118 0,5-1 50 16,0 0 29-16,0-4-225 0,0 3 116 0,9-3 53 15,4-3 12-15,4 0-131 16,2-3 81-16,1-3 41 0,3-3 20 0</inkml:trace>
  <inkml:trace contextRef="#ctx0" brushRef="#br0" timeOffset="76441.33">14279 5479 960 0,'2'-9'0'0,"-2"0"0"0,0 3 0 0,0-1 0 0,-5 1 0 0,-6 2 0 0,2 2 0 0,-4 1 0 0,2 1 0 0,0 0 132 0,-1 6-49 0,3 2 70 16,0 3-60-16,3-3-22 16,2 3-8-16,2 1 7 0,2 1-37 0,0-1 0 15,0-1 0-15,2-2-18 0,8 3 17 0,1-3 1 16,1 2 0-16,0 0-28 0,1-1 0 0,-1 1 36 16,-1-2-74-16,0 3 34 0,-3-3-8 0,-1 2-8 15,-3 1 11-15,-2-1 4 0,-2 2 1 0,0 0 35 16,0 0-26-16,-8 0 3 0,-5 2-4 0,-2-1 28 15,-8 1-27-15,3-3 3 0,-4 0-1 0,-1-1-40 16,1-3 44-16,5 0 1 16,-3-3-132-16,2-1 60 0,6-4 29 0,4 0-208 15,1 0 105-15,3 0 55 0,6 0 16 0,0-2-234 16,0-7 129-16,11-3 65 0,8-5 33 0,4 2-196 16,1-3 118-16</inkml:trace>
  <inkml:trace contextRef="#ctx0" brushRef="#br0" timeOffset="76876.78">14409 5511 609 0,'10'-7'0'0,"-4"-2"0"0,0 5 0 0,-2 1 0 0,-2-1 0 0,0-1 0 0,-1 4 0 0,-1-1 132 15,0 2-50-15,0 0-16 0,0 0 226 0,0 0-130 16,-3 9-64-16,-4 8 29 0,-4 4-47 0,1 6-16 16,0 1-7-16,0 1 4 0,3 5 0 0,2-4-29 15,3 2 1-15,2-6 42 0,0 5-9 0,0-5-33 16,5-7 0-16,6 1-25 0,5-3 32 0,-2-2-7 15,4-4-61-15,-2-3 30 0,3-4 0 0,2-4-46 16,-3 0 43-16,3 0 0 16,0-13 0-16,-3-2-96 0,2-6 54 0,-4 2 16 15,-2-1 2-15,0-5-98 0,0-1 58 0,-1 0 16 16,-4-1 0-16,1-5-34 0,-5 1 26 0,1-2 11 16,-3 0 1-16,-1-3 3 0,0-5 13 0,-2 1 32 15,0 5-7-15,0-11-33 0,-4 5 5 0,-3 7 66 16,-2-2-31-16,-3 6 10 0,1 7-43 0,-4 0 107 15,-2 6-45-15,-2 6-15 16,-1 5 0-16,-3 4 82 0,1 2-49 0,-7 0-14 16,5 12 8-16,-2 6-9 0,3 2 0 0,2 5 29 15,9-3-19-15,-4 9 12 0,9-5-37 0,3 0 45 16,4 1-1-16,0-2-28 0,0-6-1 0,11 8 52 16,5-8-28-16,0 0 1 0,5-5-27 0,2 0 26 15,-1-5 9-15,6 0-36 0,-2-5-87 16,1 0 43-16,-1-4 23 0,-5 0-133 15,-1 0 82-15,1 0 24 0,-3 0 21 0,-6 0-584 0,-3 0 282 16</inkml:trace>
  <inkml:trace contextRef="#ctx0" brushRef="#br0" timeOffset="78578.38">14821 5523 333 0,'0'4'0'0,"-3"-4"0"0,-1 2 0 0,2 0 0 0,0-1 0 0,-1-1 0 0,1 0 0 0,0 2 55 16,0-2 8-16,1 0-30 0,1 0 55 0,-3 0-27 15,3 0-1-15,0 0-27 0,0 0 60 0,0 0-33 16,0 0-1-16,0 0 8 0,0 0 0 0,0 2-34 16,0 0 8-16,3-2 46 0,4 2-27 0,4 0 0 15,1-2-27-15,0 0 50 0,3 0-16 0,2 0-9 16,1 0 15-16,0 0-40 0,1-2 0 0,-1 0-5 15,1-2-27-15,0 2 32 16,0-1 0-16,-2 1-65 0,-1 0 32 0,0 2 1 16,-5-2 40-16,1 2-132 0,-1-2 59 0,-2 2 12 15,-4 0 0-15,2-1-106 0,-4 1 64 0,-1 0 17 16,0 0 20-16,0 0-80 0,-2-3 45 0,0 3-205 16,0 0 108-16,0 0 66 0,0 0 29 0,0 0-201 15</inkml:trace>
  <inkml:trace contextRef="#ctx0" brushRef="#br0" timeOffset="78935.55">15212 5286 980 0,'2'0'0'0,"0"0"0"0,0 0 0 0,0 0 0 0,-1 0 0 0,-1 0 0 0,2 6 0 0,0 5 146 15,0 2-57-15,4 7 41 0,2 2-52 0,-3 4-23 16,2 3 0-16,2 0 50 15,-2 5-37-15,-2 1 9 0,1 2-44 0,-3 7-23 16,-1-4 23-16,0 1 0 0,0-5-1 0,-2 0-52 16,0-4 22-16,0-10 0 0,0 0-26 0,0-3 28 15,0-9 0-15,0-3 20 0,0-3-29 0,0-4-4 16,0 0 0-16,0-9 44 0,0-16-1 0,0-2-32 16,0-3 9-16,3-4-57 0,4-3 27 0,2 0 0 15,4 0 28-15,0-2-51 0,2 3 23 0,1 3 0 16,0 4 24-16,1 2-32 15,-2 2 29-15,0 9-8 0,-2 1 71 0,3 3-33 16,-4 5 0-16,-2 3-31 0,1 2 1 0,-2 2-3 16,3 0 2-16,-4 0-57 0,1 0 29 0,1 6 7 15,-3 1 24-15,0-1-265 0,1 0 126 0,-1-1 53 16,1 1-329-16,-2-2 189 0,1-1 95 0</inkml:trace>
  <inkml:trace contextRef="#ctx0" brushRef="#br0" timeOffset="79186.13">15761 5284 447 0,'2'-11'0'0,"-2"6"0"0,0-3 0 0,0 0 0 0,-2 5 180 0,-5-1-73 16,-3 2-38-16,-3 2 1 0,-3 0 139 0,-2 17-93 16,-1 4-41-16,0 5 104 0,-3 10-73 15,5-5-29-15,-3 15 91 0,4-3-67 0,5-1-35 16,1 3 1-16,5-4 33 0,3-6-25 15,2 3-8-15,0-3-34 0,0-3 58 16,5-3-30-16,7-5 1 0,1-5-21 0,3-1-143 16,0-4 67-16,3-5 34 0,1-3 0 0,3-4-365 15,-2-2 167-15,-1 0 105 0,3-10-447 0,-4-7 254 16,-3-1 127-16,0-3-201 0,-9 2 156 0</inkml:trace>
  <inkml:trace contextRef="#ctx0" brushRef="#br0" timeOffset="79558.78">15868 5463 821 0,'0'-14'0'0,"0"7"0"0,0 0 0 0,0 3 0 0,0 0 0 0,0 3 0 0,0 1 0 0,-4 0 284 0,-3 0-126 0,-1 15-62 15,0 4-24-15,-3 6 42 0,2 3-41 0,-3 5 0 16,3 0 49-16,2 1-45 0,3-2-13 0,2-2-1 16,2-3-31-16,0-6 1 0,2 1 0 0,6-6-59 15,4-3 37-15,2-1-7 0,2-6 28 16,2-3-83-16,3-3 42 0,-3 0 21 0,3-2 5 15,2-13-62-15,-5-2 12 0,1-1 26 16,-4-5-156-16,0-1 81 0,-4 1 21 0,3-5-17 16,-7 0-8-16,0 0 33 0,-1-2 3 0,-5-2-12 15,1-4-16-15,-2 2 47 0,0 0-11 0,0 0 7 16,-7 6 3-16,-2 6-1 0,-5 3-8 0,0 2 85 16,-4 7-36-16,0 7 0 0,-1 2-30 0,-4 1 79 15,5 3-39-15,-7 14-17 0,4 4 175 0,3 1-90 16,3 2-31-16,2 0 97 15,3-3-53-15,3 5-25 0,3-6-25 0,4 1 16 16,0-5-11-16,0 1 9 0,5-4-31 0,7-1-54 16,3-5 27-16,0-1 1 0,4-3-71 0,2-3 50 15,0 0 19-15,2 0-356 0,-4 0 177 0,1-7 66 16,0-5 51-16,-1 1-423 0,-3-1 228 0</inkml:trace>
  <inkml:trace contextRef="#ctx0" brushRef="#br0" timeOffset="79784.78">16177 5284 908 0,'0'-7'0'0,"0"3"0"0,0-1 0 0,0-1 0 0,0 0 0 0,0 2 0 0,4 2 425 0,6 2-197 0,-1 0-97 0,2 0 195 16,1 6-139-16,1 9-81 0,0 4 18 16,-2 6-46-16,0 1-22 0,-2 3 0 0,-6 4-19 15,-1 2-5-15,-2 9 1 0,0-1 0 0,-5 0-88 16,-9 2 43-16,1-5 31 15,-6 6-8-15,1-4-125 0,2-9 73 0,-1 2 38 16,-1-5-275-16,2-9 118 0,0-1 80 0,-2-7-175 16,4-4 114-16,0-6 42 0,5-3 34 0,0 0-330 15,2 0 186-15</inkml:trace>
  <inkml:trace contextRef="#ctx0" brushRef="#br0" timeOffset="80837.75">16701 5438 503 0,'0'-3'0'0,"-1"-3"0"0,1 0 0 0,0-1 0 0,0 0 0 0,0-2 0 0,0 1 144 0,0-4-60 16,0 3-25-16,0 2-1 0,0-3 41 0,-2 3-33 16,0-1 8-16,-2 3-41 15,1-1 32-15,-3 2-32 0,-2 3 0 0,1-4 26 0,-4 3 9 16,-1 2-35-16,-1 0 22 15,-1 0-22-15,-2 2 0 0,0 8 0 0,-2-1 28 16,1 2-28-16,-1 2 0 0,2 2-1 0,2 1 47 16,-2-1-23-16,4-1 9 0,2 1-1 0,0-2 1 15,7-2-32-15,1-1 17 0,0-1-17 0,2 1 8 16,0-1-9-16,2-2-34 0,7 1 0 0,3 0 35 16,1-2 0-16,2 1-56 0,0 1 23 0,0 0-1 15,0 1 33-15,-1 0-87 0,-4 1 39 16,-2-2 11-16,2 6-39 0,-5-1 22 15,-1-1-1-15,-2 1 17 0,-1-2 13 0,-1 2-16 16,0-2 12-16,-1 4 75 0,-7-5-37 0,-4-1 2 16,2 0-36-16,-3 1 89 0,-4 0-40 0,1-5-14 15,1 1 0-15,-4-1-66 0,5-1 27 0,-2-3 8 16,3-1-296-16,4 0 144 0,-1 0 73 0,5 0-193 16,1 0 121-16,4 0 44 0,0-5 38 0,2-2-383 15,9-4 204-15,4-5 102 0</inkml:trace>
  <inkml:trace contextRef="#ctx0" brushRef="#br0" timeOffset="81023.27">16753 5473 1122 0,'3'-5'0'0,"-1"4"0"0,0 1 0 0,-2 0 0 0,0 0 0 0,0 0 0 0,0 0 0 0,0 0 0 0,0 3 435 0,0 5-193 0,-2 5-108 0,-2-2 143 0,3 4-121 15,-1 0-62-15,-2 3-38 0,2-2 8 0,0 3-32 16,1 0 1-16,1-2-91 15,-2 2 45-15,2-3 23 0,0-1 8 0,0-4-406 16,0 1 210-16,0-3 106 0,0-2-4 0,0-2-561 16,5-5 294-16</inkml:trace>
  <inkml:trace contextRef="#ctx0" brushRef="#br0" timeOffset="81820.7">16795 5116 508 0,'0'-12'0'0,"0"6"0"0,0 3 0 0,0 1 0 0,0 0 100 0,0 0-35 0,0 2 0 0,2 0-28 16,5 14-89-16,0 3 34 0,0 5 1 0,0 2 33 15,0 2-189-15,-2 5 84 0,1 0 40 0,-1 1-70 16,-1-2 49-16,-1 1 24 0,-1-7-6 16,0 8 117-16,1-4-43 0,-3-5-21 0,0 1 211 15,0-4-111-15,0-1-56 16,0-2-23-16,-5-1 115 0,2 0-48 0,-3-3-40 15,1-1 17-15,1-3 171 0,0-2-106 0,3-1 0 16,-1-2-29-16,-1-1-34 0,3-2-1 0,-2-1-21 16,2 0-13-16,0 0-1 0,0 0 1 0,7-8-92 15,4-5 46-15,6-2 31 0,-1-4-8 0,3-1-163 16,1 1 81-16,-2 0 50 0,-4 4-3 0,3-2-49 16,-2 6 11-16,-3 3 32 0,-3 3-32 0,-2 2 24 15,-2 2-9-15,2 1 108 0,-3 0-44 0,-3 12 0 16,1 3-44-16,-2 1 229 15,0 3-97-15,0 2-38 0,0-2-33 0,0-1 163 16,2 0-71-16,0 0-49 0,1-2-6 0,3-8 6 16,2 5-8-16,1-4-35 0,-2-3-55 0,3-2 28 15,0-2 0-15,1-2-105 0,-1 0 61 0,4-2 36 16,-3-8 0-16,1-5-168 0,-1 0 78 0,0-5 29 16,1-2 31-16,-3-3-159 0,-2-1 84 0,3-3 18 15,-3-2-21-15,1-4 31 0,1 2 8 0,-1 1 38 16,1 2-17-16,-3 8 18 15,1-1-1-15,-4 10 92 0,2-2-42 0,-3 7-25 16,0 4 0-16,0 2 222 0,-2 2-118 0,0 0-45 16,0 8-31-16,0 9 200 0,0 6-103 0,-4-1-26 15,0 6-35-15,1 0 113 0,0 3-73 0,1 0-31 16,2-1-4-16,0-1-1 0,0-1-27 0,0-5 31 16,2 0-8-16,8 0-23 0,-1-4-1 0,2 0-36 15,3-4 9-15,-2-4 27 0,4-1 1 0,-3-3-55 16,2-3 28-16,-2-4-1 15,1 0 36-15,2 0-116 0,-2-6 48 0,0-5 12 16,1-4-62-16,-3-4 33 0,-1 0 28 0,-2-1-152 16,1-7 80-16,-3 3 25 0,-3-4 25 0,-1-3-109 15,-1 0 53-15,-2-3 21 0,0-7 1 0,0 4-28 16,-2 3 33-16,-5-2 0 0,-4 2-11 0,-1 2 45 16,-4 6 1-16,-2 2 55 0,0 6-28 0,-3 3 1 15,-1 8-37-15,-7 1 79 0,3 5-35 0,-1 1 0 16,4 0-35-16,2 4 212 15,2 10-103-15,2-1-24 0,4 5-32 0,5-2 194 16,5 1-100-16,3 0-23 0,0 1 35 0,0-4-50 16,7 1-22-16,7-2-1 0,2-2-56 0,3-2-1 15,2-1 44-15,5 0-88 0,-7-4 39 0,4-1 1 16,-1-1 40-16,-2-2-422 0,1 0 201 0,-3 0 70 16,0 0 59-16,1 0-502 0</inkml:trace>
  <inkml:trace contextRef="#ctx0" brushRef="#br0" timeOffset="82029.77">17637 5150 976 0,'5'-10'0'16,"4"4"0"-16,-1 3 0 0,2 0 0 0,-3 2 0 0,2 1 0 0,3 0 66 0,-1 4 360 0,2 13-197 0,2 5-90 0,0 5 359 16,-1 4-232-16,2 9-117 0,-2-1-58 0,-2 2 111 15,-2-2-76-15,-1 9-51 16,-3-5 136-16,-4 2-90 0,-2-2-44 0,0-4-14 0,-4 10-100 15,-13-4 34-15,0-1 1 0,-4-3-340 16,-3-4 188-16,4-8 101 0,-5-1-616 16,1-6 338-16,1-2 119 0,-1-8 96 0,5-2 15 0,-2-5-275 0</inkml:trace>
  <inkml:trace contextRef="#ctx0" brushRef="#br0" timeOffset="82861.12">17965 4999 756 0,'-2'-2'0'0,"0"-6"0"0,1 5 0 0,1-3 0 0,0-1 0 0,0-3 0 0,0-1 0 0,0 4 0 0,1-6 56 0,5 5 0 15,4 1 89-15,-3-3-55 0,2 5-29 0,1 0 8 16,-1 0 32-16,0 3-34 0,3 1 0 0,-1 1-35 16,0 0 46-16,1 0-15 0,1 9-7 0,-2 2 2 15,2 0 0-15,-3 1-25 0,1 4 0 16,-1-1-18-16,-3 2-7 0,-2-2 24 0,-1 3-28 16,-2-2 0-16,-1 3 29 0,-1-4 8 0,0 1-104 15,-5 0 47-15,-6-1 10 16,-2 0 1-16,0-4-68 0,-4-1 46 0,2-3 4 15,0-3 29-15,2-1-11 0,2 1 7 0,1-2-15 16,0-2 192-16,5 0-87 0,1 0-41 0,3 0 111 16,1 0-71-16,0 0-23 0,0 0 8 0,0 0 62 15,1 2-52-15,10-2-27 0,7 0 0 0,2 0 18 16,1 0-14-16,7 0-8 0,-3 0-69 0,1 0 23 16,0 0 1-16,-4 0-160 0,3-2 87 0,-2 0 48 15,-3 0 23-15,1 0-201 16,-4 2 105-16,-1 0 21 0,0 0-5 0,-3 0-543 15,0 0 291-15</inkml:trace>
  <inkml:trace contextRef="#ctx0" brushRef="#br0" timeOffset="84951.98">19417 4331 22 0,'0'0'0'0,"0"0"0"0,0 0 0 0,0 0 0 0,0 0 0 0,0 1 0 0,0-1 0 0,0 2 0 0,-2 0 0 0,2 0-3 15,0-2 4-15,0 2 1 0,0 0 27 0,0-1 1 16,0-1-25-16,-2 3 51 0,2-3-23 0,0 0 0 15,-2 2-24-15,2-2 42 0,-2 0-4 0,2 0-34 16,0 0 12-16,-1 0 66 0,1 0-34 0,0 0-4 16,0 0-6-16,0 0 19 0,0 0-13 0,0 0 1 15,0 4-120-15,0-3 58 0,0 5 17 0,0-3-153 16,0 3 78-16,0 0 42 0,0-3 11 0,0 4-56 16,1-4 21-16,1 1 25 0,0-1-13 15,0 1-35-15,0-2 12 0,1 1-6 16,-3 0 2-16,0-3 97 0,0 2-36 0,0-2-1 15,1 0 119-15,-1 0-70 0,0 0-21 0,0 0 0 16,0 0 159-16,0 0-90 0,0 0-26 0,0 0 57 16,0 0-36-16,0 0-32 0,0 0 11 0,0 0 44 15,0 0-40-15,0 0 9 0,0 0-48 0,0 0 36 16,0 0 1-16,2 0-38 0,0 0 27 0,0 0-18 16,0 0-8-16,-1 0 28 0,3 1 7 0,2-1 0 15,-1 0-35-15,3 0 54 16,-1 0-31-16,3 0 0 0,1 0-23 0,-3 0 23 15,1 0-24-15,2 0 9 0,1 0-8 0,-3-1 7 16,4-1-7-16,0-1 0 0,-2 2 17 0,3-1-9 16,0 0-9-16,0 0 1 0,1 0-20 0,0 2 19 15,1 0 1-15,2 0-30 0,-2 0 30 0,2 0 0 16,-2 0-4-16,3 0-25 0,0 0 3 0,-1 0 22 16,2 2-5-16,-2 0-26 0,3 2 23 15,3 0 5-15,-3-1-50 0,1 2 20 16,-1-2-7-16,2 1-29 0,-1-1 25 0,-1 3 0 15,0-2 23-15,-1 1-59 0,1-1 24 0,-2 0 1 16,1 1 17-16,-1-1-15 0,4 0 17 0,-3-2 4 16,1 2-11-16,2-3 19 0,-1 1-18 0,0 0 7 15,1 0 20-15,0 0 2 0,3-2-22 16,-6 2 0-16,5-2 41 0,0 0-1 0,-3 0-28 16,8 0 32-16,-1 0-31 0,1 0-4 15,2 0 7-15,0 0 1 0,-1 0-2 0,3 0 1 16,0 0-4-16,0 0-3 0,-1 0 7 0,3 0-3 15,-1 0 1-15,-1 0-2 0,1-2 1 0,0 2-3 16,-1 0 22-16,0 0-19 0,1-2 1 0,1 2 22 16,1 0 0-16,5 0-19 0,-1-2-2 0,-2 0 29 15,0 0 6-15,0 1-28 0,0-3-3 0,-2 0 19 16,2 1-17-16,-2-2 4 16,-1 4-2-16,-1-3 2 0,-1 2-2 0,1 1-15 15,-3-2 15-15,3 1 1 0,0 2 3 0,-1 0-30 16,2 0 0-16,-1 0 21 0,1 0 2 0,-1 0-11 15,2 0 12-15,-2 0-6 0,1-2 3 0,-2 1-27 16,1-1 25-16,-1 0-1 0,-2 1-1 0,0-2-1 16,1 1 3-16,-3 1-28 0,2-4 26 0,-2 4-1 15,2-2 3-15,0 0-22 0,-2 0 19 0,2 1-3 16,-4-1 2-16,1 0-29 0,-5 1 28 16,6 0-3-16,-7 0 2 0,2 1-21 15,0 1 19-15,-4-2-1 0,2 2-31 0,3-3-2 16,-1 2 32-16,-1-1-3 0,-3 1-11 0,3-2 8 15,3 2 4-15,-2-2-8 0,0 1 6 0,-1 1-4 16,3-4 3-16,-4 4 7 0,5 0-8 0,-4-2-1 16,-3-1 2-16,1 3 25 0,0-3-25 0,-3 2 1 15,-1 1 25-15,-4-2-22 0,0 2-1 0,-1-1 3 16,-2-1 2-16,0 2-3 0,4-1-1 16,-1 2 4-16,0-2-3 0,4 0 1 15,-2 0-1-15,3 0-38 0,-1 1 0 0,0-1 34 16,-1 0 2-16,-1 0-35 0,2 0 1 0,-4-2 23 15,2 2-6-15,-3-1 7 0,-3 2 3 0,2 1 10 16,-1-2-11-16,0 2-9 0,-1 0 8 0,1 0 13 16,-2 0-13-16,3 0 0 0,-1 0-1 0,1 0-13 15,1 0 15-15,-1 0 3 0,2 0-3 0,-1 0 24 16,1 0-1-16,0 0-21 0,2 0 11 0,-2 0-10 16,3 0 0-16,-4 0 0 15,3 0 16-15,-6 0-16 0,5 0 3 0,-1 0 12 16,-1 0-13-16,0 0 4 0,0 0-4 0,4 0 25 15,-2 0 1-15,4 0-22 0,-1 0 0 0,1 0 16 16,2 0-15-16,-1 0 1 0,1 0-3 0,0 0 3 0,-1-4 3 16,0 3-3-16,-3 0-7 0,-1-2 8 15,-2 1-1-15,-1 0 34 0,-2 0-34 16,2 2 0-16,-2-1-2 0,0 1 53 0,5-2-23 16,-2 2 1-16,2 0-19 0,-2 0-28 0,2-2 29 15,-2 2-2-15,2-2-39 0,-3 2 1 0,-3-2 36 16,1 2 0-16,-4-2-42 0,0 2 39 15,-2 0-6-15,-3-1-10 0,1 1 8 0,-1 0 3 0,-2 0-9 16,0 0 25-16,0 0-21 0,0 0 3 0,2 0 0 16,-2 0 65-16,0 0-28 0,0 0 0 0,0 0-9 15,0 0-19-15,2 0 8 0,-2-2-151 16,2 0 71-16,-1 0 33 0,-1-2-2 16,0 0-570-16,0 1 283 0,-12 0 145 0,-2 2 63 15</inkml:trace>
  <inkml:trace contextRef="#ctx0" brushRef="#br0" timeOffset="85749.05">18320 5575 482 0,'-1'0'0'0,"-3"0"0"0,2 0 0 0,0 0 0 0,1 0 0 0,-2 0 62 16,1 0-1-16,2 0-28 0,0 0 0 0,0 0 170 15,0 0-89-15,0 0-40 0,5 0 122 0,5 0-81 16,7 0-41-16,2 0 73 0,6 0-61 0,-1 0-27 15,4-1 1-15,3-2 107 0,0 0-66 0,1 0-27 16,0-2-7-16,2 2 20 0,-2 1-27 0,2-3-1 16,-1 5-26-16,1-2-16 0,-4 2-9 0,-2 0 25 15,1 0-89-15,-8 0 44 0,0 0 23 0,0 0-46 16,-4 0 29-16,-2 0 1 0,-6-2 38 16,1 2-177-16,-2-3 77 0,-5 3 15 15,-1 0-1-15,0-1-42 0,0 1 41 0,-2-2 3 16,0 0-7-16,0-2-19 0,-4 1 17 0,-5-5 1 15,1 5-314-15,-1-4 169 0,-2 4 78 0,-5-3-308 0</inkml:trace>
  <inkml:trace contextRef="#ctx0" brushRef="#br0" timeOffset="86100.84">18621 5138 932 0,'-6'-7'0'0,"2"3"0"0,0 2 0 0,3 0 0 0,-1 0 0 0,2 1 0 0,-2 1 0 0,2 0 0 0,0 0 112 16,0 1-44-16,0 10 0 0,0 1 17 16,2 4-26-16,0 3 0 0,1 4-18 0,1 5 81 15,-2 2-44-15,1 3-23 0,-2 10 81 0,-1-5-52 16,0 1-17-16,0 9 17 0,0-1-8 0,0 0-21 15,0 2-1-15,0 0-8 0,0-6-6 0,0 9-7 16,0-5 0-16,0-6-26 0,0-4 0 0,2 0 26 16,0-4 8-16,0-3-70 0,0-8 31 0,-1-2 0 15,1-7-29-15,-2-2 28 0,0-5 2 0,0-2-63 16,0-4 30-16,0 0 22 16,0 0-19-16,0 0 59 0,0 0-4 0,0-2-22 15,0-4-7-15,0 0-58 0,0-1 30 0,-2 1 0 16,1 2-311-16,-1 3 163 0</inkml:trace>
  <inkml:trace contextRef="#ctx0" brushRef="#br0" timeOffset="87996.75">19372 5117 556 0,'0'-6'0'15,"0"2"0"-15,0 1 0 0,0-3 0 0,0 1 0 0,-2-1 0 0,-1 1 0 0,1-1 0 0,-2 0 71 0,2 3-7 0,-2-3-32 0,2 2 38 0,-2 1-37 0,2 1 8 16,-1-1-9-16,-1 2 29 16,-1-1 0-16,-1 2-28 0,0 0 31 0,-3 0 8 15,0 0-39-15,-5 8 0 0,3 2 34 0,-3 4 0 16,-2 5-34-16,3-3 86 0,-2 7-47 0,0 0 0 15,1 3-40-15,4 2 45 0,-1 0-22 0,-1 6 8 16,4-2-31-16,1 4 86 0,1-3-42 0,4 1-22 16,2 0 57-16,0-3-31 0,0-4-9 0,10 2-66 15,1-5 28-15,4-1-1 0,2-4 1 16,-2-1-63-16,4 1 28 0,-2-6-1 16,-1 2 36-16,3-2-153 0,1 0 64 0,-6 1 48 15,2-3-7-15,-4-1-108 0,1 3 41 0,-3-6 43 16,-1 0-337-16,-1 0 156 0,-1 0 98 0,-1-4 44 15,2 0-277-15,-3-2 162 0,0-1 79 0</inkml:trace>
  <inkml:trace contextRef="#ctx0" brushRef="#br0" timeOffset="88305.67">19451 5275 1195 0,'4'-11'0'0,"-2"5"0"0,1 2 0 0,1 0 0 0,2 3 0 0,-1-1 0 0,5 2 0 0,1 0 0 0,0 7 116 16,4 9-45-16,0 3 85 0,-1 1-61 0,-3 5-32 16,1 1 1-16,-3 1-49 0,-4 4-8 0,-1-1 26 15,-2 0 0-15,-1 0-71 0,-1-4 35 0,0-5 8 16,0-2 28-16,0-7-88 16,0-1 44-16,0-4 13 0,-1-4-29 0,-3-3 1 15,-3 0 18-15,3-2 55 0,0-12-1 0,0-9-52 16,4 3 13-16,0-11 33 0,0 2-32 0,3-4 7 15,6 1-5-15,2-2-22 0,4 3 28 0,0 1 6 16,2 0-8-16,1 3-21 0,-1 5-1 0,-2 5 24 16,-1 0-28-16,-2 6-10 0,0 4 33 0,-3-2-255 15,1 7 119-15,-3 1 47 16,1 1 32-16,1 0-375 0,-3 0 194 0,1 0 97 0</inkml:trace>
  <inkml:trace contextRef="#ctx0" brushRef="#br0" timeOffset="88480.06">19883 4932 1041 0,'-1'-7'0'0,"-4"4"0"0,3-1 0 0,0 3 0 0,2 1 0 0,-2-3 0 0,1 3 0 0,-1 0 183 0,0 0-76 0,0 11 8 16,-1 1-42-16,1 3 1 0,-2 3-33 0,2-1-76 15,0 5 34-15,1 0 0 0,-2 4 34 0,1-1-330 16,0-3 173-16,0 10 75 0,1-6 40 0</inkml:trace>
  <inkml:trace contextRef="#ctx0" brushRef="#br0" timeOffset="88682.79">19971 5155 684 0,'0'0'0'0,"0"0"0"0,0 2 0 0,-6 7 0 0,-1 6 0 0,-4 6 171 0,-1 1-69 0,1 6-34 15,-1 2-1-15,0 3 244 0,1-1-143 0,1-1-68 16,2 0-33-16,5-2 82 0,3 0-57 0,0-7-22 16,0 6-170-16,3-5 66 0,8-4 34 0,3 0-1 15,2-3-319-15,0-3 184 16,1-3 81-16,0-2-211 0,-2-3 80 0,0-5 91 0</inkml:trace>
  <inkml:trace contextRef="#ctx0" brushRef="#br0" timeOffset="89024.43">20174 5262 924 0,'0'0'0'0,"-5"0"0"0,-4 9 0 0,-3 6 0 0,1 4 0 0,-7 7 0 0,6 3 212 0,-2 3-90 0,1-1 195 16,4 3-142-16,4-2-63 0,0 0-43 0,5-3 3 15,0-1 1-15,2-2-40 0,6-7 0 0,5-1-43 16,2-3 18-16,4-3 0 0,0-5 25 0,2-3-179 15,1-4 89-15,-2 0 54 0,5-4-235 0,-5-11 130 16,-1-4 9-16,-1-1 51 0,-6-4-170 0,-1 1 87 16,-1-9 43-16,-4 3 48 0,-4-2 7 15,-1-3 0-15,-1-1 0 0,0-5 31 0,0-2-31 16,-7 10 1-16,-7-1 8 0,0 7-9 16,-2 10 1-16,-4 1-9 0,-1 8 128 0,-5 5-57 15,1 2-13-15,4 0 124 0,-2 13-67 0,7 1-31 16,2 2-23-16,0 3 132 0,7-2-69 0,5 2-36 15,2-2-1-15,0-2-50 0,2 0-6 0,10-2 56 16,2-1-16-16,3-4-112 16,7 1 60-16,-3-4 29 0,5 0-374 0,-1-5 164 0</inkml:trace>
  <inkml:trace contextRef="#ctx0" brushRef="#br0" timeOffset="89240.37">20493 5128 1289 0,'3'-5'0'0,"0"3"0"0,5 1 0 0,-1 1 0 0,2 0 0 0,-1 0 0 0,1 8 0 0,1 10 0 0,0 4 383 0,-3 1-167 0,2 7-96 16,-4 1 47-16,-1 6-67 0,1-2-33 0,-4 2 19 16,-1 1-19-16,0 1-7 0,-1-1-27 0,-11 3-103 15,3-8 52-15,-7 3 25 0,3-1 8 0,-4-6-269 16,3 0 143-16,-4-5 72 0,5-5-454 0,-2-2 207 15,0-2 126-15,4-2 41 0</inkml:trace>
  <inkml:trace contextRef="#ctx0" brushRef="#br0" timeOffset="89888.71">21008 5240 385 0,'0'-12'0'0,"0"4"0"0,0-3 0 0,2 1 0 0,0-4 0 0,-1-1 0 0,1 2 188 16,0-2-78-16,-2 1-39 0,0 2 24 0,0 1 1 16,0 1-36-16,-5 2 0 0,-6 5-43 0,-7 1 16 15,-4 2-1-15,-4 2-36 0,-6 17 14 0,-2 1 0 16,-2 5 22-16,2 1-20 0,9-3 21 0,4-3 8 15,2 3-8-15,6-5 39 0,6 1-10 0,7-4-32 16,0 0 101-16,1-4-42 0,12 1-31 0,6-5-1 16,5 1 2-16,1-5 0 0,1 3-26 0,-5 0-23 15,4-2 23-15,-5 3 0 16,1 0 0-16,-5 1-58 0,-2 3 29 0,-5 2 8 16,-4 0 21-16,0 5-34 0,-5-2-1 0,0 2 35 15,-7 4-76-15,-5-6 38 0,-7 7-3 0,-1-6-64 16,-1 0 35-16,-2-2 23 0,6-6-16 0,-4 1-225 15,2-2 116-15,5-7 62 0,3 1 20 0,1-2-337 16,6 0 172-16,4-10 99 0,0-9 45 0</inkml:trace>
  <inkml:trace contextRef="#ctx0" brushRef="#br0" timeOffset="90050.27">20967 5336 847 0,'14'-11'0'0,"-3"6"0"0,1 3 0 0,-3 2 0 0,0 0 0 0,-2 0 0 0,-3 5 0 0,-3 6 382 16,1 0-175-16,0 4-87 0,0-2 104 0,-2 1-101 15,0 2-44-15,0-1 29 0,0-2-38 0,0 0 0 16,0-2-29-16,0-1-299 0,0 0 145 0,0-6 73 16,0 2 36-16,0-3-426 15,0-2 238-15,0-1 53 0,0 0 75 0,0-1-342 16,0-14 187-16</inkml:trace>
  <inkml:trace contextRef="#ctx0" brushRef="#br0" timeOffset="90724.82">21130 4868 784 0,'2'-8'0'0,"0"6"0"0,-1 0 0 0,3 2 0 0,1 0 0 0,-3 12 0 0,-1 2 156 0,1 11-62 0,0 0-23 0,-2 9 215 15,0 2-127-15,0 4-63 16,0 2-31-16,0-1 13 0,0-4-15 0,-4 14-7 16,-4-6-23-16,3 0-110 0,-1-1 55 0,3-11 27 15,-1-4-152-15,4-3 86 0,0-7 47 0,0-6-65 16,0-5 54-16,0-4-16 0,0-4 31 0,2 0-137 15,7-6 67-15,5-13-3 0,-2-3 29 0,1 0 49 16,1 1-8-16,2-4-24 0,0 0 5 16,-2 1 76-16,0-1-35 0,-3 6-17 0,1 0 68 15,-3 2-32-15,-2 9-21 0,-1-2 21 16,-3 6 36-16,2 3-23 0,-2 1-22 0,-1 0 154 16,0 12-80-16,-2 9-28 0,0 4-24 0,0-2 197 15,0 8-106-15,0-3-50 0,0-2-25 0,0-4 44 16,0 1-34-16,2-2 8 0,5-4-145 0,2-2 51 15,1-6 26-15,1-3 0 0,0-4-191 0,1-2 117 16,1 0 45-16,0-5-112 0,4-13 74 0,-3 0 7 16,-2-3 30-16,-3 0-212 0,5-7 109 0,-5 1 26 15,0 2 34-15,-2 4-14 16,-2 2 24-16,-1 4-9 0,-2 4 130 0,-1 1-49 16,-1 5-24-16,0 3 0 0,0 2 209 0,0 0-110 15,-1 9-55-15,-8 10 80 16,2 4-61-16,3-1-3 0,1 5-26 0,3-4 194 0,0 4-86 0,0-6-50 15,0 2-26-15,3-4 4 0,8-3-29 0,-1-3 8 16,1-4-68-16,5-3 31 0,-2-2-1 16,4-4 30-16,1 0-136 0,-1-3 75 15,-1-5 10-15,0-4-148 0,-2 0 78 0,0-4 47 16,-1 0 0-16,-3-4-43 0,-2-1 19 0,1-3 23 16,-5 0-13-16,-1-3-45 0,-2-2 28 0,-1-1-8 15,-1-4 25-15,0-1 0 0,0-3 23 0,0 0-39 16,-3 2 0-16,-6 0 30 0,-3 7 9 0,-3 4 7 15,0 9-8-15,-5 4 1 0,-5 3-1 0,4 6 90 16,-7 3-41-16,1 3-24 0,4 10-1 0,0 3 198 16,2 4-90-16,8-4-59 15,3 5 183-15,7-2-107 16,3 2-29-16,0-2 40 0,3-2-43 0,15-3-17 0,4 4-8 0,5-8-58 16,-2 0-1-16,5-3 33 0,-5-4 8 0,7 1-129 15,-4-2 61-15,-3-2 30 0,-4 0-1 0,-1 0-478 16,-1 0 206-16,-3 0 132 0</inkml:trace>
  <inkml:trace contextRef="#ctx0" brushRef="#br0" timeOffset="91022.03">21866 4893 1045 0,'2'-7'0'0,"-2"3"0"0,0 1 0 0,0-1 0 0,0 2 0 0,0 0 0 0,0 1 0 0,0 1 403 0,0 0-185 0,0 0-92 15,0 0-47-15,0 0 76 0,2 0-53 0,0 0-39 16,0 1 136-16,-2 3-83 0,1 0-42 0,1-1-70 16,-2-1 8-16,2 3 20 0,-2-4 1 15,3 2-138-15,-3 1 69 0,2-3 35 16,-2 0 7-16,0-1-119 0,2 3 73 0,-2-3 36 16,0 0-27-16,0 0-58 0,0 1 24 0,0-1 2 15,0 0 37-15,0 0 10 0,0 0-38 0,0 0 131 16,0 0-53-16,0 0-14 0,0 0 0 0,0 0-63 15,0 0 10-15,0-1 32 0,0-2 18 0,0-3-195 16,0 3 86-16,0-3 40 0,0 3 23 0,0-1-308 16,0 0 149-16</inkml:trace>
  <inkml:trace contextRef="#ctx0" brushRef="#br0" timeOffset="91907.29">21801 5217 380 0,'-6'0'0'0,"1"-2"0"0,-2 0 0 16,2 1 0-16,0-2 0 0,-3 0 0 0,3-1 0 0,-3 2 101 0,2-1-34 0,1 0 0 0,1 1-26 0,2 1 29 16,0-2 1-16,1 3-38 15,1-2 119-15,0 2-60 0,1-1-21 0,12-3 79 16,12-2-59-16,1 1-29 0,6-3 0 0,4 1 95 16,1 2-55-16,-2-3-38 0,4 2 0 0,-7 2-1 15,0 0 1-15,-11 3-31 0,4-1 7 0,-2 0-34 16,-5 2 0-16,-1 0 26 0,-4 0-118 0,-3 0 59 15,-3 0 38-15,-1 0-8 0,-4 0-259 0,0 0 138 16,-1 0 34-16,-1 0-261 0,0 0 130 0,-3 0 96 16,-8 0 38-16,-3 0-193 15,0 0 121-15</inkml:trace>
  <inkml:trace contextRef="#ctx0" brushRef="#br0" timeOffset="92124.53">21825 4924 479 0,'-10'0'0'0,"1"-2"0"0,4 0 0 0,-1 0 0 0,1 1 0 0,2 1 88 16,-1-3-31-16,3 3 218 0,1 0-121 0,0 4-60 15,0 10-31-15,1 6 170 0,11 2-103 0,1 6-49 16,3-1-25-16,-2 3 86 0,4 0-54 0,-2 1-20 16,1-1-8-16,-4 1-96 0,1-3 35 0,-3 3-1 15,-4-3-58-15,-2-6 55 0,2 8 14 0,-4-9-257 16,-1 2 141-16,0-5 29 0,0-1 48 0,0-3-385 15,1-4 197-15,-1-1 81 0,4-3 52 0,-3-2-188 16</inkml:trace>
  <inkml:trace contextRef="#ctx0" brushRef="#br0" timeOffset="92509.52">22272 4976 702 0,'0'-2'0'0,"0"1"0"0,2-1 0 16,0 2 0-16,-1-1 101 0,1 1-34 0,0 0 0 0,4 0 203 0,0 10-123 0,-2 7-57 16,1 6-29-16,-1 1 180 15,-1 5-104-15,2 1-44 0,-3 3-35 0,1 3 65 16,-1 1-46-16,0-1-22 0,0 0-46 0,0-1 9 16,-1 1 14-16,1-4-32 0,0-3-1 0,0-10 34 15,0 3 0-15,-2-8-84 0,2 0 38 0,-2-7 23 16,0-1 0-16,0-4-119 0,0-2 67 0,0 0-1 15,0 0 25-15,0-9 3 0,0-6 13 16,0-9-20-16,0-2-70 0,1-4 42 16,9-3 1-16,1-7-42 0,7 1 37 0,-6 7-4 15,6-2 30-15,-2 4-17 0,3 4 17 0,-2 3 5 16,-2 8 0-16,2-1 61 0,0 6-39 0,-3 4 5 16,2 1-43-16,-3 3 144 0,2-1-61 0,-4 3-30 15,0 0 75-15,1 0-46 0,-3 3-11 0,0 2-1 16,-1 1-54-16,0 1 31 0,-3-2 21 0,-1 1-108 15,-1 0 46-15,-1 0 21 0,1-1-7 0,-3-1-336 16,0 0 147-16,0 2 96 0</inkml:trace>
  <inkml:trace contextRef="#ctx0" brushRef="#br0" timeOffset="92951.34">22945 4925 1111 0,'-8'-7'0'0,"1"3"0"0,-3 2 0 0,-1 0 0 0,-3 2 0 0,-4 0 0 0,-3 4 0 0,-2 12 0 0,1 6 159 0,-2 2-56 0,-3 10-39 0,6-2 177 15,3 4-104-15,5-3-53 0,0 4-25 0,6 0 130 16,0-1-82-16,7-1-37 16,0-1 0-16,0-1-24 0,5-4-13 0,4-5 8 15,4 3-153-15,0-9 72 0,4-1 36 0,2-3-286 16,0-5 161-16,-1-3 67 0,3-5 40 0,-3-1-479 16,3 0 236-16,2-1 110 0,-5-12 61 0,0 0-249 0</inkml:trace>
  <inkml:trace contextRef="#ctx0" brushRef="#br0" timeOffset="93300.43">23049 5048 839 0,'0'0'0'0,"-2"0"0"0,-3 0 0 0,-2 9 0 0,-2 4 0 0,-7 6 0 0,5-1 0 0,-4 9 179 0,2 1-73 16,4 2-36-16,1 1-1 0,4-4 199 0,4 0-109 15,0 3-68-15,0-6 46 0,2-3-52 0,8-2-26 16,1-3 0-16,3-3-78 0,4-3 22 0,1-4 0 15,-1-2 30-15,3-4-146 0,2 0 73 0,-7-6 45 16,7-9-179-16,-7-4 77 0,2-1 59 0,-6-3-88 16,0-2 62-16,-4 3-11 15,-1-8 31-15,-4 0-69 0,1-1 40 0,-1-4 0 16,-3-1 32-16,0 1-18 0,0-1 0 0,-3 6 26 16,-8 2 0-16,0 9 31 0,-4 2-8 0,-2 6-23 15,0 6 162-15,-3 3-73 0,-1 2-42 0,-4 0 89 16,6 9-63-16,-3 8-11 0,9-2 0 0,0 3 129 15,4 1-74-15,3 0-15 0,4 0-22 0,2-1 19 16,0 0-37-16,5-4 20 16,9 2-17-16,2-5-143 0,5 1 77 0,4-3 26 15,-2-6-308-15,3 1 150 0,-2-4 84 0,2 0-192 16</inkml:trace>
  <inkml:trace contextRef="#ctx0" brushRef="#br0" timeOffset="93517.4">23356 4930 1168 0,'0'-10'0'0,"3"4"0"0,4 2 0 0,0 1 0 0,-2-1 0 0,3 3 0 0,0 1 0 0,1 0 0 0,0 3 0 0,-2 14 325 16,2 4-138-16,-2 6-81 0,-2 2 110 0,1 1-91 16,-3 4-46-16,-1 1-47 0,-2 1 9 0,0 2-8 15,0 3 0-15,-7-2-41 0,-4 1 0 0,0-7 40 16,-4 2 9-16,-3-3-226 0,2-3 108 0,-3-3 55 15,1-6-345-15,0-5 183 0,-3 0 41 0,5-7 64 16,-3-2-286-16,4-1 165 0,6-5 84 0,-1 0-209 16</inkml:trace>
  <inkml:trace contextRef="#ctx0" brushRef="#br0" timeOffset="94158.72">23799 5174 485 0,'8'-24'0'0,"-3"2"0"0,2-1 0 0,-5 2 0 0,1-4 0 0,-3-2 153 0,0 8-60 0,0-2-30 0,-3 2 73 16,-6 6-51-16,-2 1-19 0,-3 5-7 0,-2 5 5 15,-7 2 0-15,1 2-32 0,-4 12 1 0,0 10 19 16,-4 6-20-16,5 2 1 0,6-5 57 0,2 9-29 15,4 0 0-15,4-2 36 0,3-1-36 0,4 0-1 16,2-3-27-16,0-2 3 16,0-8-3-16,4 3 8 0,5-6-8 0,-2-2-57 15,3-4 28-15,-3-3 0 0,1-3 29 0,-3-2-27 16,2 0-8-16,-2-3 35 0,1 0-129 0,-3 0 58 16,1 0 15-16,-2-3-31 0,0 0 29 0,-1-2 1 15,-1-1 3-15,0 2 67 0,0 0-7 0,0 2-46 16,0 0 5-16,0 1 33 0,0-1 2 0,0 1-31 15,0-2 7-15,0 3 11 16,0 0-14-16,0 0 20 0,0 0-41 0,0 0 8 16,0 0 17-16,0 0-45 0,0 0 19 0,0 0-3 15,0 0 24-15,0 0-27 0,0 0 0 0,0 0 13 16,0 0 7-16,0 0-24 0,0 0 22 0,0 0-5 16,0 0 19-16,0 0-17 0,0 0 2 0,0 0-1 15,0 0 9-15,0 0-7 0,0 0 0 16,0 0 21-16,0 0-20 0,0 0 1 15,0 0-1-15,0 0 27 0,0 0-26 0,0 0 1 0,0 0 0 0,0 0-8 16,0 0 8-16,0 0 3 16,0 0-2-16,0 0-73 0,0 0 35 0,0 0-4 15,0 0 6-15,0 0-7 0,0 0 32 0,0 0-42 16,0 0 0-16,0 0 27 0,0 0 8 0,0 0-13 16,0 0 5-16,0 0-7 0,0 0 10 0,0 0 39 15,0 0-39-15,0 0 0 0,0 0-6 0,0 0 36 16,0 0-27-16,0 0 6 0,0 0 0 0,0 0 0 15,0 0-8-15,0 0-22 0,0 0 0 0,0 0 25 16,0 0 1-16,0 0-122 16,0 0 50-16,0 0 30 15,0-2 1-15</inkml:trace>
  <inkml:trace contextRef="#ctx0" brushRef="#br0" timeOffset="94676.33">23893 5142 657 0,'2'-11'0'0,"0"3"0"0,-1-2 0 0,2 2 0 0,-3 0 0 0,0 2 0 0,0 0 0 0,0 5 133 16,-3-1-54-16,-4 2-24 0,-3 0 1 0,-2 5 107 15,-6 12-65-15,2 6-24 0,-1 2 52 0,-2 2-47 16,4 1-22-16,4 0 53 0,4 1-38 0,3-4 7 15,1-2-46-15,3 2 18 0,0-4-18 0,0-3 0 16,7-2 0-16,4-3-13 16,-1-4-8-16,4-2 21 0,-1-2 0 0,1-4-58 15,2-1 30-15,0 0 7 0,-2-4-102 0,3-9 58 16,0-4 11-16,-2-2 1 0,0-1-115 0,-5 2 69 16,-1-3 16-16,2-5-55 0,-6 1 37 0,0-2 26 15,-1 2 0-15,-3 4-19 0,-1-4-4 0,0 5 37 16,0 2-16-16,-8 1 37 0,-1 4-9 0,-4 4-25 15,-2 2 86-15,0 3-37 0,0 2-13 0,-2 2-1 16,2 0 28-16,0 0-6 0,2 8-21 16,2 1-65-16,3 2 29 0,3 2 1 15,2 1 32-15,3-3-171 0,0 6 79 0,0-4 38 16,5 3 11-16,6 0-95 0</inkml:trace>
  <inkml:trace contextRef="#ctx0" brushRef="#br0" timeOffset="94991.49">24254 5104 665 0,'0'-13'0'0,"0"4"0"0,0 0 0 0,-8 0 0 0,-3 4 0 0,-6 3 0 0,-3 2 168 16,-5 0-72-16,0 0-31 0,1 13-1 0,2 1 27 0,5-1-20 15,-1 1-9-15,7 3-30 0,4-1 29 0,3-1-28 16,4-2-1-16,0 1 40 0,4 0-9 15,9-1-30-15,2-2-26 0,4 0 26 0,0-1 0 16,0-1 8-16,-1-1-66 16,-1 1 28-16,0-1 1 0,-5 2 29 0,-1-3-80 15,-6 0 43-15,0 2 2 0,-3 2-30 0,-2 0 15 16,0 0 0-16,-7-1 3 0,-9 2-1 0,-5-1-18 16,0 0 37-16,-3-1-44 0,1-2 41 0,4-5-7 15,-4 3 4-15,5-4-121 0,-1-2 57 0,6 0 25 16,-1 0 0-16,9-2-239 0,1-4 118 0,4-5 61 15,0-1 34-15</inkml:trace>
  <inkml:trace contextRef="#ctx0" brushRef="#br0" timeOffset="95350.04">24373 5087 807 0,'5'-2'0'15,"-3"-1"0"-15,0 0 0 0,-2 3 0 0,0 0 0 0,-2 0 0 0,-10 5 0 0,-3 9 216 0,0 5-92 0,0 2-46 0,2 1-22 0,0 4 92 16,6-3-49-16,-3 5-38 16,8-7 1-16,2 2-29 0,0-1-1 0,0-2-34 0,8-4 43 15,5-1-9-15,1-4 1 0,5-2-35 0,2-5 1 16,4-2 33-16,-5-2 9 0,7 0-112 0,-3-2 52 16,-1-6 3-16,-1-7 20 0,-5 3-137 0,-1-3 72 15,0-3 16-15,-3-2-36 0,-3 0 29 16,-3-5 21-16,-3 0-51 0,-2-1 28 15,-2-6-6-15,0 2 39 0,-4 1-43 0,-9-1 1 16,-2-1 20-16,-6 5 15 0,-1 3-72 16,-3 4 33-16,-1 6 1 0,-1 4 33 0,5 9 88 15,-9-4-40-15,6 4-24 0,0 0 174 0,1 10-91 16,6 2-48-16,6-2 150 0,3 5-81 0,3 0-46 16,6 1-3-16,0-1-3 0,0 1 0 0,9 2 22 15,8-2-7-15,2 0-209 0,0-2 98 0,3-1 40 16,1-1-1-16</inkml:trace>
  <inkml:trace contextRef="#ctx0" brushRef="#br0" timeOffset="95591.42">24695 4982 503 0,'2'-11'0'0,"0"3"0"0,5 0 0 0,0 5 0 0,2-2 0 0,-4 1 382 0,2 2-174 0,1 2-88 0,4 0 294 16,-3 11-190-16,0 8-88 0,1 7-55 0,-1 6 89 15,-2 7-68-15,0 3-35 0,2 3 1 0,-6-3 104 16,1 10-74-16,-3-5-33 16,-1 0 30-16,0-3-31 0,0 0-1 0,-3-8-99 15,-8 2 30-15,-2-3 0 0,-7-4 39 0,0-2-267 16,-6-4 134-16,0-7 75 0,1-3 17 0,-2-5-469 0,7-7 206 16,-4-1 125-16,1-2 30 0,2 0-121 0,1-7 106 15,3-14 49-15,2-3-320 0</inkml:trace>
  <inkml:trace contextRef="#ctx0" brushRef="#br0" timeOffset="95890.13">24775 4653 899 0,'20'-15'0'0,"1"6"0"0,5 3 0 0,3 3 0 0,2-1 0 0,-9 2 226 0,3 0-97 0,-4 2-48 16,-2 0-16-16,1 2 67 0,-5 7-49 0,-4 3-26 15,-4 1 61-15,-3 3-42 16,-2 5-14-16,-2 1-104 0,-6 2 37 0,-8-3 1 16,-5 1 36-16,-2-2-79 0,-4 0 48 0,3-2-9 15,-1-1 41-15,7-6-32 0,-1 0 0 0,6-3 28 16,1-3-44-16,3 0 105 0,5-4-37 0,2-1-16 16,0 2 42-16,0-2-32 0,9 0 15 0,12 0 122 15,5 0-76-15,1 0-38 0,3 0 1 0,-2 0-11 16,-3 0-19-16,2-2-9 0,-3 2 1 0,-1 0-303 15,-2 0 151-15,-3 0 76 16,-2 0 46-16,-1 0-764 0,-6 0 369 0</inkml:trace>
  <inkml:trace contextRef="#ctx0" brushRef="#br0" timeOffset="101939.71">11599 7335 601 0,'0'0'0'15,"-2"0"0"-15,-3-2 0 0,5 2 0 0,0 0 0 0,0 0 231 0,-1 0-100 0,1 0-48 16,0 0-18-16,0 0 164 0,6 0-99 0,7 0-48 15,8-5 150-15,1-1-100 0,-1-2-41 0,9 1-33 16,-6-1-2-16,-1 3 1 0,1 1-24 0,-3-1-16 16,0-1-7-16,-5 2 23 0,0-1-1 0,-2 0-182 15,-4 4 91-15,-1-1 54 0,-1 0 15 0,-3 0-412 16,-3 2 206-16,0 0 56 0,0 0-378 0,-2 0 235 16</inkml:trace>
  <inkml:trace contextRef="#ctx0" brushRef="#br0" timeOffset="102111.42">11693 7529 717 0,'0'5'0'0,"0"4"0"0,0-3 0 0,0-2 0 0,0 0 0 0,0-3 0 0,3 1 467 0,5 0-217 16,1 3-101-16,6-4-62 0,0 1 210 0,2-2-132 15,1 0-66-15,5 0-34 0,-2 0-160 0,4 0 59 16,-3 0-450-16,0 2 259 0,3 1 130 15,1 0 65-15</inkml:trace>
  <inkml:trace contextRef="#ctx0" brushRef="#br0" timeOffset="102874.15">12959 6807 545 0,'0'0'0'0,"-4"0"0"0,4 0 0 0,-2 0 0 0,2 0 0 0,0 0 228 0,-2 0-98 0,2 0-48 16,0 0-25-16,0 0 147 0,0 0-77 0,0 0-52 16,6 0-20-16,3 0 41 15,4 0-31-15,0-1-1 0,2-1 58 0,0-2-49 16,4 0 1-16,0-2 38 0,2 1-40 0,-1-3 1 15,3 1-32-15,3-1 37 0,-1 2-22 0,1-1-1 16,2 1-22-16,0 1 21 0,0 1 9 0,2 1-30 16,0-1-1-16,0 2 7 0,2 0-6 0,0 0 0 15,2 1 8-15,2-2 8 0,5 3-16 0,-2-2 0 16,5 1 34-16,2-3 0 0,2 0-26 16,2-2 44-16,5-1-26 0,8 0 0 0,-11-1-26 15,6-2 6-15,-2 1 2 0,2 2-8 16,-4 0 0-16,-1-3-23 0,0 2 0 0,-3 1 23 15,3 1 8-15,0 1-30 0,1-1 1 0,0 0 21 16,3 0-43-16,-2-1 12 0,1 1 7 0,1-1-15 16,-2 1 1-16,0-2 15 0,0 3 10 0,1-1-45 15,1 3 5-15,0-1 29 0,-2 0 5 0,-1 3-53 16,-3-1 23-16,-1-1-4 0,-8 2 7 16,10 1-8-16,-6-2 26 0,-3 2-12 0,-1 0-10 15,-3-3 9-15,7 2 8 0,0 0 19 0,0-2 1 16,0 0-25-16,0-3 3 0,-4 3 49 15,7-6-23-15,-4 3 6 0,-2-1-27 0,-7 2-1 16,1-1 4-16,-2 3 11 0,-3-1-83 0,-7 0 35 16,-2 2 1-16,-2 1 8 0,2-2 23 0,-7 1-4 15,3 1 3-15,-3-2-38 0,2 2 34 0,-4-1-13 16,2-2 10-16,-3 0-9 0,0-1 8 0,0 2-6 16,-2-4 4-16,-3 1-150 0,-1 1 71 0,1-1 28 15,-5 1-265-15,-1 1 146 16,0-2 74-16,-2 3 37 0,-2-3-189 0,-11 4 105 15,-7 2 64-15,-5 0-504 0,-4 2 280 0</inkml:trace>
  <inkml:trace contextRef="#ctx0" brushRef="#br0" timeOffset="103478.55">12847 6824 845 0,'0'-3'0'0,"0"-1"0"0,0 2 0 0,0 0 0 0,0 0 0 0,0 2 0 0,0-1 0 0,0 1 0 0,0 0 92 0,0 5-30 0,0 8 8 0,0 4 124 0,2 3-81 0,2 5-40 16,2 1 0-16,0 5 88 15,1 0-57-15,-2 3-39 0,1 10 93 0,-1-4-63 16,2 5-31-16,-4 3 0 0,1 4 59 0,-2 1-49 15,0 1-21-15,0 1 33 0,-2-1-27 0,0-2 1 16,0 1-19-16,0-4-35 0,0-11 27 0,0-1-1 16,0-3 1-16,0-3-20 0,-4-11 28 0,-2-1-8 15,-1-5-30-15,1-4-1 0,-5-4 31 0,0-2-71 16,-3-4 34-16,2 0-7 0,-6 0 20 0,2-8-200 16,-5-9 92-16,0-1 53 0,3-6 15 0,-3-1-196 15,-2-10 95-15,3 2 56 16,-1-5 7-16,2 2-50 0,6 8 34 0,-3-2 31 15,6 10-14-15,-1 1 0 0,1 8 36 0,2 1-1 16,3 6 125-16,-1 3-58 0,1 1-34 0,-2 0 147 16,4 9-84-16,-1 10-46 0,-1 0-2 0,3 7 142 15,-2-2-60-15,4 1-47 0,-2-1 12 0,2-4-19 16,0 5 25-16,0-2-7 0,0-1-200 0,0 0 83 16,0-5 42-16,0-2-394 0,2-3 190 15,6 0 82-15,1-7 60 0,3-1-353 16,0-4 198-16,6 0 99 0,0-6 42 0</inkml:trace>
  <inkml:trace contextRef="#ctx0" brushRef="#br0" timeOffset="103800.7">13042 7235 757 0,'7'-11'0'0,"-5"4"0"0,1 5 0 0,-1-2 0 0,0 2 0 0,0 0 117 16,0 2-43-16,3 0 301 0,5 8-175 0,-3 7-84 15,6 6-42-15,-3 3 174 0,1 0-109 0,0 5-44 16,1 0-35-16,-1 5 35 0,-2-1-31 0,1 0 0 16,-5-1-31-16,3 0-55 0,-5 0 24 0,1-6-1 15,0-3-16-15,-3-1 24 0,-1-3 0 0,0-6-63 16,0-1 39-16,0-6 17 0,0-3 0 0,0-1-75 16,0-2 42-16,-3 0-2 15,-4-4 0-15,3-11 64 0,0-6 1 0,4-3-41 16,0-3 7-16,0-4-58 0,2-2 28 0,5-5 5 15,9 4 24-15,-2 0-48 0,6 0 23 0,-2 4-52 16,1 0-24-16,0 5 37 0,-4 7 25 0,0 1-117 16,0 2 64-16,-6 5 18 0,5 3 9 0,-5 1-192 15,-2 4 113-15,3 2 58 0,-3 0 28 0,-3 0-288 16</inkml:trace>
  <inkml:trace contextRef="#ctx0" brushRef="#br0" timeOffset="104181.71">13400 6968 586 0,'2'-3'0'0,"-1"1"0"0,1 0 0 15,2 1 0-15,-2-2 0 0,4 2 160 0,-2-1-64 0,1 2-31 0,2 0 66 0,2 0-41 0,5 0-33 16,-5 0 0-16,5 0 55 0,-3 0-40 0,2 3 0 16,-3 3-31-16,1 2-57 0,-2-1 25 0,1 3-1 15,-5 1-56-15,-1 0 40 0,-2 3 8 0,0 0 33 16,-2 1-112-16,0 3 55 0,-6-4-3 0,-7 3-8 16,0-2 2-16,-2-1-1 15,0-4 10-15,0 0 55 0,1-2-15 0,5-3-21 16,-2-1-10-16,3 0 195 0,3-4-80 0,3 2-46 15,0-2 188-15,0 0-106 0,2 0-36 0,0 0-43 16,2 0 0-16,9 0-24 0,6-4-1 0,2-2-34 16,0 1 7-16,3-1 28 0,1 0 0 0,-1 2-238 15,1 1 120-15,0 1 58 0,-3 0 10 0,1 2-510 16,0 0 213-16,0 0 143 0</inkml:trace>
  <inkml:trace contextRef="#ctx0" brushRef="#br0" timeOffset="104424.66">13907 6991 845 0,'-12'0'0'0,"3"0"0"0,2 0 0 0,-5 6 0 0,3 4 0 0,-2 3 0 0,-4 3 0 0,2 12 316 15,1-1-142-15,1 6-70 0,2 0-36 0,-1 5 229 16,1-1-125-16,3 9-73 0,3-13 125 0,1 7-95 15,0-3-49-15,2-1-70 0,0-4-9 0,0-3 32 16,7 0-1-16,3-5-231 0,1-4 115 0,2-3 67 16,3-2 21-16,0-3-164 0,3-6 86 0,-1-6 51 15,2 0-548-15,-2 0 258 0,1-10 144 0,0-7-272 16</inkml:trace>
  <inkml:trace contextRef="#ctx0" brushRef="#br0" timeOffset="104772.73">14110 7120 979 0,'1'-5'0'0,"-1"5"0"0,0 0 0 0,0 0 0 0,-7 9 0 0,-4 3 0 0,-2 9 0 0,3 1 346 15,0 6-157-15,-2 0-70 0,3 1-48 0,1-2 91 16,4 2-64-16,4-6-33 0,0-1 105 0,0 1-60 16,0-4-42-16,8-2-1 15,3-5-6-15,4 2 0 0,0-7-29 0,0 0-50 16,2-6 20-16,0-1 1 0,0 0 30 0,2-1-122 15,-1-11 61-15,-3-4 39 0,2-6-9 0,-2-1-182 16,-2 0 95-16,-3 0 21 0,-3-4-25 0,-1 3 15 16,-3-6 32-16,-1 0-100 0,-2-2 57 0,0 0 17 15,-3 0 0-15,-6 8-59 0,-5-5 52 0,1 11 21 16,-4 3-1-16,-1 3 71 16,-2 7-25-16,0 3-7 15,-4 2-17-15,3 3 127 0,4 9-64 0,0 4-31 16,3 0 81-16,0 3-47 0,7-3-25 0,1 2 124 0,4-2-68 0,2-1-9 15,0-2-25-15,2 0-68 0,5-1 23 0,6-5 26 16,1 1 7-16,4-7-322 0,1 2 150 0,2-3 63 16,-1 0 43-16,5-3-409 0</inkml:trace>
  <inkml:trace contextRef="#ctx0" brushRef="#br0" timeOffset="104972.43">14375 6980 1299 0,'2'-9'0'0,"1"3"0"0,3 1 0 0,-1-1 0 0,1 3 0 0,2 0 0 0,1 2 0 0,2 1 0 0,3 0 263 0,0 9-115 0,2 7-50 0,-2 11 309 16,2 1-188-16,-2 4-92 0,2 8-48 0,-5-1 164 15,-4-5-98-15,3 12-60 0,-6-2 16 0,-2 1-35 16,-2 2 0-16,0-2-33 0,0-6-164 16,-14 12 77-16,-1-8 44 0,-4-1-164 15,-1-7 104-15,-1-5 51 0,-3 1 34 0,-1-4-695 16,3-2 285-16</inkml:trace>
  <inkml:trace contextRef="#ctx0" brushRef="#br0" timeOffset="105691">14761 7283 1255 0,'0'0'0'0,"0"0"0"0,2 0 0 0,4 2 0 0,2 1 0 0,4-1 0 0,4-2 0 0,0 0 0 0,9 0 136 0,1 0-51 0,1 0 177 16,-4 0-107-16,6 0-65 0,-3 0-28 0,-5-2-50 16,2 0 21-16,-1 1 0 0,-3-1 8 0,-2 0-245 15,-2 0 118-15,-6 1 60 0,1-2-369 0,-6 2 190 16,-1 1 117-16,-1 0-5 16,-2-3-202-16,0 2 104 0</inkml:trace>
  <inkml:trace contextRef="#ctx0" brushRef="#br0" timeOffset="105897.59">14959 7018 1049 0,'-2'0'0'0,"0"7"0"0,2 4 0 0,0 4 0 0,0 1 0 0,0 3 0 0,0 9 0 0,2 1 0 0,2 3 343 16,-2 4-155-16,-1 0-77 0,1 2 108 0,0-1-93 15,0 1-39-15,-2-1-31 0,0-2-116 0,2 1 46 16,0 0 23-16,-1-2-130 0,3-2 85 0,2-4 31 15,0-9-1-15,-1-3-341 0,3-6 190 0,-1-6 34 16,5-4 71-16,-1 0-378 0,2-15 198 0,-2-11 100 16,-2-6-93-16,2-8 96 0</inkml:trace>
  <inkml:trace contextRef="#ctx0" brushRef="#br0" timeOffset="106156.93">15138 7076 693 0,'5'-20'0'0,"-1"6"0"0,1 5 0 0,2 3 0 0,1 3 0 0,0 0 0 0,1 3 163 0,0 0-56 0,3 14 136 15,1 7-105-15,-1 3-53 0,-1 6-25 0,0 9 43 16,-4-5-27-16,-1 13-8 0,-2-3-35 0,-1-1 19 16,-1-3-20-16,-2-4 9 0,0 3-8 0,0-3-40 15,0-3 0-15,-2-13 39 0,1-7-49 0,-3-1 34 16,2-7-10-16,-1-3 26 0,-4-2 59 0,2-4-30 16,1-16-24-16,4-5-45 15,0-5 9-15,0-1 0 0,0-5 20 0,4 0-24 16,8 0 4-16,0 0 29 0,1 2 3 0,6 3-121 15,-1 3 52-15,-2 1 26 0,3 4-144 0,-4 5 80 16,2 1 25-16,-1 4 25 0,0 6-271 0,-3 1 134 16,0 4 46-16,-2 2-272 0,4 0 181 0,-3 0 86 15</inkml:trace>
  <inkml:trace contextRef="#ctx0" brushRef="#br0" timeOffset="106354.18">15590 6729 1244 0,'-6'-6'0'0,"4"3"0"0,1 0 0 0,-1 1 0 0,0 2 0 0,2 0 0 0,-2 0 0 0,2 0 322 0,0 0-149 0,0 0-70 16,0 10-35-16,0 5-39 0,0 4 3 0,0 1 9 15,0 8-8-15,0-1-101 0,0-1 50 0,0 2 26 16,0 0-401-16,0 3 222 0</inkml:trace>
  <inkml:trace contextRef="#ctx0" brushRef="#br0" timeOffset="107071.77">15819 6984 407 0,'0'-1'0'0,"0"1"0"0,-3 0 0 0,-2 0 0 0,-2 0 0 0,-2 8 300 0,0 10-126 16,-5 4-74-16,5 5 89 0,0 1-78 0,-1 7-39 15,1 1 0-15,1 2 194 0,2-1-120 0,2 1-57 16,4-2-28-16,0-1 121 0,0-4-74 0,4 1-30 16,8-4-72-16,0-3 1 0,4-2 25 0,2-2-278 15,1-5 140-15,-1-4 77 0,2-3 27 16,1-4-205-16,1-2 80 0,2-3 73 16,1-3-37-16,-2-11-463 0,-2-6 265 0</inkml:trace>
  <inkml:trace contextRef="#ctx0" brushRef="#br0" timeOffset="107406.2">16094 7059 1072 0,'-10'-1'0'0,"-1"1"0"0,0 0 0 0,-1 10 0 0,-3 8 0 0,2 6 0 0,0 6 0 0,-1 2 191 0,5 3-80 0,0 1 180 16,5-1-129-16,4-7-56 0,0 2-41 0,0-6 42 15,2-2-37-15,11-5 0 0,4-4-37 0,-2-3-24 16,4-5-9-16,-1-3 33 0,3-2 0 0,4 0-117 15,-4-7 58-15,1-11 38 0,-1-2-198 0,0-3 109 16,-5-2 18-16,-2 0 40 0,-5 2-225 0,2-8 117 16,-6 0 17-16,0 1-17 0,-4-2 47 0,-1 1 24 15,0-1-9-15,-6-1-6 0,-3 5-1 0,-4 4 40 16,1 7-1-16,-4 2 22 16,0 6-9-16,-2 2-13 0,1 6 1 0,-1 1 110 15,-1 0-55-15,1 8-28 0,2 5 227 0,2 2-100 16,3 2-65-16,4-2 97 0,1 2-58 0,6-2-41 15,0 0 11-15,0-2-56 0,0 0 22 0,6-1 0 16,5-3 5-16,3 0-77 0,-2-1 45 0,6-5-8 16,0 1-306-16,3-1 160 0,0-3 58 0</inkml:trace>
  <inkml:trace contextRef="#ctx0" brushRef="#br0" timeOffset="107606.23">16435 6977 1420 0,'8'-9'0'0,"3"2"0"0,2 2 0 0,-2 0 0 0,0 2 0 0,1 2 0 0,-1 1 0 16,3 0 0-16,-3 9 474 0,3 10-221 0,-2 3-110 0,-3 6-55 0,0 3 229 15,-2 4-134-15,-6 8-79 0,-1-2 7 0,0 2-39 16,0 3 0-16,-12-2-147 16,3-4 62-16,-8 9 19 0,1-6 0 0,-2-3-343 15,2-8 186-15,-5 2 91 0,0-6 55 0,-1-4-647 16,-4-3 316-16,-1-4 122 0,-1-4 90 0,0-6-369 0</inkml:trace>
  <inkml:trace contextRef="#ctx0" brushRef="#br0" timeOffset="107948.84">15843 6638 824 0,'3'-5'0'0,"-1"-1"0"0,3 2 0 0,0 1 0 0,5 0 0 0,0 0 0 0,1 1 95 0,1 0-31 0,2 2 0 16,-1 0 108-16,0 0-70 0,-2 8-26 16,0 3-9-16,-1 0-73 0,-4 2 38 0,-3 2 1 15,-1 1 0-15,0-1-105 0,-2 1 48 0,0 0 29 16,-11 1-81-16,-3-3 55 0,-2 1 27 0,-3-3 6 15,3-3-61-15,-2-1 29 0,1-3 0 0,6-3 91 16,0 0-34-16,4 0-23 0,0-2-23 0,5 0 292 16,1 0-119-16,1 0-70 15,0 0-35-15,10 0 108 0,10-4-71 0,6-3-32 16,2-3-108-16,3 2 39 0,0-1-1 0,3 0 47 16,2 1-431-16,-3 5 210 0,1 0 86 0,-2 0-281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08:31:50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2686 6453 328 0,'0'-3'-164'0,"0"-2"82"0,0 3 41 0,0 0 41 0,0-4 133 16,-2 3-30-16,2-3-35 0,-1 1 0 0,1 1-1 16,0 0-26-16,0 1-8 0,0 0 48 0,0 0-25 15,0-1 1-15,0 2 0 16,0 1-16-16,0-1-8 0,0-1 0 0,0 2 9 15,0-1-9-15,0 1 0 0,0 1 8 0,1-3 13 16,-1 3 0-16,0 0-21 0,0 0-1 0,0 0 26 16,0 0 7-16,0 0-32 0,0 0 53 0,0 0-26 15,0 0-1-15,0 0 12 0,0 4 9 0,0-1-47 16,0 2-1-16,0 0-5 0,0-1 5 0,0 1 1 16,0 1 8-16,0-1-31 0,0 4 22 0,0-5 1 15,0 6 0-15,0-2-4 16,0 3 12-16,0 2-12 0,0 0 4 0,0 3-1 15,0 0 1-15,0 1 0 0,2 1-8 0,-2 2-2 16,3 0 7-16,-3 1 29 0,2 1-28 0,-2 3 0 16,0-2 12-16,0 3-13 0,0-2 3 0,0 0-1 15,3 2 0-15,-3-1 15 0,0-3-7 16,2 8-7-16,-2-3 0 0,0 1 23 0,0 0-24 0,0 2-23 16,2-5 32-16,-2 7-8 0,0-2 0 0,0 0-22 15,0 0 0-15,0 2 20 16,0 0 8-16,0 0-48 0,0 1-1 0,0-2 34 15,0 1 3-15,0-6-26 0,0 8-6 0,0-7 21 16,0 4-18-16,0-2 18 0,0-2 2 0,0-3 9 16,0 7-9-16,0-5-4 0,0 2 3 0,2 0 4 15,-2 0-4-15,3 2 3 0,-3 1-3 0,2 0-42 16,1-1 41-16,-2 2 0 0,1-2 0 0,0 2-22 16,-2 0-5-16,1-2 7 0,1 0 16 0,-2-1-1 15,2-1 0-15,1-2 6 16,-2 6-7-16,1-2-5 0,1 0 5 0,-2 0-4 15,1 1 3-15,0 0 0 0,-1 1 0 0,-1 1 34 16,2 3-34-16,-2 0 4 0,3 0-3 0,-3 2 24 16,2-1-23-16,-1 1 4 0,-1-3-28 0,2 1 26 15,-1-2-1-15,-1 4-16 0,2-3 15 0,-2 1 0 16,2-1 1-16,-2 3-29 0,3 0 0 0,-3-1 26 16,0 2 0-16,0-1-25 0,0 1 1 0,2-1 14 15,-2-3 5-15,0 0-23 16,4-6 21-16,-3 2-15 0,3-5 14 0,-1 0-1 15,2-5 0-15,0 0-31 0,-2-3 31 0,2 1-2 16,-2-2 1-16,0-2-17 0,-2-2 16 0,1-4-2 16,1 3 1-16,-3-3-89 0,0 1 42 0,0-3 17 15,0 0 0-15,0-3-305 0,0 0 158 0,0-2 65 16,0-2-420-16,0 0 251 0,0-2 125 16,0-15-513-16</inkml:trace>
  <inkml:trace contextRef="#ctx0" brushRef="#br0" timeOffset="792.87">2013 8563 443 0,'-12'0'0'0,"3"0"0"0,0 0 0 0,-1 0 0 0,0 0 0 0,1 0 122 0,-1 0-44 0,4 0-23 15,-1 0 8-15,3 0 162 16,-2 0-96-16,4 0-48 0,-1 0 159 0,3 0-103 15,0 0-45-15,0 0 78 0,0-2-69 0,0 2-34 16,0 0 0-16,0-1 38 0,5-1-28 0,5 2-9 16,2-2-35-16,2 0 74 0,0 0-36 0,2 2-1 15,2-1-29-15,-1-2 26 0,1 3 0 0,4-2-34 16,-3 2 62-16,2 0-32 0,2 0 9 0,3 0-9 16,-1 0 1-16,2 0-31 0,-1 0-1 15,1 0 42-15,6 0-33 0,-1 0-9 16,4 0 1-16,-3 0 32 0,1 0-33 0,1 0 1 15,0 0 8-15,-2 0 0 0,-1 0-8 0,-1-1-3 16,1-1-13-16,-2 2 16 0,-3-1 8 0,3 1-38 16,-1 0 29-16,0 0 1 0,-1 0 0 0,1 0-34 15,1 0 37-15,0 0 146 0,5 0-182 0,0-3 0 16,-2-1 0-16,2 1 0 0,2-2 0 0,-4 2 0 16,2 1 0-16,-2 0 0 0,2 1 0 0,-1 1 0 15,2 0 0-15,-2 0 0 16,1 0 0-16,0 0 0 0,1 0 0 0,-1 0 0 15,0 0 0-15,6 1 0 0,-1-1 0 0,-4 0 0 16,7 0 0-16,-8 0 0 0,5 0 0 0,-2 0 0 16,1 0 0-16,4 0 0 0,-6 0 0 0,1 0 0 15,0 0 0-15,-1 0 0 0,1 0 0 0,0 0 0 16,1 0 0-16,-2 0 0 0,7 0 0 0,-7 0 0 16,-1 0 0-16,1-1 0 0,1-1 0 15,0-2 0-15,-1 1 0 0,-1 0 0 16,-1 0 0-16,-1 2 0 0,-1-1 0 0,-1 0-204 15,-2 0 200-15,-3 2-57 0,0 0 25 0,0 0-10 16,-2 0 33-16,-4 0-41 0,0 0 37 0,0 0-10 16,-3 0 7-16,-1 0 38 0,-4 0-1 0,0 0-45 15,-5 0 8-15,2 0 41 0,-5 0 0 0,-1 0-28 16,0-1-75-16,-3 1 32 16,2 0 4-16,-3 0-61 0,0 0 44 0,0 0 20 15,0 0-1-15,0 0-335 0,-4 0 178 0,-2 0 84 16,0 0 42-16,0-2-533 0,1-5 288 0,2-10 136 15,-2-6 79-15</inkml:trace>
  <inkml:trace contextRef="#ctx0" brushRef="#br0" timeOffset="1002.31">4759 8246 650 0,'-6'-2'0'0,"3"0"0"0,3 2 0 0,0 0 0 16,0 0 0-16,0 0 431 0,6 0-200 0,10 0-98 0,0 7 319 0,6 0-202 15,5 0-112-15,0 1 113 16,0 1-109-16,-2 3-55 0,-2-2-19 0,4 3-8 15,-2 1 0-15,-2 0-28 0,-6-3 1 0,0 5-32 16,-3-3 8-16,-4 2 24 0,-5 1-1 0,-2 0-6 16,-3 3 7-16,0 4 91 0,-16 2-38 15,-6 2-31-15,-6 3 1 0,-1-2-133 0,-3 0 55 16,1-1 27-16,3-7 9 0,-5 3-285 0,1-4 139 0,-3-3 75 16,3 0 38-16</inkml:trace>
  <inkml:trace contextRef="#ctx0" brushRef="#br0" timeOffset="1435.34">2636 6385 590 0,'0'-9'0'0,"-1"4"0"0,-5 4 0 0,-1-1 0 0,1 2 0 0,-2 0 0 0,-3 0 142 0,1 9-46 16,1 3-36-16,-2 5 122 16,-1 5-74-16,1 3-38 0,-3 1 1 0,3 4 12 0,-2 4-30 0,2 0 1 15,0-2-21-15,2-1-35 16,1-3 0-16,0-5 43 0,4 0-176 0,1-4 84 15,3-9 42-15,0 0-328 0,0-4 175 0,0-6 49 16,2 0 56-16</inkml:trace>
  <inkml:trace contextRef="#ctx0" brushRef="#br0" timeOffset="1569.7">2594 6410 1050 0,'5'-10'0'0,"5"8"0"0,0 1 0 0,0 1 0 0,2 0 0 0,-1 0 0 0,5 5 0 0,0 8 0 0,5 0 446 0,6 6-211 0,-1 0-101 15,0-1-51-15,4 5 31 0,6 4-40 0,-5-7-169 16,9 9 60-16,1-3 34 0,-1 3 0 0,-1-2-601 16</inkml:trace>
  <inkml:trace contextRef="#ctx0" brushRef="#br0" timeOffset="2819.99">2748 8567 483 0,'-2'2'0'0,"0"-2"0"0,1 2 0 0,-1-2 0 0,-1 1 0 0,-2-1 0 0,4 0 0 0,-1 0 0 0,0 0 0 0,1 0 64 16,-2 0-8-16,3 0 24 0,-2 0-25 0,2 0 1 15,0 0-23-15,0 0 30 0,0 0-9 0,-1 0-21 16,1 0 0-16,0 0-9 0,0 0 8 0,0 0 9 16,0 0-8-16,0 0-30 0,0 0 29 0,1 0 1 15,4 0 0-15,0 0 6 0,3 0-6 0,-2 0 13 16,1 0-13-16,5 0 0 16,-4 0-7-16,2 0 7 0,2 0-2 0,-1 0-1 15,3 0 0-15,-1 0 21 0,-1-1-19 0,5-1 11 16,-3 0-10-16,4 0-2 0,0 0 3 0,0 0-1 15,1-1-1-15,1-1-20 0,0-2-9 0,-1 1-10 16,-1 0-4-16,2-1 39 0,-1-2-4 0,-1 3-45 16,-1-3 19-16,-1 0-7 0,3 1 29 0,-1-2-39 15,-1 1 1-15,2-1 27 0,0-1 3 0,0 1-29 16,2-3 26-16,1 1-5 0,0 0 5 16,-4 1 8-16,6-2-10 0,-2 0-4 15,0 1 4-15,-1-3 0 0,-1 2 0 0,-3-2-29 16,8-3 29-16,-3 1 0 0,0-1-1 0,1 0-31 15,-1-2 30-15,-1 4 0 0,2-4 0 0,-1 0-32 16,-1 2 29-16,1 0-3 0,-4 1 2 0,0 0-9 16,3-2 9-16,-3 1 34 0,2 1-35 0,-4-3 1 15,3 1 0-15,-2 1-14 0,3-3 14 0,-1-1 2 16,0 0-2-16,-2 1-39 0,0-2 0 0,-2 1 36 16,2-4 1-16,-2 3-18 0,-4 3 16 15,3-2-5-15,-4 1 4 0,2 1 19 16,-2 1 2-16,-2-2 14 0,0 1-35 0,3-1-1 15,-3 1 1-15,1 0 68 0,1-1-32 0,-1-1 10 16,-2 1-38-16,3-1-3 0,-1 0 8 0,0 0 8 16,-1 1-7-16,0-1-41 0,0 2 41 0,-2 1 1 15,1 0 2-15,-4 0-29 0,3 2 0 0,-1-2 18 16,-3 1-8-16,1 2 4 0,0-2 7 0,-1 2 36 16,-1 1 0-16,1-1-40 15,0 5 2-15,1-1 63 0,-2 1-27 0,1-1 5 16,2 3-34-16,-2 1 43 0,1-1 0 0,-1 3-25 15,-2-3-5-15,0 2-10 0,3 1 8 0,-3-1-14 16,0 3 15-16,1-4 4 0,-1 4 3 0,0-3-30 16,2 3 1-16,-2-1 14 0,0 0 6 0,2 0-11 15,-2 3 12-15,0-1-10 0,0 0 5 0,0 1 39 16,0-2-1-16,1 3-33 0,-1 0 38 0,0-2-6 16,0 2-30-16,0 0-37 15,2-2 0-15,-2 2 39 0,2-2 9 0,1 1-40 16,-2 1 1-16,1-3 28 0,1 3 0 0,-2-2-126 15,1 2 54-15,0 0 30 0,1 0 0 0,-3 0-321 16,0 0 163-16,3 5 60 0,-3 10 12 0</inkml:trace>
  <inkml:trace contextRef="#ctx0" brushRef="#br0" timeOffset="3614.98">2291 8944 192 0,'-10'0'0'0,"5"0"0"0,-1-1 0 0,1 0 0 0,-1-2 126 16,1-1-46-16,0 2-16 0,2-1 95 0,-2 0-63 16,3 2-32-16,-1-1 42 0,2 0-37 0,-2 0 9 15,0 2-45-15,3 0 35 0,-5 0-35 0,3 0 0 16,-1 0-1-16,1 4 37 16,-1 4-9-16,-2 3-28 0,2 0 1 0,-3 2 29 15,3 2 1-15,-2 2-22 0,0-2 68 0,4 2-38 16,-4-1-1-16,3 0 24 0,2-2-31 0,0 2 8 15,0-3-39-15,0 2 41 0,0 1 0 0,0-4-40 16,5 2-1-16,1-1 10 0,3 0-9 0,-2 0 0 16,3 0 0-16,-2-4-28 0,3 1 27 0,-5-2 9 15,7-1-38-15,-2-1 30 16,2-1 0-16,-2-3-29 0,1 0 0 0,0-2 23 16,3 0 3-16,-2 0-32 0,0 0 1 0,1-6 17 15,-4-1 7-15,2-2-30 0,-1-3-4 0,-2-1 27 16,3 0 2-16,-2-1-63 0,-4 0 33 0,1-4-9 15,2 2-15-15,-4-4 19 0,1 3-1 0,-3-3-85 16,-1 2 49-16,1-1 17 0,-3 0 0 0,0 0-24 16,0 2 23-16,0 0-17 0,-5 2 31 0,-1 2 35 15,-4 0-33-15,-2 2-11 0,4 2 9 0,-4-2 76 16,0 2-42-16,1 2 12 0,-3 0 3 16,4 1-12-16,-1 2 0 0,-3 1 73 15,6-1-43-15,-5 2-12 0,0 1 1 0,4-2 21 16,-1 3-21-16,-3 0 14 0,4 0-29 0,-2 0 23 15,1 0 0-15,1 4-12 0,-2 3-8 0,3 1-20 16,0-3 25-16,0 3-3 0,3-1-77 16,-1 0 35-16,-1 2 0 0,4-4-87 0,3 1 60 0,-1 2 18 15,1-3 1-15,0 1-419 0,0 1 210 0,6 1 87 16,8-1 50-16,1 3-420 0</inkml:trace>
  <inkml:trace contextRef="#ctx0" brushRef="#br0" timeOffset="4694.58">4559 6743 541 0,'0'0'0'0,"-3"-2"0"0,0 1 0 0,3-1 0 0,-1 0 0 0,0 0 0 0,1 2 182 0,0 0-74 0,0 0-38 16,0 0 8-16,0 2 101 0,0 5-73 0,0 3-36 15,1 1 125-15,3 0-81 0,-1 3-33 0,0 0 29 16,-1 1-38-16,0 2-1 0,1 2-38 0,-2 4 85 16,-1-3-35-16,0 10-28 0,0-6-1 0,0 2 19 15,0 0-41-15,0 0 1 0,0-2 8 0,0 7-27 16,0-5 19-16,0-2 0 0,0-5-80 0,2 2 41 16,1-5 7-16,-2 0-63 15,1-5 47-15,0 0 5 0,1-4 0 0,-3-3-251 16,3-2 130-16,-3-2 41 0,0 0 41 0,0 0-261 15,0 0 139-15,0-7 60 0,0-9 44 0,-3-2-219 16,0-7 127-16,1-4-48 0,0-9-25 0</inkml:trace>
  <inkml:trace contextRef="#ctx0" brushRef="#br0" timeOffset="5062.96">4527 6710 967 0,'-6'-10'0'0,"-1"5"0"0,6 3 0 0,-4 0 0 0,4 0 0 0,1 2 0 0,0-1 0 0,0-1 292 0,6-2-129 0,8-2-66 15,3 2-31-15,1-1 88 0,3 1-65 0,1 2-28 16,-3 0 0-16,2 2 52 0,-2 0-40 0,-2 0 8 16,0 0-48-16,0 8-51 0,-3 1 25 0,-3 1-102 15,-3 0 64-15,-2 4 40 0,-1 1-8 0,-5 0-92 16,0 4 52-16,0 1 32 16,-14 1-17-16,1-4-12 0,-4 4-9 0,-2-3 21 15,-2-2-22-15,0-2 73 0,-1-3-16 0,4-1-27 16,-2-1-8-16,4-3 187 0,0 0-76 0,7-2-43 15,2-2 164-15,3-2-90 0,2 0-31 0,2 0 8 16,0 0-30-16,13 0-1 0,10-6-31 0,0-2-14 16,4 1 14-16,1 0 0 0,1 2-1 0,-1 3-30 15,1 0 0-15,-7 2 39 0,4 2-9 16,-9 10-85-16,0 1 33 0,-4 4 24 16,-1 2-105-16,-7-1 60 0,-3 3 8 0,-2 1 15 15,0 5 11-15,-9-4 8 0,-6-1-9 0,-5-3-1 16,-4 0 3-16,0-4 4 0,-1-2-4 0,4-6-93 15,-1 1 46-15,0-5 21 0,1 2 3 0,2-5-446 16,2 0 222-16,2 0 109 0</inkml:trace>
  <inkml:trace contextRef="#ctx0" brushRef="#br0" timeOffset="5594.22">4156 7129 362 0,'-3'-8'0'16,"1"4"0"-16,2-1 0 0,-7-1 0 0,3 2 0 0,1 1 0 0,-2 0 163 0,2 2-66 0,1-1-31 16,1 2 68-16,1 0-55 0,0 0-23 0,0 9 107 15,0 1-66-15,0-1-31 0,1 1 7 0,4-1 18 16,3 0-29-16,3-1 0 0,-5-3-29 0,3 1 11 15,1-2-3-15,0-2-8 0,-4-1-1 0,2-1-53 16,-2 0 27-16,-2 0-20 0,-1 0 31 0,0 0-7 16,-1-5 23-16,-2-3-90 0,0-1 42 0,0 2 7 15,0-1-4-15,-8-1-42 0,3 4 32 0,-6-4 3 16,4 6 1-16,-2-1 37 16,1 0-18-16,0 2-9 0,3 2 7 0,-1 0 103 15,1 0-48-15,2 0-19 0,-2 0 27 0,4 0-19 16,1 0 0-16,0 4-6 0,0 0-17 0,0 1 20 15,0 0-18-15,0 0-90 0,0-1 44 0,1 0 6 16,5-3 39-16,1 1-205 0,-2 0 94 16,1-2 34-16,2 0 28 0,0 0-250 0,1 0 127 0,0 0 30 15,1 0-294-15</inkml:trace>
  <inkml:trace contextRef="#ctx0" brushRef="#br0" timeOffset="18260.03">7545 6717 551 0,'-1'0'0'0,"-3"0"0"0,0 0 0 0,2 0 0 0,-1 0 0 0,0 0 0 0,1 0 111 15,1 0-39-15,1-2 9 0,0 1-49 0,0 1 150 16,0-3-74-16,0 3-38 0,1-1 0 0,6 1 36 16,0 0-40-16,0 0-1 0,4 0-32 0,1 7 73 15,-3 5-36-15,2 0 39 0,1 3-42 16,1-1 0-16,-2 1-34 0,2 0-21 15,0-2-1-15,1 0 30 0,-1 2-8 0,1-2-14 16,0-2 14-16,-1 1 0 0,-2-1 0 0,-1-2-46 16,1 3 19-16,-2-5 0 0,-1 1-90 0,-3 0 54 15,1-4 14-15,-4 1-186 0,0-1 94 0,0-2 53 16,0-1 11-16,0-1-115 0,-2 0 55 0,0 0 35 16,0 0 1-16,0 0-223 0,1-9 128 0,3-3 66 15</inkml:trace>
  <inkml:trace contextRef="#ctx0" brushRef="#br0" timeOffset="18562.41">7887 6550 1257 0,'2'-5'0'0,"0"1"0"0,-2 2 0 0,0 1 0 0,0-2 0 0,0 2 0 0,0-1 0 0,0 2 200 0,0 0-84 0,0 0-41 0,0 0 22 15,0 7-23-15,0 10-9 16,0 5-32-16,-4 4 85 0,-1 5-42 0,-1 2-22 15,-2 7 8-15,1 8-7 0,-3-1-1 0,0-1-21 16,-4 4 0-16,1 3 23 0,-1 4 9 0,-2 6-24 16,1-4-8-16,2-8 0 0,-1 2 0 0,1 0-51 15,4-12 33-15,-4 12-8 0,4-11 26 0,-1-9-72 16,2 1 28-16,1-1 0 0,1-10 27 16,-1 5-59-16,2-8 19 0,0-4-1 0,1-5-143 0,3-1 84 15,0-4 25-15,-2-3-196 0,3-1 103 0,-2-2 63 16,2 0 14-16,0 0-180 15,0 0 103-15,0 0 64 0,0-5 27 0,0-9-275 16,2-1 151-16,6-1 76 0</inkml:trace>
  <inkml:trace contextRef="#ctx0" brushRef="#br0" timeOffset="18770.43">7952 6929 1023 0,'0'-2'0'0,"0"-1"0"0,1 3 0 0,0 0 0 0,3 0 0 0,4 0 0 0,-4 0 411 0,5 0-181 0,5 0-103 16,0 0-47-16,4 0 104 0,6 0-76 0,-2 0-37 15,-1 0 8-15,7 0-118 0,-7-2 36 0,1 0 0 16,1 2-56-16,-5-2 53 0,-1 2 16 0,-6 0-265 16,1 0 143-16,-3 0 73 0,-2 0 35 0,-5 0-518 15,2 0 250-15,-2 6 107 0</inkml:trace>
  <inkml:trace contextRef="#ctx0" brushRef="#br0" timeOffset="18944.97">8066 7131 1163 0,'0'3'0'0,"0"4"0"15,0-2 0-15,0-4 0 0,0-1 0 0,0 0 0 0,1 0 0 0,3 0 425 0,5 0-201 0,3 0 22 16,2 0-106-16,0-1-54 0,-1-2-27 0,3 0-91 15,-2-1 28-15,2 1 1 0,0 1 35 0,0 0-414 16,0 0 208-16,-1 0 111 0,0 2 44 0,-1-1-607 16</inkml:trace>
  <inkml:trace contextRef="#ctx0" brushRef="#br0" timeOffset="19233.39">8415 6885 1044 0,'0'-12'0'0,"0"4"0"0,3-1 0 0,4 0 0 0,0-4 0 0,0 2 0 0,3-1 234 0,1 4-104 0,5-3-49 16,0 4-24-16,3 4 204 0,1 0-115 0,3 1-48 15,5 2-37-15,-4 0 53 0,1 11-41 0,-1 1 0 16,0 6-84-16,-5 3 30 0,0 2-8 0,0 3-41 16,-8 2 32-16,-2 3-1 15,0 0 32-15,-8 3-26 0,-1 2-8 0,0-2 33 16,0 1-28-16,-13-1-50 0,-4-2 15 15,-2-2 21-15,-4-4-12 0,0-3-29 0,-4-2 19 16,1-5-145-16,-2-2 77 0,1-3 46 0,1-2 15 16,6-7 1-16,-1-2-208 0,3 0 107 0,8 0-148 15,0 0 132-15,4-7 61 0,6-7 31 0,0-1-1 16,3-5-102-16,8 3 59 0</inkml:trace>
  <inkml:trace contextRef="#ctx0" brushRef="#br0" timeOffset="19503">8963 6834 647 0,'4'-17'0'0,"-2"3"0"0,0-4 0 0,-2 3 0 0,0 4 0 0,0 0 242 0,-10 3-105 16,1 4-52-16,-3 2-18 16,-2 2 124-16,-3 0-79 0,-2 12-40 0,-2 8 88 15,0 4-65-15,1 9-22 0,1-2-9 0,2 5 43 16,4 2-37-16,5-1 0 0,3 1-38 0,4-1 180 0,1-1-94 15,0-2-43-15,6-3 61 0,8 0-52 16,3-5-26-16,0-3-99 0,7 1 33 0,-1-5 20 16,1-4-252-1,0-4 137-15,1-2 68 0,-4-1 42 0,1-4-8 0,0-2-196 0,1-2 108 16,-4 0 9-16,-1-2 43 0,0-8-473 0,-2-8 243 0,0 0 117 16,-3-4-294-16</inkml:trace>
  <inkml:trace contextRef="#ctx0" brushRef="#br0" timeOffset="19820.16">9179 6439 959 0,'0'-11'0'0,"2"5"0"0,4-1 0 0,-1-1 0 0,3 1 323 0,0 2-146 16,1 1-72-16,3 1-36 0,2 0 9 0,2 1-2 15,2 2-22-15,-1 0 0 0,-1 0-52 16,2 8 0-16,-5 1 39 0,0 2-135 15,-4-1 64-15,-1 1 31 0,-3 0 0 0,-2 2-72 16,-1-1 60-16,-2 3 17 0,0-4-77 16,-7 2 43-16,-4-4 0 0,0 1 18 0,-4-1-12 0,0-1 16 0,0-2-26 15,2-3 20-15,0 1 134 0,3 0-63 16,3-2-26-16,2-2 0 0,0 1 132 16,3-1-75-16,2 0-22 0,0 2-37 0,0-2 14 15,8 2-15-15,7-2-15 16,2 0 17-16,1 0 1 0,2 0-343 0,2 0 320 0,-2 0-6 15,1 0 15-15,0 0 5 0,-2 0-205 0,-2 0 93 16,-1 0 25-16,2 5 30 0,-6 3-21 0,2 2-444 16</inkml:trace>
  <inkml:trace contextRef="#ctx0" brushRef="#br0" timeOffset="20041.57">9754 7153 2161 0,'0'-2'0'0,"0"0"0"0,0 2 0 0,2-2 0 0,0 1 0 0,0-2 0 0,-2 1 175 0,0 2-72 0,0 0-34 16,0-1-1-16,0-1-217 0,0 0 87 0,0 2-346 15,0 0 220-15</inkml:trace>
  <inkml:trace contextRef="#ctx0" brushRef="#br0" timeOffset="31249.24">10916 6631 627 0,'0'0'0'0,"0"0"0"0,0-2 0 0,0 0 0 0,-2 0 0 0,1-3 0 0,-3 2 0 0,2-2 144 0,-1 0-47 0,-1 1-36 16,2 0 0-16,0 1 51 0,0 0-39 0,1 0-1 15,1 1-31-15,-2 0 49 0,2 2-29 0,-2 0 1 16,-1 0 3-16,0 0-33 16,-3 4 9-16,1 6 17 0,-3 7 1 0,1-3-27 15,-1 5 1-15,1 1 42 0,-4 3-13 0,-1 5-8 16,3-1-22-16,0-2 22 0,-1 5-1 0,0-2-20 16,1 1 8-16,4-1 22 0,-2 2-30 0,4 0 0 15,1 0 8-15,2-1-8 0,0-5 8 0,0 6 24 16,0-5-32-16,4 1 0 0,4-2-1 0,-1-4-35 15,2-1 13-15,3 1 0 0,-1-4 23 16,-2-1-138-16,3 0 65 0,-1-2 30 0,0-2-5 16,1 2-148-16,-3-5 84 0,0 0 27 15,-2-1-185-15,3-1 92 0,-1-2 64 0,0-2-129 16,3-2 89-16,-1 0 45 0,1 0 21 0,1-2-322 16,0-6 176-16,-3-7 84 0</inkml:trace>
  <inkml:trace contextRef="#ctx0" brushRef="#br0" timeOffset="31616.9">11132 6897 1103 0,'0'-3'0'0,"0"1"0"0,0 0 0 0,0 2 0 0,-2 0 0 0,-3 0 0 0,-2 0 0 0,1 0 113 0,1 6-40 15,-2 5 0-15,6 4 84 0,-3-1-66 0,4 6-29 16,0 1-1-16,0 3 19 0,0-5-24 0,2 3 9 15,6 0-33-15,3-2-15 0,0-3 16 0,4-1-1 16,0-2-44-16,0-2 30 16,2-2-7-16,-2-2-54 0,2-5 38 0,-2 1 0 15,0-4 38-15,0 0-59 0,-2 0 22 0,1-2-3 16,-3-7 1-16,0-8-45 0,0-3 30 0,-3 1 3 16,-3-8-22-16,1 1-12 0,-3 2 24 0,0-3-13 15,-3 1-43-15,0 3 29 0,0-5 17 0,-8 5-46 16,1 5 28-16,-4-1 0 0,-1 4 33 0,-1 4 18 15,-3 1-31-15,2 4 8 0,-2 5-17 0,2-1 14 16,-2 2 0-16,2 0-27 16,-2 0 25-16,5 0 212 0,0 6-90 0,0-1-79 15,3 1 7-15,1 0-25 0,0 1 16 0,3 1-255 16,1 1 116-16,3 1 57 0,0 1 19 0,0 2-301 16</inkml:trace>
  <inkml:trace contextRef="#ctx0" brushRef="#br0" timeOffset="31932.57">11912 6539 919 0,'0'-1'0'0,"0"-2"0"0,0 3 0 0,-3 0 0 0,-7 0 0 0,1 0 0 0,-6 10 103 0,-2 2-34 15,-1 3 7-15,-2 9-33 0,-2-2-10 0,1 0 0 16,-1 1 0-16,1 0-29 0,-2-3 9 0,1 1 20 15,1-5 0-15,4-2-63 0,0-3 32 0,4-4-1 16,4-3 87-16,0 0-31 16,0-2-1-16,6-2 109 0,1 0-67 0,0 0-32 15,2 0 8-15,0 0 38 0,0 0-40 0,2 0 1 16,10 3-40-16,2 1 50 0,4 0-16 0,-2 3-9 16,7 0-25-16,1 1-10 0,-1 0 10 0,-1 1-86 15,-3-1 51-15,4 2 13 0,-5-1 0 0,1 2-262 16,0-1 124-16,-6 1 75 0,0 1 12 0,-1-4-484 15,-5 0 228-15,-1 2 132 0,-3-3 66 16</inkml:trace>
  <inkml:trace contextRef="#ctx0" brushRef="#br0" timeOffset="32128.05">11557 7004 1401 0,'0'0'0'0,"0"3"0"0,0-3 0 0,0 2 0 0,0-2 0 0,0 1 0 0,2 3 0 0,8 0 239 0,1 2-96 0,3 1-58 0,2 0 185 16,1 3-119-16,1 1-58 0,3 2-31 0,-4-1-58 15,0 3-9-15,-1-2 38 0,2 2-1 0,-1-2-309 16,-2 0 154-16,0-2-160 0,-2-1 154 0,1-2 81 16,0-5 40-16,-1-3-654 0</inkml:trace>
  <inkml:trace contextRef="#ctx0" brushRef="#br0" timeOffset="32473.19">12045 6788 775 0,'-7'-13'0'0,"4"6"0"0,1 0 0 0,0-5 0 0,2-1 0 0,0 2 0 0,0-4 245 0,0 1-107 0,7 4-52 0,6-2-27 0,2 3 106 16,0 2-71-16,4 2-30 16,-1 4 0-16,1 1-16 0,2 0-16 0,-1 1 9 15,3 13-52-15,-4 1 22 0,1 2 0 0,0-1-6 16,-1 5 28-16,-3-1 8 0,1 3-9 0,-4 1-36 16,-3-1 0-16,-4 2 23 0,-4-1 11 0,-2-3-37 15,0 7-4-15,-4-4 16 0,-12 0 13 0,-2 0 14 16,-5-2-11-16,-1-4-31 0,-4-1 1 0,-3-2 27 15,1-3-1-15,0-6-196 16,6 1 91-16,-8-5 46 0,12-2 23 0,-1 0-127 16,6 0 69-16,3 0 22 0,3-2-4 0,6-2-262 15,3-1 143-15,0-3 73 0,1 0 37 0</inkml:trace>
  <inkml:trace contextRef="#ctx0" brushRef="#br0" timeOffset="32750.46">12596 6704 705 0,'-4'-11'0'0,"1"4"0"0,-7-5 0 0,0 3 0 0,1 2 0 0,-3 1 0 0,0 1 0 0,-3 4 0 0,0 1 112 0,0 0-31 0,-6 10-8 15,2 4 5-15,1 7-23 0,0 2 1 0,2 1 73 16,4 0-40-16,-1 6-32 0,3-1 0 0,7-1 122 15,1 2-73-15,2-2-37 0,0-3 8 0,2 4 14 16,6-2-30-16,3-3 1 16,3 0-29-16,2-2 12 0,0-6-4 0,5 3-8 15,-3-6-160-15,0-2 80 0,3 1 40 0,0-7-327 16,-1-1 168-16,1-4 91 0,3 0 11 0,-1 0-406 16,-1-7 213-16,3-9 113 0</inkml:trace>
  <inkml:trace contextRef="#ctx0" brushRef="#br0" timeOffset="33042.44">13028 6552 904 0,'3'-2'0'0,"1"1"0"0,-2 1 0 0,0 0 0 0,-2 0 0 0,0 3 0 0,0 8 0 0,-8 0 179 0,-1 5-77 0,-2 1-35 15,-4 3 1-15,-1-1-85 0,0 0 24 0,-1-5 9 16,-5 7 17-16,1-6-67 0,0 1 34 0,5-7-1 15,-4 0 34-15,4-1 31 16,4-4-31-16,1-3 128 0,2 1-64 0,3-2-32 16,2 0 0-16,2 0 151 0,0 0-96 0,2 0-43 15,0 0-23-15,2 0 26 0,12 0-24 0,2 0 9 16,4 0-33-16,6 0 53 0,-2 0-26 0,-3 0 0 16,7 4-26-16,-7 1-33 0,1 4-7 0,0-3-209 15,-1 2 125-15,-1 0 61 0,-2 1 32 0,-1-1-504 16,-2 2 245-16,-2-3 80 0,-2 2 73 15,-2-2-395-15</inkml:trace>
  <inkml:trace contextRef="#ctx0" brushRef="#br0" timeOffset="33223.53">12771 6980 1547 0,'-2'0'0'0,"2"6"0"0,0-2 0 0,0-3 0 15,0 1 0-15,4 2 0 0,5 0 0 0,4 2 158 0,2-1-62 0,6 3-32 0,-3-3 218 16,9 1-129-16,-3-1-60 0,3 1-31 0,-3-2-144 16,2 1 58-16,-3-4 36 0,1 3-8 0,1-4-421 15,1 2 225-15,-6-2 112 0,1 0-547 0</inkml:trace>
  <inkml:trace contextRef="#ctx0" brushRef="#br0" timeOffset="33449.71">13255 6647 765 0,'-2'-1'0'0,"2"0"0"0,0-2 0 0,0 1 0 0,0 0 0 0,0 2 385 0,2 0-168 0,4 2-97 16,0 11-43-16,-1 4 304 0,1 8-174 0,-5 1-87 16,3 6-36-16,-2 3 114 0,0 0-82 0,-1-2-123 15,2 3-1-15,-1-1 41 16,2-2 8-16,-1-2-85 0,1-1 38 0,1 0 0 15,-1-10 39-15,0 0-338 0,-2-1 169 0,2-8 79 16,-2 1-41-16,0-7-393 0,-2-3 230 0,0-1 113 16,0-1 49-16</inkml:trace>
  <inkml:trace contextRef="#ctx0" brushRef="#br0" timeOffset="33709.03">13492 6526 895 0,'2'-13'0'0,"7"7"0"0,8-1 0 0,-1 3 0 0,0-2 209 16,-3 4-80-16,0 0-52 0,2 2-22 0,2 0 372 15,2 2-197-15,3 10-99 0,-1 4 182 0,0 7-145 16,-1 1-67-16,3 10 13 0,-4 2-41 0,-2 1 1 16,-8-1-33-16,2 11 0 0,-7-4-9 15,-4 4 1-15,0 0 0 0,-4 4-25 0,-13-1-9 16,-3 3 34-16,-4-4 0 0,-3-2-47 0,-3-2 24 0,0-12 8 15,-7 7-246-15,3-12 124 16,6-8 35-16,-2-2-454 0,12-9 231 0,4-1 121 16,0-4 74-16,7-2-418 0,5-2 241 0,2 0 121 15</inkml:trace>
  <inkml:trace contextRef="#ctx0" brushRef="#br0" timeOffset="33885.56">14111 7343 1443 0,'0'0'0'0,"0"-2"0"0,0 2 0 0,0 0 0 0,0 0 0 0,0 0 532 16,0 0-250-16,0 0-125 0,0 0-62 0,0 0 80 16,0-2-75-16,0-1-33 0,0 2-1 0,0-1-839 15</inkml:trace>
  <inkml:trace contextRef="#ctx0" brushRef="#br0" timeOffset="43627.48">9138 8001 388 0,'2'0'0'0,"0"0"0"0,-2 0 0 0,2 0 0 0,0 0 0 0,-1 0 59 0,1 0 1 0,0 0-19 15,0 0-8-15,0-3 30 0,-1 1 0 0,1 1-30 16,3-4-1-16,-3 4 37 0,0-2-9 0,-1 2-27 15,3-1 27-15,-2 0-28 0,0 1 9 0,-1-2 24 16,1 1 0-16,0-1-32 0,-2-1 0 0,0 0 31 16,0-1-23-16,0-1-8 0,0-1-1 0,0-3-22 15,0 1 22-15,0-3 1 0,0 3 8 0,-4-2-31 16,1-1 0-16,-3 1 23 16,3 2-73-16,-4-4 35 0,2 5 18 0,-1-1-44 15,1 1 20-15,-2 1 1 0,0-1 11 0,0 5 36 16,0-3-4-16,-2 2-28 0,0 2 6 0,2 1 42 15,0-1-2-15,0 2-37 0,-4 0 8 0,2 0 34 16,-2 0-38-16,1 3 17 0,1 5-37 0,2-1 23 16,0-1 16-16,-3 2 11 0,4-1-24 0,-1 2 2 15,1 0-2-15,3-1 35 0,-3 2 6 0,2 0-39 16,0 2 0-16,0 0 61 0,1-1-28 16,1 2 5-16,-2 2-25 0,3 2 41 15,-4 1-23-15,3 3-1 0,0 4 14 0,-1 1-37 16,3-2 8-16,-1 6 21 0,-2 2 0 0,3 0-30 15,0 0 1-15,0 0 8 0,0 1 0 0,0-2-8 16,3 1 0-16,3 0-40 0,1-2 40 0,0-2 0 16,0-1 8-16,2 2-49 0,-1-1 1 0,0 0 36 15,-3 1 3-15,1-1-43 0,-1 2 7 16,0 0-13-16,-3 2 0 0,-1 2 26 0,1-2 9 16,0 2-30-16,-2-3 5 0,0 0 13 15,0-1 6-15,0-4-30 0,0-3-1 0,-4-1 23 16,-1-1 6-16,-2-5-73 0,0 0 32 0,2-3-39 15,-4 0 33-15,1-4 14 0,-2 3-2 0,-1-4-151 16,1-1 79-16,-1 0 28 0,2-1 23 0,-3-1-164 16,3 0 80-16,0 1 53 0,-1-2 22 0,4 1-179 15,-2-4 101-15,4 1 41 0,0 0 34 0,3-2-239 16,1 2 132-16,0-2 66 0,0 0-272 0,3 0 161 16,8-2 93-16</inkml:trace>
  <inkml:trace contextRef="#ctx0" brushRef="#br0" timeOffset="44050.21">9192 8785 1273 0,'6'-9'0'0,"-6"3"0"0,4 4 0 0,-2 0 0 0,0 0 0 0,-2 1 0 0,0-2 0 0,0 3 0 0,0 0 0 0,0 0 253 15,0 0-109-15,0 3-36 0,0 8-37 0,2 5 8 16,1 4-46-16,1 4-21 0,-2-1 0 0,-1 2 20 15,1 3 1-15,-2-6-31 0,0 7 31 0,0-4 0 16,0-4 0-16,-2 1-46 0,-3-1 23 0,0-4 8 16,-1-2-2-16,2-2 4 0,-2-5-14 0,1-1 93 15,1-2-37-15,2-1 5 16,0-2-46-16,2-2 72 0,0 0-29 0,0 0 1 16,0 0-32-16,0 1-18 0,0 2-9 0,0-1 27 15,8 0 0-15,3 0 24 0,0-1 1 0,5 1-17 16,-2 1-8-16,7-3 24 0,0 1 0 0,3-1-46 15,1 0-22-15,-3 0 30 0,9 2-8 0,-6-2-94 16,2 0 52-16,-5 2 28 0,3-1-7 0,-4 1-35 16,-1 0 23-16,-2 0 0 0,-4 0 9 0,-2-2-77 15,-3 2 26-15,-4-2 27 0,1 2-9 0,-4-2 29 16,-1 0-17-16,-1 0 16 0,0 0 113 16,0 0-57-16,0 0-23 0,0 0 117 15,0 0-61-15,0 0-35 0,0 0-1 0,0 0-307 16,-3 0 141-16,1 0 67 0,0 0 39 0,2 0-319 15,0 0 149-15,0 0 91 0</inkml:trace>
  <inkml:trace contextRef="#ctx0" brushRef="#br0" timeOffset="45507.49">9730 8357 318 0,'0'0'0'0,"-2"0"0"0,0 0 0 0,0 0 0 0,2 0 0 0,-2-3 259 0,2-2-113 0,0-2-57 16,0 2 32-16,4-1-36 0,7-1-30 0,1 1 68 15,2 2-46-15,2 2-21 16,2 0-1-16,0 2 36 0,0 0-34 0,1 4 1 16,4 9-25-16,-3 0 46 0,-1 4-23 0,-5-2 9 15,6 8-32-15,-8-1 21 0,0 0 0 0,-3 5-22 16,-3-1 1-16,-4 2 0 0,-2 3 0 0,0 0 0 15,0 1-12-15,-8 2 12 0,-5 0 0 0,-6-1-25 16,-2 6-8-16,3-10 33 16,-6 1 0-16,-1-4-51 0,2-3 23 0,3-6-5 0,-6-1 25 0,7-7-147 15,-1-2 69-15,2-3 25 16,4-4 0-16,4 0-276 0,2 0 148 0,6 0 55 16,2-4-151-16,0-5 106 0,7-3 57 0,7 1-295 15</inkml:trace>
  <inkml:trace contextRef="#ctx0" brushRef="#br0" timeOffset="45766.87">10243 8379 352 0,'0'-19'0'0,"0"2"0"0,-10 5 0 0,-1-1 0 0,-3-1 0 0,0 3 175 15,-4 3-76-15,2 3 91 0,-1 2-78 0,0 3-40 16,0 0 0-16,-1 6 20 0,-2 11-34 0,3 7 1 15,3-1-27-15,-1 7 122 0,1 2-52 0,6 1-39 16,0 0 0-16,3 2 88 0,4-3-59 0,1-3-30 16,0-3 52-16,1 6-45 0,8-7 1 0,3-2-133 15,-1 0 48-15,3-2 24 16,-1-2 8-16,4 4-102 0,-1-5 59 0,0-1 29 16,2 0 0-16,3-2-424 0,-1-3 177 0,6 0 120 15,-1-5-1-15,3-6-307 0</inkml:trace>
  <inkml:trace contextRef="#ctx0" brushRef="#br0" timeOffset="46247.53">10647 8563 864 0,'3'-7'0'0,"-1"2"0"0,0-1 0 0,0-4 0 0,-2 1 0 0,0 0 0 0,0-1 0 0,0-1 144 15,-4 0-55-15,-1 1-28 0,-1 1 0 0,-2 0-8 16,1 3-12-16,-4-2-8 0,1 4-1 0,-1 1-12 15,-2 1 12-15,-1 2 1 0,0 0 16 0,0 9-16 16,-2 6 0-16,0 6 52 0,2 3-27 0,-2 2 1 16,3 3-18-16,1 1 60 0,1 0-35 15,4-2 1-15,4 2-34 0,1 0 53 16,2-5-18-16,0 2-8 0,0-6-27 0,2 0 7 16,5-4-8-16,6-2 1 0,0-4 8 0,2-3-67 15,2-2 30-15,0-6-106 0,0 0 67 0,2 0 34 16,-1-12 13-16,3-9-210 0,-4-3 92 0,0-6 56 15,-3-3 5-15,4-9-172 0,-9 8 78 0,3-13 59 16,-3 2 7-16,-4-4-36 0,-1-2 38 16,0-4-8-16,-3-5 46 0,1 5-86 0,1 2 43 15,-3 4 19-15,0 11 24 0,0 8-8 16,0 0 9-16,-3 8 178 0,0 9-89 0,-1 3-45 16,2 5-22-16,0 3 336 0,1 0-149 0,-1 2-93 15,0 6-8-15,0 13 74 0,-2 7-25 0,3 4-28 16,-3 11 121-16,-1 2-93 0,4 4-46 0,-3 4 91 15,2-2-68-15,0 1-27 0,0 1-8 0,1-2-36 16,-1-2 1-16,0-2 1 0,2-7 0 0,-2 1-159 16,2-1 76-16,0-7 41 0,0 0 21 15,0-9-326-15,0-1 167 0,0-8-173 16,6-2 156-16,1-5 31 0,5-4 52 0,1-2-397 16,6-5 223-16,1-11 103 0</inkml:trace>
  <inkml:trace contextRef="#ctx0" brushRef="#br0" timeOffset="46581.33">11167 8396 999 0,'9'-19'0'0,"-4"2"0"0,-1 0 0 0,-2-1 0 0,-2 1 0 0,0 1 0 0,0-2 0 0,-9 6 0 0,2 1 208 16,-3 4-88-16,-1 5-35 0,-2-1 84 0,-4 3-69 15,2 0-33-15,-6 11 19 0,4 4-27 0,0 2 8 16,-2 7-34-16,5-1 106 0,0-1-53 0,5-3-26 15,3 4-1-15,3-2 71 0,3-3-53 0,0-1-22 16,0-2 0-16,9-2 34 0,3 0-28 16,8-4 9-16,2 3-49 0,3-4 11 0,-3 0 1 0,1 3-28 15,-4-1-1-15,-1 2 37 16,-1 0-8-16,-4 4-69 0,-1 0 35 0,-5 1-1 16,-3 2 43-16,-4 1-78 0,0-3 30 0,0 5 0 15,-14-1-1-15,-2-4 46 0,-1-3-21 0,-7 1-17 16,-1-3-34-16,1-5 20 0,-3-2 0 0,3-2-277 15,4-3 140-15,-3 0 69 0,2 0 37 0,4 0-207 16,7 0 112-16,3-6 38 0,3-2 27 0,4-1-343 16,2-3 193-16,16-1 96 0</inkml:trace>
  <inkml:trace contextRef="#ctx0" brushRef="#br0" timeOffset="46863.67">11617 8340 980 0,'0'0'0'0,"-5"0"0"0,1 0 0 0,0 0 0 0,4 0 0 0,-1 0 502 0,1 0-227 0,-2 0-125 16,2 0-59-16,0 2 112 0,3-1-86 0,8-1-42 15,5 3-13-15,2-2 142 0,-1 1-86 0,3 0-43 16,0 0-21-16,-1-1-56 0,-1 2 8 0,1-2 26 16,-3-1-250-16,2 0 125 0,-4 0 63 0,2 0-453 15,-7 2 219-15,3-2 135 16,-3 4-4-16,-4-2-465 0,-1 4 283 0</inkml:trace>
  <inkml:trace contextRef="#ctx0" brushRef="#br0" timeOffset="47022.25">11619 8607 932 0,'0'5'0'0,"0"3"0"0,2-6 0 0,1 3 0 0,4-5 0 0,-2 0 189 0,4 0-82 0,2 0-37 16,3 0 369-16,5 0-203 0,-1 0-102 0,2 0-6 16,-1-2-52-16,4-1-22 0,0 2 1 0,0 1-545 15,-1 0 261-15,1 0 140 0,3 0 56 0</inkml:trace>
  <inkml:trace contextRef="#ctx0" brushRef="#br0" timeOffset="47465.58">12631 8146 1036 0,'-1'-20'0'0,"1"3"0"0,0 0 0 0,0-5 0 0,0-3 0 0,0 2 0 0,0-4 0 0,0 2 211 0,0-6-93 0,0 0-43 16,0 0 8-16,0 4-25 0,-2 6 0 15,-2 2 20-15,-3 3-46 0,-1 3 1 16,-3 3 0-16,0 4 21 0,-3 4-21 0,0 2 8 16,-2 0-8-16,-4 12 41 0,-1 5-20 0,0 1-1 15,-1 5-20-15,1 3 129 0,0 0-69 0,3 3-30 16,1-1 78-16,2 4-53 0,3 0-28 0,1 0 224 15,6 4-129-15,-2-1-62 0,6 8-30 0,1-2 135 16,0 2-83-16,0-3-32 0,1 11-30 0,6-4 29 16,2 0 90-16,0 2-172 15,1 1 0-15,-1-3 0 0,0 2 0 0,-1-2 0 16,-2-2 0-16,0 0 0 0,-5-5 0 0,1 9 0 16,-2-9 0-16,0-4 0 0,-3 2 0 0,-11-2 0 15,-1-4 0-15,-4-2 0 0,-1-4-191 0,-5-1 57 16,1-8 63-16,-1-1 23 0,7-7-4 0,-3 1-215 15,2-7 118-15,1 1-204 0,2-4 161 16,5 0 79-16,2 0 32 0,1 0-118 16,2 0 83-16,5 0 42 0,1-1 21 0,0-9-368 15,5 0 187-15,14-2 104 0</inkml:trace>
  <inkml:trace contextRef="#ctx0" brushRef="#br0" timeOffset="47775.28">12741 8804 1286 0,'2'0'0'0,"-2"0"0"0,0 0 0 0,0 0 0 0,0 7 0 0,0 3 0 0,-9 1 208 0,0 3-79 0,2 6 221 15,3-1-158-15,3 0-80 16,1 1-40-16,0-1 65 0,0-1-44 0,9 0-34 16,3-4 0-16,4-4-16 0,1-3-10 0,1-3 0 15,0-4 8-15,0 0-83 0,-1 0 38 0,-2-9-160 16,0-6 98-16,-2-6 49 0,-6 2 34 0,2-9-174 15,-6 3 62-15,-3-3 50 0,0 1-13 0,0-4-13 16,-13 9-7-16,-4-4 29 0,-2 7-18 0,-1 4 64 16,-3 6-2-16,-1 3-28 15,1 4-8-15,-5 2 170 0,2 0-71 0,1 3 20 16,3 11-14-16,5-3-38 0,0 2 3 0,4 2-247 16,5-2 109-16,3-1 52 0,5-3 29 0,0 2-452 15,0-2 228-15,9-3 109 16,6-4 55-16</inkml:trace>
  <inkml:trace contextRef="#ctx0" brushRef="#br0" timeOffset="47983.94">12980 7600 1558 0,'-7'-25'0'0,"7"22"0"0,0 1 0 0,0 0 0 0,0 1 0 0,0 1 176 0,0 0-71 0,0 5-28 16,0 12-8-16,0 11 274 0,0 9-156 0,0 6 106 16,0 3-131-16,-5 3-56 15,-1 1-41-15,1 0-291 0,-3-3 129 16,4-3 65-16,-2 1 32 0,5-7-748 0</inkml:trace>
  <inkml:trace contextRef="#ctx0" brushRef="#br0" timeOffset="49613.53">13439 8347 167 0,'0'0'0'0,"-2"0"0"0,-2 0 0 0,1-1 0 0,-1-3 0 0,0 0 168 15,-1-2-67-15,1 1-35 0,0-1 9 0,0-1 5 16,1 1-23-16,-1-2 0 0,2 1-24 0,0 1 44 16,0-1-13-16,2-1-9 0,0 1 49 0,0-1-36 15,0-3 0-15,0 0-5 0,2 0-9 0,6-3-21 16,1 4 0-16,1-2 28 0,1 2 1 0,-4 6-21 15,5-5-8-15,-3 7-39 16,2 0 39-16,2 2 0 0,0 0-60 0,3 0 39 16,-2 13-9-16,2-1 29 0,2 6-29 0,-1 2-12 15,0-2 37-15,-2 2-22 0,4 5 17 0,-4 0-17 16,-4 0 13-16,1 2-14 0,-5-1 12 0,-5 5-5 16,0-1 4-16,-2-2 33 0,0 4-32 0,-4-4 4 15,-7 2-3-15,-4-4-4 0,-2-1 8 0,-2-3-2 16,-2-3-29-16,1-4-1 0,-3-4 28 0,0-1-28 15,1-4-7-15,-2-3 31 0,3-3 1 0,-2 0-153 16,5 0 71-16,-1 0 28 16,4-2 6-16,2-3-160 0,5-1 74 0,1-4 50 15,1-1-150-15,6 0 85 0,0 0 55 0,1-2 23 16,11-2-192-16,5 3 108 0,0-1 53 0</inkml:trace>
  <inkml:trace contextRef="#ctx0" brushRef="#br0" timeOffset="49947.06">13961 8292 730 0,'4'-18'0'0,"0"6"0"0,-2 0 0 0,0-5 0 0,-2 2 0 0,0 1 0 0,0 3 0 0,0 2 0 0,-7 0 103 16,2 1-39-16,-2 2 27 0,0 2-29 0,-3 3 0 15,2-1-29-15,-3 2 31 0,-4 0-31 0,2 0 0 16,-2 7 0-16,-2 6 47 15,-2 3-23-15,4 1 7 0,-4 7-31 0,1-1 43 0,3 3-22 0,0-2 0 16,1-1 96-16,2 7-63 0,2-6-27 0,2 2 120 16,3-1-74-16,3-3-37 15,2 1 9-15,0-3 84 0,0 3-64 0,2-4-33 16,7 0 0-16,5-1 25 0,0-1-20 0,5 2-9 16,0-4-28-16,1-2-22 15,1-1 22-15,4-1 0 0,-5-5 7 0,3 1-65 0,0-1 28 0,-1-5 1 16,0 1-99-16,1 0 65 0,-2-2 35 0,-1 0-308 15,1 0 138-15,0-2 82 0,1-3 12 16,-3-1-468-16,2 1 245 0,-1-1 135 16,-1 3 63-16</inkml:trace>
  <inkml:trace contextRef="#ctx0" brushRef="#br0" timeOffset="50983.27">14701 7825 326 0,'-2'0'0'0,"-1"0"0"0,1 0 0 0,0 0 205 0,0 0-86 15,0 0-35-15,1 0-29 0,1 0-1 0,0 0 165 0,0-3-92 16,5-1-48-16,6-2-15 0,1-2 124 16,0 5-78-16,0-3-39 0,-4 3 109 0,3-1-74 15,-4 2-28-15,3 0-8 0,-3 0 30 0,0 1-33 0,1 1 0 16,2 0 57-16,-1 0-38 0,2 0-30 15,-1 0-1-15,3 0 37 0,4 0-30 0,-1 0 0 0,2 0-21 16,3 0 17-16,-1 0-1 16,2 0-24-16,3 0-31 0,-1 0 0 15,0 0 39-15,5 0-43 0,-1 0 0 0,-2 0 34 16,3 0 1-16,-3 0-23 0,-1 0 31 0,2 0-15 16,-2 0 5-16,1 3-36 0,-1-1 0 0,-1-2 21 0,6 2 5 15,-3-2-15-15,0 0 13 0,1 0-3 0,0 0 8 16,3 0 0-16,-3 0-6 0,0 0 3 0,0-2-39 15,2-2 37-15,0 0-1 16,-3 3 4-16,5-2-19 0,-4 0 12 0,0 1 2 16,1 0-3-16,-2 2-15 0,-3-2 17 0,8 2-1 15,-3 0-6-15,1-2 5 0,2 2-2 0,-2-2-13 16,3 0-3-16,-1 0 16 0,5 1-1 0,-3-1-28 16,-1 1 27-16,3-4 0 0,-1 2 2 0,1 1-16 15,-1 1 11-15,-3-2 2 0,2 3-5 0,-4 0-24 16,-4 0 24-16,8 0 2 15,-7 0-6-15,1 0 5 0,-2 0-2 0,3 0 1 16,-5 0 37-16,6 3-36 0,-1-2 1 0,-1-1 39 16,-1 0-37-16,0 0 0 0,-3 0 4 0,6 0-24 15,-3 0 22-15,-1 0-1 0,1 0 4 0,-2 0-30 16,0 0 29-16,3 2-2 0,0-1-47 0,-2 1 21 16,2 1-4-16,-1-1 1 0,-4-1 19 0,7-1 1 15,-3 2-8-15,-2-2 40 0,1 0-36 0,-5 0 2 16,3 0-4-16,-2 0-4 0,-1 0 8 0,-2-2 0 15,-2 1 3-15,-3-1-31 0,-2-1 3 0,-3 1 25 16,1 1-80-16,-4-1 37 16,-4 1 15-16,1 1-101 0,-1-3 47 0,-2 3 35 15,0 0 5-15,0-3-312 0,-2 2 161 0,-9-1 80 16,-4 2 33-16,-8 2-831 0</inkml:trace>
  <inkml:trace contextRef="#ctx0" brushRef="#br0" timeOffset="51759.12">14641 7946 190 0,'2'-7'0'0,"-2"-1"0"0,0 2 0 0,0 1 0 0,0 0 86 15,0 2-26-15,0-3 99 0,0 4-62 0,0 0-33 16,-2 1 147-16,2-1-93 0,0 2-43 0,-2 0 152 16,2 0-193-16,0 0-1 0,0 0 7 0,0 0 41 15,0 0-24-15,0 5-1 16,0 5-23-16,0 3 139 0,0 0-129 0,0 4-10 15,2 1 28-15,0 2 1 0,1 2-29 0,-2 4 0 16,1-3 8-16,0 10-9 0,0 0 46 0,0 9-23 0,-1-4 0 16,-1 6 22-1,2-4-14-15,-2 10-8 0,0-3-22 0,2-4 30 0,-2 0 1 0,0-5-23 16,0 1 21-16,0-3 1 0,0-1-31 0,0-1 1 0,0-2 30 16,0-4-22-16,0 2-9 15,0-3 27-15,0-7-26 0,-4 1 0 0,-1-4-1 0,1-4 9 0,0-4-44 16,-2-1 0-16,1-3 36 0,-2-4-77 0,-4-1 37 15,1 0 20-15,-3 0-197 0,-1-3 92 16,0-9 53-16,-4-7 10 0,2 0-116 16,-3-6 51-16,2-3 43 0,0 0-7 0,1 0-210 15,2 1 117-15,3 9 60 0,-3-1 20 0,5 2-37 16,0 4 38-16,1 5 0 0,1 1 123 0,1 3-43 16,1 2-29-16,1 0 179 0,2 1-96 0,0 1-49 15,1 0-23-15,-2 0 148 0,3 12-62 0,0 4-42 16,0 3 13-16,0 5 57 0,0 0-14 0,0 3-34 15,0 1 28-15,0 2 41 16,0 0-47-16,0 0-24 0,0-1 26 0,0-2-25 16,-2-4 9-16,0-1-64 0,0-3 0 15,0-6 31-15,2-2-1 0,0-2-175 0,0-6 96 0,0 1 36 16,0-4 19-16,0 0-199 0,0 0 82 0,0 0 59 16,0 0-5-16,2-2-481 0,4-3 251 0,6-1 127 15</inkml:trace>
  <inkml:trace contextRef="#ctx0" brushRef="#br0" timeOffset="55420.16">15115 8146 330 0,'0'-1'0'0,"0"-2"0"0,0-3 0 0,0 5 0 0,0-1 0 0,0 1 0 0,-2-4 0 0,0 4 41 0,0-1-8 16,2 0 33-16,-1 2-1 0,1 0-32 15,0-2 0-15,0 2 8 0,0 0 25 0,0 0-1 16,0 0-32-16,0 0 26 0,0 0 9 0,0 0-35 16,0 0 0-16,0 0 25 0,0 0-1 0,0 0-10 15,0 0-6-15,0 0-9 0,0 0 1 0,0 0 0 16,0 6 0-16,0 1 58 0,0 2-21 0,1 1 18 16,1 3-29-16,2 0 1 0,-2 2 20 0,-1 4-24 15,1 0 9-15,0 1-32 0,-2 5-1 0,0-1 42 16,0 3-20-16,0 3-1 0,0 2 22 15,0 1-8-15,0 3-34 0,0 0-5 16,0 2 5-16,0-3 0 0,0 1 8 0,0-2-33 16,0-4 1-16,0 0 23 0,0-2 1 0,0-8-52 15,0 3 34-15,0-4-8 16,0-4-46-16,0-6 28 0,0 1 0 0,0-5-52 0,0-1 43 0,0-2 8 16,0-2 1-16,0 0-53 0,0 0 33 0,0 0 9 15,-2 0 0-15,-1 0 0 16,-1 0-285-16,4-2 127 0,0-6 77 0,0-1-377 15,0-4 215-15,4-4 120 0</inkml:trace>
  <inkml:trace contextRef="#ctx0" brushRef="#br0" timeOffset="56003.51">15342 8094 87 0,'0'-6'0'0,"0"3"0"0,0-1 0 0,0 2 0 0,0 0 0 0,0-1 0 0,0 0 193 0,0 2-81 0,-2-1 39 16,2-2-59-16,0 0-21 0,0-2-9 0,0 1 33 16,2-1-32-16,3-1 1 0,3-1-2 0,-2 1 9 15,3-3-39-15,0 3 1 0,1-1 66 0,-1 1-34 16,2 1 1-16,-3 3-25 0,5-3 28 0,-6 4 0 16,7 0-36-16,-5 0-1 0,2 2-2 0,1 0 11 15,-1 0-46-15,-2 2 0 0,1 5 38 16,-1 1 0-16,-2 0 0 0,-1 1 8 0,2 2-36 15,-4-2 1-15,-1 5-43 0,-1-3 31 0,-2 2 5 16,0 1-39-16,0-2 20 0,0 1 0 0,-5 1 19 16,-4-1 12-16,-3 0-60 0,-1-2 27 15,-2-2-10-15,0-1 9 0,1-1-4 0,0-3 24 0,-2 0 34 16,5-2-1 0,0 2-36-16,1-2 2 0,3 0-4 0,2-2 64 0,3 0-28 15,0 1 0-15,0-1 109 0,2 0-63 0,0 0-22 16,0 0-3-16,0 0-21 0,0 0 0 15,0 2 17-15,6-2-18 0,1 0-45 0,4 2 22 0,1-2 8 16,-1 0-41-16,2 0 22 0,0 0 0 0,0 3-4 16,0-3 0-16,-2 0 10 15,-1 0 17-15,1 0-167 0,-2 0 75 0,2 0 27 0,-2 0 22 0,-2 1-265 16,2 1 127-16,-1-1 59 0,0 3-308 16,1 2 191-16,-2 1 95 0</inkml:trace>
  <inkml:trace contextRef="#ctx0" brushRef="#br0" timeOffset="56291.98">15595 8458 513 0,'-11'6'0'0,"2"-1"0"0,-1 1 0 0,3-2 0 0,-1-2 0 0,3-1 351 0,3-1-163 0,-1 0-78 15,3 0-38-15,0 0 210 0,0 0-125 0,0 0-54 16,1 0-39-16,12 0 25 15,3 0-28-15,2 0 0 0,3 0 5 0,2 0 9 16,4 0-43-16,-1 0 19 0,3-1-19 0,-3 1 1 16,2 0 0-16,-3 0-26 0,5 0-9 0,-4 0 35 15,0 0 0-15,-3 0-78 0,1 0 38 0,-3 0 25 16,-1 0-11-16,-1 1-162 0,-1 2 70 0,-6-1 48 16,-1-1-175-16,-1 1 86 0,-2-2 41 0,-3 0-180 15,1 0 116-15,-5 2 58 16,1-2 29-16,0 0-117 0,-2 0 77 0,0 0 35 15,0 0 0-15</inkml:trace>
  <inkml:trace contextRef="#ctx0" brushRef="#br0" timeOffset="56502.85">15890 8090 1313 0,'0'4'0'0,"2"3"0"0,-2 3 0 0,0 1 0 0,0 3 0 0,0 7 0 0,0 4 0 0,0 3 239 16,0 4-107-16,0 2-50 0,0 2-25 0,0-1 196 16,0 4-103-16,0-3-62 0,0 4-28 0,0-3-4 15,2 7-23-15,0-8 0 0,0 3-184 0,-1-1 88 16,3-1 48-16,1 1-424 0,-3-3 230 0,1-3 119 16,-1-4-5-16,2-1-468 0</inkml:trace>
  <inkml:trace contextRef="#ctx0" brushRef="#br0" timeOffset="57099.87">16546 8097 292 0,'0'-9'-35'0,"0"4"35"0,-6 3 0 0,1-3 72 0,-3 3-28 0,0-1 1 16,-3 2 118-16,-1 1-66 0,0 0-31 0,-3 1 78 16,0 7-59-16,0 1-26 0,-1 4 249 15,2 3-249-15,-2 0-26 0,4 3 8 0,-4 5-8 16,7 0 183-16,2 3-92 0,0 2-45 0,0 2-23 16,5 2 7-16,0-4 50 0,2 3-40 0,0-4 0 0,2 1 34 15,5-3-37 1,2-5-69-16,5 1-9 0,-2-3 41 0,3-2 0 15,-2-2-1-15,2-1-167 0,1-2 91 0,-4-3 35 16,1-1-306-16,-1-2 166 0,1-3 60 0,-1-1 47 16,-3-2-20-16,0 0-179 0,-2 0 108 0,5 0 51 0,-5 0-234 15,0-4 142 1,2-3 63-16,-4-2-199 0</inkml:trace>
  <inkml:trace contextRef="#ctx0" brushRef="#br0" timeOffset="57458.91">16510 8283 789 0,'0'-9'0'0,"0"4"0"0,0 1 0 0,0 1 0 0,0-2 0 0,0 2 292 0,0 0-121 0,2 1-73 0,3-1 33 16,7 1-49 0,3 0-25-16,0 2 0 0,2 0-16 0,2 0 49 0,-1 0-29 15,-1 2 0-15,3 5-28 0,-8 5-51 16,4 1 22-16,-5 1-1 0,-4 2-63 0,-2 2 46 15,-3 1 24-15,-2 4 8 0,0 4-137 0,-3-3 55 16,-10 1 43-16,-3-3-9 0,4-5-84 16,-4-1 40-16,0-2 33 0,-2-3-2 0,2-4 25 0,-1-1-22 0,2-3 144 15,3-2-68-15,-2-1-25 0,6 0-2 16,-2 0-28-16,5 0 273 0,1 0-126 16,2 0-45-16,1 0 176 0,1 0-107 0,0 0-60 0,0 0-29 15,5 0-58-15,11 0 36 16,0 0 17-16,1 0 0 0,1 0-25 0,3 0-1 0,0 3-167 15,-1-2 92-15,0 1 34 0,1-1 21 16,-3 1-1-16,-1 2-427 0,1 0 211 0,0 0 65 0,-4-1-431 16,2-1 269-16,-2 2 135 15,0-4 67-15</inkml:trace>
  <inkml:trace contextRef="#ctx0" brushRef="#br0" timeOffset="57712.23">16837 8231 715 0,'0'-10'0'0,"0"5"0"0,0 1 0 0,0-1 0 0,6 1 0 16,6 1 290-16,4 0-128 0,0 3-65 0,4 0 267 15,-1 10-165-15,-1 4-75 0,3 7 36 0,-7-1-64 16,1 1-32-16,-2 6 1 0,-3 1-80 0,-4-3 32 16,-4 8-8-16,-2-3-70 0,0 2 47 15,-8-2 24-15,-9 1-1 0,-4-4-23 16,-2-2 18-16,-4-4 1 0,1-5 28 0,-2-3-118 0,1-5 50 15,4-2-6-15,-3-4 22 0,4-2-211 16,1 0 109-16,7 0-236 0,2 0 154 16,3-2 89-16,3 0 41 0,6-6-266 0,0 1 153 0,2-3 76 15</inkml:trace>
  <inkml:trace contextRef="#ctx0" brushRef="#br0" timeOffset="57943.61">17177 8272 957 0,'0'-10'0'0,"0"5"0"0,0 2 0 0,-16-1 0 0,3 3 0 0,-4 1 0 0,1 0 0 0,0 1 66 15,2 8 200-15,-2 4-121 0,5 2-56 0,2 2 113 16,-1 3-85-16,5-1-42 0,3 4 54 16,2-2-52-16,0-1-23 0,2 5 1 0,5-6-22 0,7 2 34 0,-4-3-26 15,6-1-9-15,0 0 1 0,2-2-93 16,0-2 46-16,-1-4 24 0,4 1-300 15,-3-2 157-15,2-3-449 16,0-3 282-16,-3-2 115 0,2 0 76 0,-1 0 30 0</inkml:trace>
  <inkml:trace contextRef="#ctx0" brushRef="#br0" timeOffset="58282.84">17287 8127 634 0,'-6'-10'0'0,"1"4"0"0,3-1 0 0,0 2 0 0,1 0 33 0,1 1 277 0,0 0-142 0,0 1-68 16,0 1 156-16,7 0-111 0,6 2-57 15,2 0 70-15,1 0-67 0,2 2-29 0,1 9 0 16,-3 1-30-16,4 8 160 0,-6-1-71 15,2 9 99-15,-6-2-93 0,0 6-47 0,-4 4-24 16,-4 5 0-16,-2-5 55 0,0 9-43 0,-2-4 0 0,-10 0-50 16,-2-3 15-16,-2 1-1 0,2-6 9 15,-4 0-8-15,-2-3-36 0,-1-1 0 0,0-5-177 16,-2-4 107-16,3-4 59 0,-6 0-354 16,3-6 166-16,3-3 96 0,-3-5 15 0,4-2 34 0,3 0-347 15,0-6 189-15,7-9-308 16,0-9 244-16,7 0 124 0,2-6 61 0</inkml:trace>
  <inkml:trace contextRef="#ctx0" brushRef="#br0" timeOffset="58608.32">17398 7981 784 0,'4'-11'0'0,"1"1"0"0,1 3 0 0,0-3 0 0,1 3 0 0,1 2 361 0,-1-1-156 0,7 2-90 0,-2 3-41 0,4 1 118 0,0 0-80 16,0 0-40-16,0 0 1 0,0 9-8 0,-2 1-32 16,-2-2 0-16,-1 4-30 0,-2 1 0 0,-3 0 38 15,-2 3-8-15,-2 0-82 0,-2-1 41 0,0 2 0 16,-5 0-52-16,-5-2 55 0,-3 0 15 0,-1 0-22 16,0-4-1-16,0-1-21 0,3-3 22 0,0-1 153 15,-1-3-65-15,5 1-37 0,3-4 0 16,2 2-29-16,1-2 251 0,-1 0-111 15,2 0-17-15,0 0-50 0,0 0-25 0,2 0 0 16,7 0-17-16,6 0-47 0,0 0 39 0,0 0 0 0,0 0-132 16,2 0 65-16,-2 0 43 0,2 0-10 15,-2 3-467-15,0 1 224 0,0 2 128 0,0 2-712 16,-2-1 389-16</inkml:trace>
  <inkml:trace contextRef="#ctx0" brushRef="#br0" timeOffset="61796.35">18416 8314 462 0,'0'0'0'0,"0"0"0"0,0 0 0 0,0 0 0 0,0-2 0 0,-2 0 0 0,2 0 194 16,-2-2-80-16,2-1-41 0,0-1 0 0,0 0-4 15,0-1-36-15,0 1-1 0,-1-1-30 0,1-1 0 16,-2 3 31-16,0-3-30 0,-2 4-9 0,3-3 39 15,-6 1 0-15,2 2-32 0,-3 0 38 0,1 3-7 16,-5-1-12-16,1 0 28 0,-4 2-31 0,0 0 7 16,0 8-2-16,-5 4 31 0,1 8 0 0,0 0-28 15,0 6 48-15,2 4 18 0,0 1-19 16,2 1-9-16,4-1 11 0,2 1-20 0,2-2 0 16,6-1 18-16,1-3 9 0,0 2-48 15,0-7-1-15,8-1-1 0,3-3 1 0,0 0 1 16,2-6 8-16,0 1-45 0,-1-5 36 0,1-1 1 15,-2-5-66-15,1 1 33 0,-3-2 8 0,4 0-102 16,-2-2 57-16,0-10 17 0,3-7-1 0,-1-4-99 16,-2-3 60-16,0-6 17 0,2-6 0 0,-1-3-84 15,-1-2 54-15,0-4 16 0,-1-8-7 0,1-10-35 16,2 3 33-16,-1-4 0 16,-2 4 7-16,1 9 26 0,-1-1-8 0,-2 5 9 15,-5 14 66-15,-1 6-34 0,0 6 1 0,-2 9 213 16,0 3-124-16,0 5-39 0,0 4-35 0,-4 2 290 15,-1 2-146-15,-2 20-46 0,-1 3-39 0,0 7 159 16,1 7-100-16,3 2-51 0,1 4 49 0,-1 3-49 16,2-1-17-16,0 3-8 0,2 3 85 0,0-1-54 15,0 3-29-15,0-3-31 0,0 1 12 0,0-4-8 16,0-4-1-16,0-11-194 0,0 1 97 0,0-5 49 16,2-7 33-16,4-2-377 15,-3-5 185-15,1-4 51 0,-1-5-379 0,1-3 235 16,4-4 110-16,1 0-125 0,2-13 125 0,5-10 63 15,0-9 31-15,2-4-351 0</inkml:trace>
  <inkml:trace contextRef="#ctx0" brushRef="#br0" timeOffset="62014.37">18683 8246 1010 0,'4'-11'0'0,"1"5"0"0,4 1 0 0,1 1 0 0,1 2 0 0,2 0 0 0,3 2 247 0,2 0-107 15,1 0-54-15,2 0 361 0,-1 9-208 0,1 2-94 16,2 7-61-16,-5 0 144 0,-1 3-97 0,-4 4-50 15,1 0-55-15,-7 0 15 0,-3 7-9 0,-3-2 1 16,-1 0-35-16,0 2 0 0,-11-2 35 0,-6 0-146 16,-3-1 69-16,-3-3 39 0,-1-6-1 0,-1-1-189 15,-1-5 107-15,4-5 0 0,-6-1-9 0,8-5-254 16,2-1 159-16,6-2 80 0,3 0-257 16,4 0 160-16,3-10 93 0,2-2-278 15,5-8 181-15</inkml:trace>
  <inkml:trace contextRef="#ctx0" brushRef="#br0" timeOffset="62245.75">19184 8154 662 0,'6'-19'0'0,"-4"4"0"0,-2 4 0 0,0 1 0 0,-6 1 0 0,-7 4 0 0,0 3 405 16,-2 0-187-16,-2 2-84 0,0 0-55 0,-5 13 259 15,1 4-153-15,0 5 134 0,1 6-143 0,2 4-64 16,0 8-43-16,4-2 129 0,7-5-82 0,0 6-42 15,5 1-20-15,2-1 96 0,0-3-63 0,6-4-27 16,6 0 0-16,6-3 58 0,3-5-43 0,0-2-13 16,2-3-8-16,4-4-88 0,-1-4 34 0,2-1 0 15,-2-5-273-15,-5-1 161 0,3-2 68 0,-1-2-723 16,-1 0 346-16,-3 0 195 16,0 0 85-16</inkml:trace>
  <inkml:trace contextRef="#ctx0" brushRef="#br0" timeOffset="63546.08">19836 8104 781 0,'-13'0'0'0,"3"0"0"0,3 0 0 16,1-3 0-16,1 1 0 0,3 2 0 0,0 0 349 0,1-2-158 0,1 2-79 0,0 0-31 0,0 0 180 15,7 0-114-15,7-1-57 16,5 1-29-16,1-2 128 0,5 0-82 0,-4 0-38 16,2 0 77-16,2 0-57 0,-4 1-29 0,0-1 10 15,-1 2-186-15,-4-2 74 0,-1 2 38 0,-4 0-441 16,-2 0 240-16,0 0 105 0,-6 4 60 0,-1 7-658 15,-2 2 333-15</inkml:trace>
  <inkml:trace contextRef="#ctx0" brushRef="#br0" timeOffset="63694.91">19853 8310 1274 0,'-6'4'0'0,"2"2"0"0,2-1 0 0,2 1 0 0,0-3 0 0,0 0 0 0,0 0 0 16,4 0 155-16,6 1-61 0,3-2 251 0,1 2-161 0,2-3-75 15,1 3-39-15,3-2-203 0,1 1 83 0,2-2 50 16,-1 1 12-16,1 0-549 0,1 0 280 0</inkml:trace>
  <inkml:trace contextRef="#ctx0" brushRef="#br0" timeOffset="64078.42">20776 7836 400 0,'1'-26'0'15,"-1"0"0"-15,0 1 0 0,0 1 0 0,-1 2 0 0,-10-3 208 0,1 7-87 0,-4 1-45 0,-1 3-21 0,-2 3 147 16,1 5-89-16,-4 3-41 16,2 1 112-16,-3 2-76 0,0 0-38 0,1 4 54 15,1 7-50-15,-4 6-20 0,7 0-1 0,-1 3 144 16,2 7-74-16,1-1-50 0,5 4 1 0,0 4 111 15,4-1-77-15,-2 3-37 0,5 4 8 0,2 7 102 16,0-4-74-16,0 4-38 0,0 0 82 0,2 2-60 16,7 1-20-16,0 1-15 0,-2 2 1 0,0-3-24 15,1 1 0-15,0-2-58 16,-5-6 38-16,3 8-9 0,-3-8 28 0,-1-2-112 16,-2-5 57-16,0 1 27 0,0-3-131 0,0-2 71 15,-11-4 37-15,0-3-13 0,-4-2-70 0,0-8 35 16,-2-3 8-16,-2 0-190 0,1-6 102 0,-3-3 57 15,3-3 28-15,0 0-147 0,5 0 80 0,2 0 53 16,5-5 21-16,2-5-368 0,4-3 196 0,0-3 97 16,13 0 40-16</inkml:trace>
  <inkml:trace contextRef="#ctx0" brushRef="#br0" timeOffset="64343.37">20756 8529 1649 0,'8'9'0'0,"-1"1"0"0,-2 2 0 0,-4 0 0 0,-1 2 0 0,0-1 0 0,0 4 0 0,0-2 254 0,0 2-110 0,0-2-56 0,0-2 76 16,0-4-58-16,4 5-40 0,7-5-1 15,1-3-65-15,1-2 0 0,-1-2 32 0,4-2 9 0,-3 0-207 16,2 0 99-16,-2-10 49 16,-1-5-226-16,-3-3 139 0,-2 2 50 0,-5-3-163 15,0-2 68-15,-2 3 64 0,0-3 1 0,-4 0 79 16,-7 3-8-16,-3 1-19 0,0 2 0 0,-2 3 66 15,-2 5-32-15,-1 2-9 0,-2 3-25 0,1 2 153 16,3 0-51-16,2 0-45 0,7 2 59 0,-1 3-43 16,5-1 5-16,4 1-371 0,0 1 163 0,0-2 79 15,6-4 38-15</inkml:trace>
  <inkml:trace contextRef="#ctx0" brushRef="#br0" timeOffset="64544.54">21002 7397 1286 0,'-10'-7'0'0,"1"7"0"0,4 0 0 0,1 3 0 0,-1 11 0 0,-1-1 0 0,1 7 359 0,-5 4-167 0,3 8-79 15,-4 8-41-15,2 3 50 0,2 0-45 0,5-3-14 16,0 11-187-16,2-7 79 0,0 2 39 0,6 0-1 15,3-3-529-15</inkml:trace>
  <inkml:trace contextRef="#ctx0" brushRef="#br0" timeOffset="64851.71">21123 8047 1113 0,'-6'-11'0'0,"6"7"0"0,0-2 0 0,0 1 0 16,8-5 0-16,4 5 111 0,4 1-43 0,2 3 262 0,7-2-148 0,-1 3-75 15,-3 0-29-15,6 3 85 16,-5 7-65-16,0 7-32 0,-3 2-1 0,-2 2-78 16,-5-1 31-16,-1 11-9 0,-6-4 24 0,-3 5-34 15,-2 0 0-15,0 2 34 0,-9-1-20 0,-9 0-9 16,0-1 29-16,-4-6-64 0,-3-1 31 0,-2-4-14 15,6-9 6-15,-9 1-133 0,1-5 75 0,3-4 23 16,5-2 23-16,-2-2-344 0,7 0 165 16,2-4 75-16,7-7-297 0,3-3 194 15,4-3 97-15,0-3-245 16</inkml:trace>
  <inkml:trace contextRef="#ctx0" brushRef="#br0" timeOffset="65037.23">21599 7966 1347 0,'0'-7'0'0,"0"2"0"0,-5 4 0 0,-8-1 0 0,-4 2 0 0,-8 0 0 0,2 6 0 0,-4 9 0 0,-1 6 0 0,-2 5 447 0,5 0-199 0,2 6-111 16,3 0 226-16,7 1-166 0,4-1-81 16,5-2 4-16,4-3-36 0,0 5-29 0,9-5 0 15,10-2-285-15,6-2 131 0,2-3 66 0,5-1 42 0,5-6-285 16,3-1 155-16,1-5 77 0,1-5 38 0</inkml:trace>
  <inkml:trace contextRef="#ctx0" brushRef="#br0" timeOffset="65633.28">22052 7617 854 0,'0'-2'0'0,"-1"-4"0"0,-1 5 0 0,0-1 0 0,2 0 0 0,0 0 0 0,0 0 113 0,0 2-32 0,0-2-8 0,0 0 214 16,4 1-128-16,8-1-62 0,4-1-33 0,3 3 185 15,6 0-113-15,4 0-51 0,3 0 40 0,10 0-47 16,0-1-22-16,9 1 8 0,15-1 138 0,0-2-84 16,3 1-43-16,7 2 117 15,0 0-80-15,3 0-32 0,-2 0-7 0,4 0-19 16,2 0 0-16,-3 6-22 0,-2 0 1 0,-11-1-71 16,16 3 31-16,-12-1 1 0,-4-1-28 0,5-1 33 15,1 1 1-15,-7-5 41 0,12 2-162 0,-6-3 43 16,-4 0 47-16,-4 0-84 0,-10 0 55 0,-7 0 3 15,6-3 24-15,-20 2-11 0,1-1 24 0,-11 0-15 16,-2 0 6-16,-8 2 108 0,-4-2-47 0,-1 2-21 16,-6 0 10-16,0 0-8 0,-2 0-3 15,0 0-58-15,0 0 21 0,0-2 12 16,-2 1 11-16,-10-1-347 0,-1 0 159 0,-4 0 79 16,0 2 44-16,-4 0-445 0,-5 0 241 0,0 0 120 15</inkml:trace>
  <inkml:trace contextRef="#ctx0" brushRef="#br0" timeOffset="66102.2">22111 7619 1380 0,'-23'-10'0'0,"8"10"0"0,5 0 0 0,7 13 0 0,-1-2 0 0,-1 5 109 0,1 5-39 0,-2 3 1 0,3 4 111 15,1 7-67-15,2 7-45 0,0-1 0 0,0 4 197 16,0 1-117-16,2 0-59 0,3-6-20 0,3 13 3 16,-1-8-21-16,-2-1 22 0,0 1-22 0,-2 2 1 15,-1-6-13-15,0 7-66 0,-2-13 29 0,0 5 0 16,0-6 29-16,-7-2-35 0,-3-9 8 0,-3 0 27 15,-1-4 0-15,-2-5-102 0,-3-5 47 0,-1-6 3 16,-1-3 6-16,-6 0-126 0,3-1 60 16,-1-12-95-16,0-3 81 0,-2-9 25 15,-1-5 12-15,3-4-34 0,3-2 25 0,2-6 0 16,4 1 32-16,5 9-9 0,-1-1 10 16,5 10-1-16,2 2 133 0,-1 10-66 0,2 0-34 0,3 5-7 15,-1 4 214-15,-1 2-110 0,1 0-37 0,0 17-34 16,-1 7 114-16,1 3-59 15,0 2 1-15,0 3-27 0,0-2 11 0,2 3-33 0,0-1 0 0,0-8-86 16,0 10 39-16,0-8 23 0,0-5 0 16,0 1-387-16,0-1 172 0,2-7-438 0,2-3 309 15,5-4 152-15,1-3 75 16,5-4-366-16</inkml:trace>
  <inkml:trace contextRef="#ctx0" brushRef="#br0" timeOffset="66304.38">22139 7949 1065 0,'14'-10'0'0,"-3"7"0"0,-1 3 0 15,-2 0 0-15,0 0 0 0,-3 10 401 0,-1 4-188 0,0 7-91 0,-1 5 314 16,1 5-202-16,-2 1-100 0,0 2-43 0,-2 4-33 0,0-2 74 16,0 4-50-16,1-2-24 15,1-1-103-15,0-1 47 0,1-1-8 0,1-3-359 0,1-2 199 16,-1-5 100-16,1-5-557 0,1-4 324 0,2-6 106 15,-1-4 93-15,2-6-415 0,0 0 241 0</inkml:trace>
  <inkml:trace contextRef="#ctx0" brushRef="#br0" timeOffset="66462.47">22338 8190 1436 0,'0'-16'0'0,"0"5"0"0,0 4 0 0,0 1 0 0,1 1 0 0,11-1 0 0,1 0 0 0,4 5 0 0,8-4 177 16,-1 4-72-16,2-1-36 0,-1 0 358 0,7-1-201 0,-4 1-97 0,0 0-18 15,0 2-39-15,-1-2 0 0,-7 2-31 0,3 0-433 16,-4 0 212-16,-3 0 107 16,0 0 53-16,-7 0-551 0,0 0 300 0,-4 0 70 0,-3 0 97 15</inkml:trace>
  <inkml:trace contextRef="#ctx0" brushRef="#br0" timeOffset="66652.12">22486 7827 765 0,'0'0'0'16,"0"0"0"-16,0 0 0 0,0 9 0 0,0 5 0 0,0 5 414 0,0 5-191 0,0 7-94 0,2 4 423 0,2 7-264 0,-3-1-127 15,1 0-64-15,1 2 85 16,-1 0-74-16,0-4-30 0,-1 12-7 0,1-6-361 16,-2 2 161-16,0-2 82 0,0-3 39 0,0-9-558 15,2 0 295-15,2-11 152 0,1-3 62 0,2-12-328 16,4-3 117-16,-2-4 109 0</inkml:trace>
  <inkml:trace contextRef="#ctx0" brushRef="#br0" timeOffset="66926.89">22881 7909 841 0,'7'-7'0'0,"0"4"0"0,2 3 0 0,-4 0 0 0,-1 0 0 0,-3 7 199 0,-1 7-74 15,0 0-51-15,-3 6 230 0,-8 1-135 0,-6 5-69 16,-1-3-33-16,0 0 68 0,-3 1-54 0,6-7-25 15,0-1 1-15,2 0-10 0,6-10-6 0,1 1 64 16,2-5-36-16,2-1-1 0,2 2-35 0,0-3 38 16,0 0 9-16,12 0-48 15,6 0 151-15,5-4-75 0,0 1-38 0,5-3 1 16,-4 2-49-16,8 2 11 0,-2 1 0 0,-2-1 0 16,0 0-154-16,-1 2 77 0,-6 0 47 0,2 0-9 0,-2 0-113 15,0 0 75-15,-4 4 28 0,-2-1 22 0,-2 1-518 16,-3-1 213-16,-3 1 135 0,-3-2 66 0,-1-1-392 15,-3-1 228-15,0 0-271 0</inkml:trace>
  <inkml:trace contextRef="#ctx0" brushRef="#br0" timeOffset="67104.42">23049 7904 1098 0,'-9'-2'0'0,"2"2"0"0,1 0 0 0,3 0 0 0,1 0 0 0,-3 10 0 0,4 3 0 0,-1 4 499 0,2 5-233 0,-2 0-108 16,2 9-67-16,-2 1 161 0,2 0-110 15,-2 2-54-15,0 1-28 0,-1 1 158 0,-1-1-96 16,1 1-274-16,-4 0 92 0,2 0 46 0,-1-2 24 16,3-8-523-16,1-1 269 15,2-5 138-15,0-9 70 0,0-3-611 0,0-4 291 16,7-4 154-16,5-8 88 0</inkml:trace>
  <inkml:trace contextRef="#ctx0" brushRef="#br0" timeOffset="67314.17">23166 8047 653 0,'17'-9'0'0,"3"4"0"0,5 4 0 0,3 1 0 0,-1 0 353 0,-1 0-160 0,1 1-81 16,-1 9-39-16,-4 1 140 0,4 6-95 15,-5 0 121-15,-4 4-103 0,-4 2-51 0,-4-1-18 0,-3 6-11 16,-4 0-42-16,-2 1 19 0,0 1 0 0,-19 1-48 16,-3 0 32-16,-12 2-8 0,0-2 24 0,-3-4-105 15,-5 0 52-15,1-6 27 0,4-4 8 16,-5-3-213-16,6-4 84 0,2-6 62 0,10-4-4 0,2 0-134 15,3 0 56-15,6-4-314 0,7-8 208 16,4-2 103-16,2-2 52 0</inkml:trace>
  <inkml:trace contextRef="#ctx0" brushRef="#br0" timeOffset="67524.59">23630 7975 852 0,'0'-7'0'0,"0"5"0"0,0 0 0 0,-13 2 0 0,-2 0 0 0,-9 11 395 0,-1 7-181 0,-1 2-90 16,-4 10-46-16,7-3 325 16,0 4-177-16,5 1 12 0,4 4-102 0,7-1-52 15,3 3-25-15,4-6 63 0,0 2-37 0,4 0-29 16,10-4-1-16,0 0-135 0,4-2 56 0,3-4 29 16,2-3 8-16,2-6-390 0,1-2 204 0,1-5 104 15,-2-6 50-15,2-2-671 0,-5 0 320 0,-1 0-83 16</inkml:trace>
  <inkml:trace contextRef="#ctx0" brushRef="#br0" timeOffset="67815.83">23769 7824 1123 0,'15'0'0'0,"4"0"0"0,6 0 0 0,-4 0 0 0,0 1 0 0,0 3 0 0,-2 2 306 16,0 3-137-16,-2 3-68 0,-2 1 151 0,-3 1-101 15,-2 4-63-15,-4-1-28 0,-2 4-84 0,-4-1 28 16,0 2 0-16,-8-2-47 0,-9 0 34 0,-3-3 20 16,-1-1 1-16,2-4-68 15,-1-1 44-15,1-3 31 0,1-5-9 0,7 1 25 16,-1-2-9-16,3 0 172 0,4-2-88 0,3 0-49 16,0 0-5-16,2 0 119 0,0 0-71 0,8 0-35 15,11 0-1-15,2 0 72 16,5 0-58-16,0 0-24 0,0 0-1 0,0 0-154 15,-5 0 65-15,4 0 40 0,-1 0-7 0,-1 0-467 0,-2 0 250 0,-3 0 91 16,-1 0 73-16,-4 0-785 0</inkml:trace>
  <inkml:trace contextRef="#ctx0" brushRef="#br0" timeOffset="68954.6">24764 8163 354 0,'0'0'0'0,"0"0"0"0,0 0 0 0,0-2 0 0,4 0 0 0,-2-1 215 16,1-1-91-16,-1-2-46 0,1 2 66 0,-1-5-48 15,0 2-35-15,0-2 81 0,-2-1-55 0,0-1-27 16,0 1 0-16,0 0 20 0,0-3-8 0,0 3-39 16,0-1 0-16,-6 2 35 0,-2 2 1 0,-1 2-28 15,-4 1-33-15,-2 2 24 0,-5 2 1 0,-1 2 0 16,-3 13 11-16,-2 6-3 0,2 3-8 0,0 3 56 15,-2 11-28-15,5-5-1 0,3 4-27 16,6-3 141-16,2 3-75 0,4 0-33 0,6-4-1 16,0-3 18-16,0-4-26 0,0-7 9 15,8 0-52-15,3-2 19 0,1-9 0 0,3 1 0 16,0-8-97-16,3-1 57 0,3 0 16 0,-1-7-74 16,1-11 49-16,-1-5 25 0,-1-5-1 0,2-4-246 15,2-10 120-15,-6 3 30 0,2-4 41 0,-5-3-229 16,2-2 122-16,-3-4 52 0,0-1-51 0,0-12 60 15,-1 3 30-15,-1-3 0 0,-2 3-33 16,0 8 24-16,-1-1 7 0,-4 16 65 0,-2 1-1 16,0 15-32-16,-2-1 1 0,0 13 216 15,0 1-104-15,0 7-56 0,0 1-29 0,0 2 371 16,0 15-185-16,0 10-49 0,-2 5-9 0,-2 11 134 16,0 1-112-16,1 6-57 0,-1 3 142 0,0-1-104 15,2 5-46-15,0-1 51 0,0 4-49 0,2-1-25 16,-3 1 9-16,3 1 34 0,0-5-33 0,0-2-1 15,0-5-33-15,7-9-304 0,0-3 161 0,3-4 67 16,1-11-599-16,-1-3 322 0,1-5 107 0,2-7 97 16,-3-5-639-16</inkml:trace>
  <inkml:trace contextRef="#ctx0" brushRef="#br0" timeOffset="69178">25065 7959 1226 0,'13'0'0'0,"6"0"0"0,8 0 0 0,-3 1 0 0,0 3 0 0,-1 4 0 0,-1 3 0 0,-4 4 307 0,-2 0-128 0,3 10-78 15,-8 0 166-15,-4 0-118 0,-3 4-58 0,-4 0-29 16,0 1-20-16,-4 2-9 0,-13-1 0 0,-5-1-152 16,-6 0 76-16,-2-2 37 0,2-8 9 0,-5 3-254 15,2-4 142-15,-3-6 70 0,2-1 1 0,4-7-184 16,3-2 50-16,3-3 79 0,5 0-272 0,3 0 166 15,7-8 83-15,4-6 42 0</inkml:trace>
  <inkml:trace contextRef="#ctx0" brushRef="#br0" timeOffset="69396.98">25435 7901 1121 0,'2'-6'0'0,"-1"0"0"0,2 3 0 0,-3 2 0 0,0-1 0 0,0 2 0 0,-8 0 0 0,-9 2 131 16,-5 15-49-16,-4 8-17 0,-9 7 237 0,4 2-134 15,3 3-68-15,1 3 123 0,6-1-96 0,9-3-38 16,4 3-33-16,6 1 158 0,2-2-91 0,4-4-45 16,13-1-22-16,5-4-82 0,7-1 25 0,6-3 0 15,3-6-156-15,2-4 95 0,4-2 47 0</inkml:trace>
  <inkml:trace contextRef="#ctx0" brushRef="#br0" timeOffset="76077.61">8919 10147 679 0,'-9'0'0'0,"6"3"0"0,1 1 0 0,0-4 0 0,0 2 0 0,2-2 294 16,0 0-131-16,0 0-56 0,0 0-42 0,0 0 104 16,0 0-69-16,6-2-33 0,1 0 0 0,1-3 190 15,0 4-117-15,1-1-53 0,3 2 85 0,-2 0-70 16,3 0-34-16,1 0 106 0,0 6-75 0,4 2-33 16,-2-3 0-16,3-1-6 0,-1 2-27 0,1-4 8 15,-3-2-9-15,3 0-30 0,0 0 0 0,-2 0 31 16,-3 0-171-16,1-6 94 15,1-1 34-15,-6-1-321 0,1 0 152 0,-2-1 91 16,-1 4 12-16,-4-1-454 0,0 3 252 0,-1 1 123 16,-1-1 61-16,-2 3-404 0</inkml:trace>
  <inkml:trace contextRef="#ctx0" brushRef="#br0" timeOffset="76342.23">8995 10483 1428 0,'-13'9'0'0,"2"0"0"0,1 3 0 0,5-5 0 0,0-1 0 0,0-1 0 0,3 1 0 0,2-2 0 0,0 1 266 0,8 1-116 0,11-2 292 15,7 0-208-15,2-4-101 0,4 0-50 0,3 0 149 16,-4 0-99-16,-3 0-42 0,6 0-34 0,-4 0-78 16,-4 0 27-16,-3 0-1 0,-3 0-90 0,-1 0 67 15,-1 2 21-15,-9-1 1 16,0 1-26-16,-6 0 27 0,1 0 0 0,-1-2-46 15,0 2 29-15,-3-2-26 0,0 0 22 0,0 0 117 16,0 0-49-16,0 0-13 0,-6 0-39 0,2-4-98 16,1-1 51-16,3-1 32 0,-2 3-252 0,2 2-302 15,0 1 268-15</inkml:trace>
  <inkml:trace contextRef="#ctx0" brushRef="#br0" timeOffset="89592.38">9886 10250 979 0,'0'0'0'0,"0"2"0"0,-2 0 0 0,0-2 0 0,2 2 0 0,0-2 0 0,-2 0 0 0,2 0 211 16,0 0-90-16,0 0-43 0,2 1-23 0,11-1 166 15,6 0-97-15,4 0-46 0,5-1-23 0,-1-3 199 16,3-4-111-16,0 1-47 0,-1-2 33 0,1 0-47 16,0 4-25-16,0-2 2 0,0 1-50 0,0 1 32 15,-2-1-8-15,-1 0-36 0,-1 1 0 0,-5 1 35 16,1 0 1-16,-3 0-105 0,-4 2 48 15,-3 0 28-15,-3 1 5 0,-2-1-217 16,-3 0 80-16,-1 0 65 0,0 0-248 0,-1 0 143 16,-2 0 52-16,0-4 42 0,0 2 21 0,0-1-9 15,-8 3 30-15,-2 1-695 0</inkml:trace>
  <inkml:trace contextRef="#ctx0" brushRef="#br0" timeOffset="90081.34">10143 10361 632 0,'-19'11'0'0,"-2"5"0"0,0 1 0 0,1-1 0 0,-1 1 152 0,2-1-52 0,-3 3-37 15,5 0 300-15,4-4-165 0,1 2-83 0,5-2 169 16,4-4-118-16,1 2-71 0,2 0-31 0,0-2 51 16,2 1-41-16,5-3-20 0,7-2 7 0,2 3-60 15,3-2 0-15,4 2 32 0,-1-3 0 0,-3 0-31 16,4 3 8-16,-2-1 23 0,0 1-62 0,3 1 31 15,-5 0 0-15,0 2-13 16,-1 2 11-16,-2 0-11 0,-2 2-1 0,-3 2-10 16,-4 1 23-16,-2 1 9 0,-1 2-9 0,-4-1-31 15,0 5 36-15,0-4 1 0,-11-2 0 0,-3 0-42 16,-2-6 2-16,-2 1 36 0,-3-4-96 0,0-4 46 16,-2-3 15-16,1-2-72 0,0-3 36 0,1 0 18 15,2 0 0-15,2-8 52 0,4-1-27 0,3-5-13 16,7 0 4-16,3-3 92 0,0-6-41 0,3 1-20 15,13-3 1-15,3-1 116 0,1-2-65 16,3 0-17-16,1-3 17 0,5-5-12 16,-3 6 1-16,-6 4-22 0,3-4-3 0,-2 4 15 15,-5 0-14-15,-5 5-51 0,-3 0 25 0,-2 2 2 16,-4 3 26-16,-2 1-46 0,0 0 0 0,-13 0 26 16,-3 1 9-16,-3 2-2 0,-4-2-2 15,0 5-11-15,-2 1 34 0,1 5-28 0,3 1 2 0,-3 2 44 16,1 0-1-16,2 0-33 0,3 4-5 0,2 3-62 15,6 3 31-15,3-3 7 16,3 2 26-16,2 1-341 0,2 0 161 0,0-2 68 16,9 0 43-16,7-2-453 0,3-2 246 0</inkml:trace>
  <inkml:trace contextRef="#ctx0" brushRef="#br0" timeOffset="90327.29">10199 9393 1823 0,'-2'-12'0'0,"2"6"0"0,0 0 0 0,0 0 0 0,0 4 0 0,0 1 0 0,0 1 0 0,0 0 0 0,0 0 203 16,0 12-86-16,2 9 65 0,0 11-79 0,0 10-35 15,0 3 0-15,-1 6 43 0,1 1-39 0,-2 2 8 16,0-1-47-16,0 0-56 0,0-6 28 15,0-4 0-15,0-7 28 0,0 1-254 16,3-3 123-16,-1-4 66 0,0-6-558 0,3-1 256 16,1-3 159-16</inkml:trace>
  <inkml:trace contextRef="#ctx0" brushRef="#br0" timeOffset="91383.09">11544 9961 682 0,'0'-10'0'0,"0"2"0"0,0 1 0 0,0-4 0 0,0-4 0 0,0 0 0 0,0-6 0 0,0 1 89 16,0-1-33-16,0-1 46 0,0-1-34 0,0 0-1 15,-3 2-34-15,-3 1 1 0,0 2-2 0,-2-1 1 16,-1 0 0-16,-1 0-43 0,-1 1 21 0,0 2 9 16,0 3 13-16,-2 0-19 0,-3 2 19 0,2 3 0 15,-1 1-4-15,0 1-8 0,-3 4 8 0,2 0 59 16,0 2-29-16,0 0-2 15,-1 0-28-15,2 5 109 0,0 7-57 0,0 1-24 16,1 0 0-16,2 4 40 0,3 1-32 0,-2 2 9 16,6 0-42-16,0 4 33 0,3 3 0 0,0 1-33 15,2 4 59-15,0 2-22 0,0 7-8 0,4 3 3 16,1 2 0-16,5 14-32 0,-3-7 9 0,2 16 27 16,-1-6 0-16,-2-9-35 0,0 3-1 0,1-5-35 15,-3-7 44-15,-1 5-8 0,1-8 9 0,-2-5-9 16,-2 1-1-16,0-4 1 0,0 0-41 0,0-4 16 15,-4-2 0-15,-7-2-31 16,0-2 27-16,-4-2-18 0,0-4 27 0,-2-1-171 16,-1-2 72-16,0-4 46 0,-1 1 8 0,-1-4-234 15,1-3 102-15,2-3 74 0,0-1 0 0,3-1-200 16,5 0 129-16,0 0 64 0,6 0-240 0,1-1 156 16,2-9 75-16,2-1-294 0,12-4 184 0,7-4 92 15</inkml:trace>
  <inkml:trace contextRef="#ctx0" brushRef="#br0" timeOffset="91664.34">11523 10480 1346 0,'2'3'0'0,"0"4"0"0,-2 8 0 0,0-2 0 0,0 2 0 0,0 2 0 0,-6 4 0 0,3-2 0 0,1 1 0 0,2 1 388 0,0 0-177 0,0-5-89 15,5-1 83-15,9-1-90 0,1-5-41 0,2-3-86 16,1-3 23-16,1-3-1 0,0 0 31 0,2-2-96 15,0-8 44-15,-5-7 22 16,-2-6 0-16,-3-1-179 0,-4-5 108 0,-5-1 43 16,-1 2-200-16,-1-1 107 0,0-2 6 0,-12 2 42 15,-3 4-5-15,-2 0 8 0,-4 2 26 0,3 7 68 16,-2 4-34-16,-1 1 0 0,1 7-41 0,1 3 88 16,3 1-29-16,-1 0-21 0,4 7 25 0,3 4-76 15,6-1 56-15,1 1-15 0,3-2 26 0,0 2-256 16,1-5 108-16,8 0 51 0,7-6-302 0</inkml:trace>
  <inkml:trace contextRef="#ctx0" brushRef="#br0" timeOffset="91877.77">11751 9413 984 0,'6'-16'0'0,"-3"9"0"0,4 3 0 0,-1 2 0 0,-2 2 0 0,-3 0 125 0,2 13-46 0,-3 8-15 16,0 9 375-16,0 3-204 16,0-1-101-16,0 6 194 0,0-2-148 0,0-1-65 15,0 0-46-15,0-2-116 0,0-3 39 0,0-4 1 16,0-3 39-16,0 1-416 0,0-1 205 0,2-2 105 16,0-1 54-16,0 1-328 0</inkml:trace>
  <inkml:trace contextRef="#ctx0" brushRef="#br0" timeOffset="93091.62">12748 9807 336 0,'0'-6'0'0,"0"0"0"0,-2 4 0 0,-1-3 0 0,-3 1 0 0,0 1 194 0,0-2-81 15,-3 2-40-15,2 1 9 0,-3 0 5 16,1 0-27-16,-4 2 42 0,1 0-34 0,-2 0-1 16,0 12-26-16,-1 1 24 0,-2 6 1 0,2 1-33 15,2 5-1-15,0 4 101 0,4 4-43 0,-1 2-32 16,3 2 0-16,3 9 120 0,2-7-73 0,0 3-36 16,2-7 84-16,0 3-64 15,0-3-29-15,2-3 82 0,9-2-55 0,1-4-27 0,1-3 8 16,4 2-98-16,-1-7 32 0,4-3 0 15,0-1 31-15,-3 1-190 0,2-4 103 0,-3 1 39 16,2-4 24-16,-2 0-352 0,0-1 174 0,-2-1 46 16,0-3-388-16,-1-2 243 0,0-1 118 0,0 0 59 15,-4 0-145-15</inkml:trace>
  <inkml:trace contextRef="#ctx0" brushRef="#br0" timeOffset="93417.81">13024 9808 1196 0,'0'-3'0'0,"-2"1"0"0,2 0 0 0,-1 2 0 0,1 0 0 0,-2 0 0 0,2 0 195 0,-2 0-73 16,0 13-49-16,2 4 70 0,0 6-56 0,0 1-26 15,0 6-1-15,0 4 118 0,0 2-76 0,0 7-35 16,0-4 0-16,0 2 0 0,0 1-1 0,0-6-25 16,0 3-71-16,2 0 32 0,0-6 0 0,1-2-277 15,3-9 154-15,-1-1 85 16,3-4 15-16,2-8-235 0,-1-3 91 0,2-6 79 15,2 0-22-15,0-8-378 0</inkml:trace>
  <inkml:trace contextRef="#ctx0" brushRef="#br0" timeOffset="93594.34">13212 10073 1631 0,'4'2'0'0,"6"5"0"0,2-3 0 0,1 0 0 0,4-4 0 0,3 2 0 0,1-2 0 0,10 0 0 0,-5 0 270 0,2 0-119 0,0 0 141 15,-1 0-130-15,-1 0-57 0,6 0-39 0,-6 0-214 16,2 0 90-16,-7 0 46 0,2 0 22 0,-5 0-180 16,-1 0 97-16,-6 0 53 0,-1 0 27 0,-4 0-525 15,-4 0 192-15,-1 0 162 0</inkml:trace>
  <inkml:trace contextRef="#ctx0" brushRef="#br0" timeOffset="93775.95">13419 9713 693 0,'0'7'0'0,"0"8"0"0,0 0 0 0,0 4 0 0,0 4 0 0,-2 3 488 0,-6 4-227 0,-1 9-114 15,1 3-57-15,3-3 188 0,-3 10-126 0,2-4-60 16,3 0-29-16,1 0-10 0,2-5 9 0,0 8-29 16,0-1-190-16,2 0 95 0,7 0 48 0,3-5 23 15,-1-11-461-15,4-5 237 16,0-10 123-16</inkml:trace>
  <inkml:trace contextRef="#ctx0" brushRef="#br0" timeOffset="94066.68">13849 9685 753 0,'9'-7'0'0,"-2"4"0"0,1 3 0 0,-4 0 0 15,-2 0 0-15,-2 13 439 0,0 2-195 0,0 2-110 0,-6 7 60 0,-5 1-80 16,-2-1-41-16,-1 5-12 15,2-7 9-15,-4 6-37 0,3-10 0 0,0 2-80 16,2-5 40-16,0-2 0 0,4-4 47 0,-2-1-28 16,6-5-1-16,1 0 22 0,2-2 0 0,0 1 0 15,0-2 8-15,7 0-49 0,9 0 71 0,6 0-27 16,2 0-16-16,2 0 107 0,5 0-42 0,-1 4-21 16,2-2 0-16,-2 3-63 0,0 1 0 0,0 0 32 15,-6 0 8-15,6-1-249 0,-3 1 119 16,-7-4 50-16,3-1 32 0,-6 0-400 15,-1-1 195-15,-2 0 73 0,-5 0-152 0,-2 0 129 16,-1-1 65-16,-4-4 32 0,-2-7-309 0</inkml:trace>
  <inkml:trace contextRef="#ctx0" brushRef="#br0" timeOffset="94241.66">14039 9651 609 0,'0'0'0'16,"0"2"0"-16,0 5 0 0,0 4 0 0,0 5 0 0,-2 4 398 0,-2 2-183 0,0 4-83 15,0 7-53-15,0 3 367 0,-3 7-206 0,1 0-104 16,-1 0-52-16,-1-2 146 0,-1 12-103 0,2-8-47 16,-1 0-206-16,2-1 80 0,2-9 39 0,1 3-198 15,3-7 114-15,0-10 62 0,0-8 31 0,0-2-616 16,1-5 314-16,5-6 57 0,0-2 53 0</inkml:trace>
  <inkml:trace contextRef="#ctx0" brushRef="#br0" timeOffset="94431.15">14117 9962 510 0,'21'-22'0'0,"2"5"0"0,1 2 0 0,0 2 0 0,-3 5 0 0,5 4 0 0,-5 3 483 16,-1 1-224-16,1 1-114 0,0 15-56 0,-8 0 324 15,3 9-194-15,-6-1-94 0,-2 6 123 0,-3 2-108 16,-3 2-53-16,-2 2-69 0,0-3-7 0,-5 1 22 16,-8-1-1-16,-1-4-69 0,-2-2 35 0,-3-3 8 15,-4-3 27-15,1-5-283 0,-4 0 141 16,1-7 71-16,2-1-10 0,3-7-441 15,1-1 196-15,3 0 130 0,4-1-230 0,8-15 181 16,4-6 89-16</inkml:trace>
  <inkml:trace contextRef="#ctx0" brushRef="#br0" timeOffset="94646.2">14538 9844 949 0,'5'-7'0'0,"-1"3"0"0,-2 0 0 0,-2 3 0 0,0 1 0 0,-7 0 447 0,-10 7-208 0,-2 12 47 15,-4 7-130-15,0 4-62 0,2 5-31 0,1 3 0 16,10-4 232-16,-2 6-135 0,8-1-64 16,4-2 55-16,0-1-59 0,4-2-30 0,15-4 8 15,4-2-152-15,3-4 57 0,2-1 28 0,1-5 1 16,-2-1-330-16,-3-3 187 0,7-3 82 16,-10-5-239-16,3-2 156 0,-4-4 13 15,-2 0-426-15,0 0 252 0,-5-6 138 0,0-9 66 16,-5-4 31-16</inkml:trace>
  <inkml:trace contextRef="#ctx0" brushRef="#br0" timeOffset="94928.46">14696 9576 893 0,'7'0'0'0,"3"0"0"0,3 0 0 0,-4 0 0 0,1 0 38 0,-1 2 410 0,0 1-199 0,3 3-113 15,-3 1-51-15,0 4 123 0,1 1-87 16,-3 1-66-16,-1 4-14 0,-2-1-9 15,-3 3 1-15,-1 2 0 0,0-2-207 16,0-1 103-16,-9 0 61 0,-3-3 16 0,-2 0-159 16,-1-4 93-16,0 1 46 0,-2-1-110 0,2-4 60 15,2 1 241-15,3-2-93 0,3-1-58 0,1-1-22 16,5-2-5-16,1 0 163 0,0 2-65 0,0-1-47 16,5-1 183-16,8 0-101 0,4-1-49 0,2 2-17 15,-1-3-8-15,2 0-52 0,1 1 1 16,-3-1 25-16,3 2-370 0,-5-2 194 0,3 2 84 15,0-2 46-15,-2 2-715 0,0-2 350 0,-2 2 163 16</inkml:trace>
  <inkml:trace contextRef="#ctx0" brushRef="#br0" timeOffset="95148.87">15043 9637 1131 0,'0'-1'0'0,"0"-1"0"0,6 2 0 0,2 0 0 0,1 0 0 0,4 2 170 0,4 7-60 0,0 8-43 0,1 3 481 15,0 8-258-15,3 6-128 0,-3 4-65 0,-3-1 338 16,2 15-205-16,-5-2-98 0,-3 3-50 16,-6 3 161-16,-1 2-105 0,-2 0-44 0,0-1 72 15,-11-4-166-15,-4-1 0 0,-5-5 0 0,-1-6-234 16,-2-8 158-16,-9 4 51 0,5-13-201 0,-4-1 130 0,2-7 64 16,3-2 32-16,6-8-676 0,-1-5 325 0,5-1 160 15,0-11 79-15,9-15-457 16,3-16 268-16</inkml:trace>
  <inkml:trace contextRef="#ctx0" brushRef="#br0" timeOffset="95332.38">15310 9525 1976 0,'11'-6'0'0,"8"5"0"0,6 1 0 0,-1 0 0 0,3 0 0 0,-2-3 0 0,3 1 0 0,2 1 208 0,-1-1-88 0,6-2-44 0,-1 3 283 16,1-1-167-16,0-1-80 15,-3 3-39-15,0 0-158 0,-4 0 59 0,-6 0 38 16,1 0-9-16,-4 6-490 0,-6 0 259 0,-3 0 131 16,-3 4-663-16,-5-1 364 0,-2 1 159 0</inkml:trace>
  <inkml:trace contextRef="#ctx0" brushRef="#br0" timeOffset="95631.59">15524 9701 1098 0,'-19'2'0'0,"12"1"0"0,3-2 0 0,2-1 0 0,2 0 0 0,0 0 197 0,9-1-82 0,9-5-33 0,4 0 170 16,2 4-109-16,1 0-56 0,1 2-27 0,-1 0 227 16,-4 0-120-16,-1 10-71 0,-3 1-31 0,-4 4-100 15,-4 2 34-15,-5 1 0 0,-2 2-205 0,-2 4 115 16,-3-4 62-16,-11-1-227 16,-4 0 136-16,-3-2 74 0,2-8-32 0,-4 1-10 15,1-3-28-15,1-3 43 0,2-2 9 0,1-2 176 16,2 0-81-16,5 0-27 0,2 0-1 0,4 0-36 15,2-2 0-15,3-3 387 0,0-1-129 0,6-3-112 16,12 4 30-16,5 0 170 0,2 1-141 0,1 2-69 16,0 0-27-16,7 1-189 0,-3 1 73 0,-5 0 36 15,-2 0 0-15,0 0-143 0,-3 1 99 0,-3 5 36 16,-4-2-2-16,-5-1-508 0,-1 1 200 0,-3 0 145 16,-2-2-255-16,-2-2 204 0,0 0 98 0</inkml:trace>
  <inkml:trace contextRef="#ctx0" brushRef="#br0" timeOffset="95801.46">15563 9003 1701 0,'-7'-15'0'0,"7"13"0"0,0 2 0 0,0 0 0 0,2 6 0 0,1 9 0 0,1 5 0 0,1 7 0 0,-2 2 291 0,3 13-129 0,-3-3-65 16,-1-1 133-16,0 15-103 0,2-5-47 0,-1 3-410 15,4 2 182-15,0 0 98 0,2-1 37 0</inkml:trace>
  <inkml:trace contextRef="#ctx0" brushRef="#br0" timeOffset="96845.59">16598 10103 526 0,'-1'0'0'0,"1"0"0"0,-2 0 0 0,0 0 0 0,2-5 0 0,-2-7 203 0,-1-1-85 0,1-2-42 0,-3-1 20 15,3-3-23-15,0-4-8 16,-3 1-33-16,1 1 38 0,-1-2 0 0,0 4-37 15,-6 1 8-15,4 3-35 0,-4 4 1 0,-1 1 26 16,1 6-26-16,1 3 26 0,-6 1 8 0,-2 5-9 16,0 14-17-16,-3 7 18 0,1 8-2 0,1 1 63 15,5-2-24-15,-4 14-8 0,6-6-35 0,2-2 51 16,4-3-23-16,3 3 1 16,3-1-16-16,0-5 72 0,0-1-40 0,3-5 0 0,4-9-35 15,7 2-5-15,1-5 9 0,0-4-60 16,2-7 26-16,2 1 0 0,-3-5 26 0,1 0-145 15,1-6 80-15,2-13 28 0,-3-5 0 0,1-4-207 16,2-9 94-16,-6 1 60 0,-2 1 2 0,2-14-65 16,-3 2 26-16,-2-3 35 0,-2-4-79 0,-2 0 53 15,-1-7 18-15,1-6-6 0,-2 2-12 0,-1-3 26 16,0 2 1-16,2 2-11 0,-3 12-8 0,1-3 44 16,0 18 0-16,0-1 107 15,-2 15-54-15,0 3-34 0,0 5 7 0,0 5 81 16,0 6-53-16,0 3-27 0,0 1 316 0,0 0-157 15,0 11-49-15,0 11 134 0,0 3-89 0,-2 5-59 16,2 4-28-16,-2 5 147 0,2 9-92 0,-2-6-42 16,2 3-21-16,0 2 122 0,-1 0-71 0,1 4-28 15,-2-1-8-15,0 3 19 0,2 4-28 0,-2-1 1 16,2-1 11-16,0-1 8 0,0-5-47 0,0-6-23 16,0-7 23-16,0 0 0 0,2-4 0 15,0-4-33-15,1-4-8 0,1-5 41 16,0-2-1-16,-3-8-88 0,3-2 45 0,-2-1 11 15,1-4-5-15,-3-2-224 0,0 0 117 0,0 0 42 16,0 0-79-16,0-2 48 0,0-4 44 0,0-1-413 16,0 1 219-16,0 1 109 0,0-1 55 0,0 0-451 15,0 3 256-15,7-5 125 0</inkml:trace>
  <inkml:trace contextRef="#ctx0" brushRef="#br0" timeOffset="97229.56">17414 9675 622 0,'-7'-13'0'0,"2"4"0"0,-1 1 0 0,1 0 0 0,-3-1 87 0,-1 3-27 16,-1 1 8-16,-3-1 218 0,0 5-126 0,0 1-64 16,-2 0-32-16,0 3 120 0,-2 10-67 15,-4 6 22-15,3 4-53 0,-1 3-27 0,0 4 223 16,2 1-244-16,4 3 3 16,0 1-8-16,3 2-1 0,3 7 1 0,3-6 83 15,2 4-41-15,2-6-13 0,0 3 162 16,2-1-95-16,6-3-48 0,5 1 56 0,0-4-52 15,2 0-18-15,4-4-9 0,-3-4-92 0,5 1 33 16,0-5 0-16,1 1 33 0,-1-5-222 0,4 0 107 16,-7-6 58-16,3-1-394 0,-2-4 214 0,-3-4 79 0,2-1 14 15,-4 0-191-15,0 0 136 0,-1-3-469 16,-1-8 301-16</inkml:trace>
  <inkml:trace contextRef="#ctx0" brushRef="#br0" timeOffset="98124.81">17703 9621 668 0,'0'-2'0'0,"0"0"0"0,0 0 0 0,-2 2 0 0,0-2 0 0,0 2 0 0,2 0 236 0,0 0-106 0,-2 0-49 0,2 0-24 16,0 0 121-16,0 0-73 0,0 4-28 0,2 5 105 15,4 2-75-15,-1 3-37 16,-1 0 0-16,-1 6-37 0,-1 2 69 0,0 4-39 15,-2 4 0-15,0 0 55 0,0 6-42 0,0 0-22 0,-2 2 8 16,-3-3-49-16,-1 1 19 0,3-2 1 0,-1 1 0 0,2 0-65 16,0-10 40-16,-1 7-8 15,3-9-213-15,0 0 110 0,0-8 65 0,0-4 7 0,0-6-203 16,0-1 84-16,3-4 70 16,3 0-411-16,5-15 229 0,-2-5 115 0</inkml:trace>
  <inkml:trace contextRef="#ctx0" brushRef="#br0" timeOffset="98298.38">17821 9852 933 0,'7'-4'0'0,"4"2"0"0,5 2 0 0,0-2 0 0,1 1 0 0,2-3 0 0,2 2 0 0,5 0 400 16,-5 0-175-16,7 2-101 0,-4-2 183 0,2 2-137 16,1 0-69-16,1 0-173 15,-5 0 61-15,5 2 17 0,-8 2 1 0,3-1-134 0,-2 0 81 16,-3-2 38-16,-1 1 10 0,-4 0-370 0,-3-2 165 15,-2 0 111-15,-7 0-467 0</inkml:trace>
  <inkml:trace contextRef="#ctx0" brushRef="#br0" timeOffset="98490.9">18089 9497 1681 0,'-6'0'0'0,"1"3"0"0,3 10 0 0,0 3 0 0,1 6 0 0,-1 5 0 0,2 5 0 0,-2 9 251 0,-2 2-110 0,0-4-45 0,0 12 42 16,0-2-53-16,3 0-26 16,-3 1-145-16,2 3 60 0,0 2 37 0,0-3-8 0,-1 0-357 15,1 0 193-15,0-15 97 0,2-2-431 0,0-10 267 16,0-10 61-16,0-2 80 0,7-9-328 16</inkml:trace>
  <inkml:trace contextRef="#ctx0" brushRef="#br0" timeOffset="98790.11">18455 9549 1107 0,'12'-2'0'0,"-1"2"0"0,-2 0 0 0,-5 6 0 0,0 5 0 0,-4 4 0 0,0 2 0 0,0 9 290 16,-4-1-129-16,-7 6-64 0,-2-3 6 15,-4 1-38-15,0 1-1 0,0 0-32 0,-2-1-51 16,1-5 25-16,4-7 8 0,-1 1 42 0,4-4 1 15,5-6 5-15,1-3 0 0,3-2-30 0,0-1 9 16,2 1 18-16,0-3-1 0,6 0-25 0,11 0 91 16,3-3-46-16,1-2-14 0,9 0-8 0,-4-1-82 15,4 2 30-15,1-2 0 0,-5 4 37 0,6 0-230 16,-4 0 112-16,-1 2 54 0,-2 0 27 0,-2 0-174 16,1 0 95-16,-3 0 21 0,-2 0 30 0,-2 0-408 15,-4 2 200-15,-4 2 100 0,-1 0-235 16,-4 0 171-16,-3 0 82 0,1 0 41 0,-2-4-202 15</inkml:trace>
  <inkml:trace contextRef="#ctx0" brushRef="#br0" timeOffset="98981.71">18647 9515 1328 0,'-11'-2'0'0,"3"2"0"0,3 0 0 0,0 0 0 0,-4 12 0 0,4 8 0 0,-1 5 224 0,3 7 562 0,-3 9-727 16,2-5 8-16,-2 13-35 0,3-4 90 0,-1 1-46 0,0 3-21 0,1 2-76 15,-1 2 35 1,0-2-8-16,0-1 27 0,0-2-331 0,0-6 165 0,3-8 84 0,1-3 48 0,-2-3-520 16,2-4 273-16,0-8 92 0,0-7-849 15,0-6 950-15,2-3-7 0,3-5 29 0</inkml:trace>
  <inkml:trace contextRef="#ctx0" brushRef="#br0" timeOffset="99180.23">18728 9752 852 0,'15'-17'0'0,"5"8"0"0,7 5 0 0,-1 0 0 0,2 3 204 0,1 1-86 0,-3 0-42 16,-4 5-14-16,6 13 102 0,-7 5-65 0,0 2-34 15,-6 3 1-15,-3 4 132 0,-3 2-75 0,-4 2-49 0,-3-1 24 16,-2 2-33-16,0-1 1 0,-9-2-48 0,-8 0 15 16,-2-2-58-16,-3-4-85 15,-3-3 72-15,-2-7 35 0,-1-1-120 16,0-8 74-16,0-3 41 0,0-6-8 15,9 0-358-15,-2 0 183 0,5-6 58 0,4-7 58 16,7-1-339-16,3-6 190 0,2-2 96 0</inkml:trace>
  <inkml:trace contextRef="#ctx0" brushRef="#br0" timeOffset="99414.18">19245 9732 1002 0,'12'-15'0'0,"-3"4"0"0,-2-1 0 0,-5 3 0 0,-2 2 0 0,0 0 182 0,-6 4-75 0,-9 0-29 0,-8 3 250 16,-1 6-148-16,-2 13-73 0,-6 9-37 0,4 2 107 0,5 3-64 16,-2 10-44-16,9-4 0 0,9-5 98 0,0 3-67 15,7 1-33-15,0-3 7 0,4 0-80 16,11-4-1-16,3-1 40 0,3-4-1 0,0-1-215 16,4-4 116-16,0-3-327 0,-2-1 211 0,4-5 74 15,-3-5-199-15,3-3 115 0,-7-4 76 0,3 0-329 16,-2 0 206-16,-5-5 104 0,-1-7 51 0</inkml:trace>
  <inkml:trace contextRef="#ctx0" brushRef="#br0" timeOffset="99710.38">19409 9395 1383 0,'0'-7'0'0,"8"5"0"0,9 2 0 0,-1 0 0 0,-2 0 0 0,-1 0 0 0,-1 0 0 0,-1 6 239 0,1 5-103 0,-2 2-51 0,1 2-12 0,-2 4 0 16,-6-1-32-16,1 7-139 0,-2 0 65 0,-2-3 33 16,0 2-209-16,-12 1 121 0,-1-7 69 0,-6 5-39 15,1-4 1-15,2-6 44 16,0-3 34 0,0 0 20-16,4-5-11 0,-2-2-62 0,3-3 420 15,4 0-341-15,1 0-28 0,3 0 1 0,0 0 122 0,3 0-55 16,0-2-34-16,4-4 0 0,11 2 117 0,6-3-68 15,-3 4-27-15,9-3-8 0,-8 4-122 0,5 0 44 16,0 2 22-16,-1 0 0 0,1 0-395 0,-3 0 204 16,-1 7 107-16,1-1 45 0,-1 2-646 0,-4-2 310 15,1 1 157-15</inkml:trace>
  <inkml:trace contextRef="#ctx0" brushRef="#br0" timeOffset="99944.77">19779 9465 1018 0,'2'-9'0'0,"5"5"0"0,4 0 0 0,-2 2 0 0,3 0 474 0,-2 2-220 0,5 0-111 0,-1 4-55 0,2 13 305 15,0 5-171-15,-4 4-99 0,2 6-45 0,-3 8 66 16,-6 1-56-16,-1 2-27 0,-2-1 7 0,-2 10-60 16,-2-3-1-16,-11 2 26 0,-2 1-33 15,-3 1 0-15,-2-2 41 0,-1-1-8 0,-2-1-221 16,-4-7 110-16,3-5 56 0,1-11 27 0,3-5-402 15,1-2 167-15,1-8 111 0,0-4-467 16,7-1 277-16,1-4 138 0,1-2 61 0,6 0-402 16</inkml:trace>
  <inkml:trace contextRef="#ctx0" brushRef="#br0" timeOffset="100115.31">20135 10318 1905 0,'0'0'0'0,"2"0"0"0,3 0 0 0,2 0 0 0,-5-3 0 0,0 1 0 0,-2 2 299 0,0-1-133 16,0-3-66-16,0 1-649 16,0-1 279-16,-7 0 140 0</inkml:trace>
  <inkml:trace contextRef="#ctx0" brushRef="#br0" timeOffset="104764.07">9234 11767 966 0,'0'0'0'0,"0"0"0"0,0 2 0 0,-1-2 0 0,1 0 0 0,0 0 0 0,0 0 0 0,-3 0 0 0,3 0 96 0,0 0-23 0,0 0-9 15,8 0 159-15,1 0-95 0,3 0-48 0,0-2 124 16,-1-1-78-16,-1 1-51 0,1 0-20 16,3 0 3-16,-3 0 1 0,0 0-26 15,-1 2 8-15,-1 0-67 0,0 0 29 0,0 0 0 16,-1 0-54-16,0 0 42 0,-3 0 29 0,1 0-334 16,-3 0 166-16,2 0 47 0,-3 0 53 0,1 0-449 15,-1 0 224-15</inkml:trace>
  <inkml:trace contextRef="#ctx0" brushRef="#br0" timeOffset="105007.12">9174 12079 888 0,'0'8'0'0,"0"3"0"0,0 0 0 0,2-4 0 0,-1-1 0 0,3-2 168 15,2-2-60-15,-1-1 101 0,5-1-89 0,3 0-43 16,2 0-22-16,2 0 204 0,2 0-117 0,2-1-55 15,-1-3-27-15,3-2 10 0,-1 4 0 0,-3 0-29 16,0-1-9-16,-3 3-85 0,2 0 43 0,-6 0 21 16,2 0-155-16,-7 4 96 0,1 1 36 0,-2-1 23 15,-4 0-102-15,0 0 14 16,-1-1 45-16,1-2-328 0,-2-1 171 0,0 3 54 16,0-3 51-16,2 0-247 0,0 0 150 0</inkml:trace>
  <inkml:trace contextRef="#ctx0" brushRef="#br0" timeOffset="105271.4">9836 11923 1206 0,'0'-2'0'0,"0"0"0"0,0 2 0 0,0-2 0 0,0 2 0 0,0-2 0 0,0-1 0 0,9-3 0 0,5 1 349 15,9-3-159-15,2 1-78 0,3-1 129 0,5 2-96 16,-1 0-61-16,2 1-25 0,0 1-4 0,-2-1-22 16,0 0-1-16,0 2-25 15,-1 2-9-15,1-3 35 0,-2 0 0 0,-3 1-169 16,-6-3 85-16,2 0 49 0,-2-2 14 0,-1-1-340 16,-6-1 125-16,2 1 99 0,-7 3-335 0,-4-1 195 15,1 3 110-15,-3 2-234 0,-3 1 168 0</inkml:trace>
  <inkml:trace contextRef="#ctx0" brushRef="#br0" timeOffset="105751.29">10201 11887 747 0,'-25'9'0'0,"3"7"0"0,0 1 0 0,-3 1 0 0,-1 1 0 0,2 4 167 0,1-1-67 0,2 0-34 16,5 2 1-16,2-6 175 0,7 3-109 0,3-3-50 0,4-3-25 15,0 3 107-15,2-3-67 0,9-2-24 16,7-2-20-16,4 1-22 16,0-1 1-16,2-2-45 0,1 1 22 0,-2-1 8 15,2 0 15-15,0 2-37 0,-2 1 1 0,-7-1 35 0,3 3-87 16,-1 2 49-16,-7 3 15 0,-1 0-17 0,-3 1 0 16,-3 1-52-16,-3 0 35 0,-1-1-10 15,0 1 0-15,-1-5 28 0,-11 0 6 0,-1-3-10 0,-4-2-6 16,0-3 10-16,-2-3 3 0,1-3-2 0,-1-2-22 15,0 0 23-15,0-2 0 0,2-9-50 16,2-4 23-16,2 0 1 0,4-2 22 16,3-1-15-16,3 0 13 0,3-3-12 0,0-2-1 15,1 0 45-15,8 0-4 0,7-1 15 16,-1 2-21-16,5-3-2 0,-3 3-13 0,1-2 43 16,-1 3-16-16,1 1 0 0,-5 6-26 0,0-6 21 0,-2 4 60 15,-2 2-35-15,-2-4-3 0,-4 4 0 0,-1-2-18 16,-2 3-3-16,0 0-26 0,-5-2 23 0,-7 1 5 15,-1 3-3-15,-2 2-38 0,0 0 3 0,-2 3 26 16,2 0 5-16,-2 2-40 0,0 2 1 16,2 2-5-16,0 0 2 0,0 0 26 15,6 0 5-15,0 2-140 0,-1 4 65 0,4 0 25 16,4-2-2-16,0 1-276 0,2 0 146 0,0 1 73 16,4 0 36-16,5-6-338 0</inkml:trace>
  <inkml:trace contextRef="#ctx0" brushRef="#br0" timeOffset="106037.7">10171 11136 801 0,'-7'-10'0'0,"3"9"0"0,2-1 0 0,2 0 0 0,0 2 312 16,0 0-131-16,0 0-78 0,0 0-36 0,0 2 171 15,0 13-102-15,2 2-52 0,2 4 107 16,3 8-83-16,-2 9-37 0,2 4-1 0,-4-1-5 0,-1 2-32 16,0-3 8-16,0 6-15 15,0-2 7-15,-1-11-1 0,3 5 1 0,-2-4-54 16,0-6 36-16,1 4-9 0,-1-10-67 0,1 1 47 16,-1-6 24-16,-2-6-202 0,0-1 104 0,0-7 49 0,0 1 9 15,0-2 1-15,0-2-121 16,-5 0 70-16,2 0 9 0,1-2 28 0,2-8-415 0,0 3 213 15</inkml:trace>
  <inkml:trace contextRef="#ctx0" brushRef="#br0" timeOffset="106343.88">10740 11786 1046 0,'-10'0'0'0,"7"4"0"0,1 2 0 0,2-3 0 0,0 1 0 0,0-1 72 16,0 5 322-16,0 0-172 0,0-1-99 0,2 3-45 15,6-2 181-15,-3 2-113 0,3-1-57 0,-1 1-19 0,0 0 5 16,0-3-22-16,-2-1 1 0,-1-1-69 0,-2 0 23 15,-1-2-157-15,1-3 87 0,0 2 48 16,-2-2 23-16,0 0-340 0,0 0 182 16,0 0 62-1,0 0-1181-15,0 0 1212 0,0 0 1 0</inkml:trace>
  <inkml:trace contextRef="#ctx0" brushRef="#br0" timeOffset="106726.31">11183 11756 1283 0,'-14'0'0'0,"2"0"0"0,6 0 0 0,3 0 0 0,-1 2 0 0,2-2 0 0,2 0 0 0,-1 0 109 16,1 0-43-16,0 0 1 0,5 0 241 0,10 0-138 0,4 0-69 16,2 0 241-16,5 0-159 0,0 0 35 15,2 0-92-15,0 0-47 0,2 0-23 0,0 0 8 0,0 0-61 16,2 0 29-16,-2 0 1 0,-1 0-211 15,-3 2 105-15,-3 0 61 16,3-2-145-16,-4 2 95 0,-1-2 48 0,-2 0 22 0,-2 0-435 0,-2 0 173 16,-4 0 118-16,0-2-355 15,-6 0 230-15,2 0 113 0,-4 0 58 0,-3 2-363 16</inkml:trace>
  <inkml:trace contextRef="#ctx0" brushRef="#br0" timeOffset="107125.28">11387 11978 882 0,'-12'0'0'0,"8"1"0"0,-1 2 0 0,3-3 0 0,0 0 226 0,2 0-97 0,0 0-49 0,0 0-23 15,2-6 0-15,9 0-16 0,4 0 247 16,0 1-127-16,0 3-9 0,2 0-60 0,0 2-29 16,-2 0 8-16,-2 0-38 15,-2 9-158-15,-2 3 79 0,-2-1 39 0,-2 4-184 0,-3 0 120 16,-2 0 47-16,0 0 29 0,0-1-137 0,-9 0 40 15,-7-2 46-15,2-3-12 0,-5 0 4 0,-1-3-3 0,4-2-1 16,-1-1 224-16,2-1-96 0,3 0-53 16,1-2 247-1,6 0-120-15,1 0-71 0,1 0-7 0,3 0 117 0,0 0-61 0,3 0-49 16,12 2-41-16,2 2 0 0,4 0 1 0,-1 3 8 0,5 4-41 16,-4 3-1-16,-1 2 34 0,-1 2-87 15,-4 3 44-15,-2-1 29 0,-4 2-98 0,-1 1 41 16,-4-3 28-16,-2 1 1 0,-2-3-11 0,-2 0 59 0,-13-2-2 15,-4-2-44-15,-3-5 9 0,-5-4 128 16,-3-5-59-16,0 0-27 0,2 0 5 16,-2-1-8-16,0-12 1 0,1-4-166 15,1-2 71-15,2-6 49 0,4-1-425 0,1-6 208 16,5-1 106-16,7-3 39 0,6-2-481 0,3 1 255 0,0-6 138 16,1 1 66-16</inkml:trace>
  <inkml:trace contextRef="#ctx0" brushRef="#br0" timeOffset="107590.69">11213 11147 870 0,'-1'-7'0'0,"1"1"0"0,0 1 0 0,0 1 0 0,5-3 0 0,7 0 0 0,2 2 68 0,4-2 181 0,0 1-108 0,3 0-54 16,2 2-28-16,2-1 155 16,-4 3-83-16,6 0-53 0,-6 2-23 0,5 0 42 0,-8 6-33 15,1 5 1-15,0 4 14 0,-4 5-9 16,-2 1-37-16,-3 2 0 0,-5 1-12 0,-3 3 11 0,-2-2 9 0,0 4-89 16,-3 0 40-16,-11-4 1 0,-1 0-98 15,-4 0 70-15,-1-5 27 0,-3 1-56 16,1-4 25-16,-3-5 26 0,7-4-10 0,-3 0-24 15,2-2 10-15,2-5 1 0,5 1-3 0,1-2 163 16,4 0-71-16,4 0-37 0,-1 0 229 16,4 0-119-16,0 0-53 0,0 0-31 0,7 0 162 15,8 0-76 1,4 0-51-16,5 0 25 0,5 0-35 0,1 0 1 0,4 0-35 0,-1 0 49 0,3 0-28 16,-3 0-1-16,-1 0-99 0,-2 0 40 15,1 0-1-15,-9 0 48 0,3 6-108 0,-5-3 50 16,-1 3 25-16,-6-2 0 0,-3-1-54 0,-3 0 31 0,-1-1-6 0,-5 0-4 15,1-1-1-15,-2-1 19 0,0 0 8 0,0 0 0 16,0 0-4-16,-5-1-8 0,-1-3-595 16,3-3 285-1,-4 1 144-15,4 0 64 0</inkml:trace>
  <inkml:trace contextRef="#ctx0" brushRef="#br0" timeOffset="108613.15">13015 11384 278 0,'-12'-13'0'0,"5"4"0"0,-2 1 0 0,-1 1 0 0,1 1 0 0,0 0 164 0,-7 0-70 0,5 5-31 15,-3-1 95-15,2 2-62 0,-1 0-32 0,-1 3 8 16,0 6 37-16,0 5-38 0,-2 6-1 0,0 1 56 16,2 6-47-16,0 1-15 0,-1 4-8 0,2 7 97 15,4 1-60-15,-1 0-30 0,5 4 0 0,0-2 63 16,2 8-51-16,3-3-21 0,0-3 9 0,0 1 0 15,6-4-30-15,5-7-35 0,4 3 13 0,2-5 0 16,4-4 22-16,1-2-244 16,1-5 121-16,1-2 70 0,3-2 22 0,-3-4-415 15,0-4 201-15,-3-3 65 0,2-3-232 16,-3-3 165-16,1 0 95 0,0-3 43 0</inkml:trace>
  <inkml:trace contextRef="#ctx0" brushRef="#br0" timeOffset="108813.76">13210 11443 1663 0,'0'-2'0'0,"0"2"0"0,-2 0 0 0,2 2 0 0,-1 10 0 0,1 4 0 0,0 5 0 0,0 4 0 0,0 7 0 0,0 2 130 16,0 2-48-16,0 5 106 0,0 6-82 0,0-1-37 0,0 0-110 15,0 1 37 1,0 1 0-16,0-5 45 0,0 9-9 0,0-16-110 0,0-1 55 15,0-10-365-15,0-5 211 0,1-9 112 0,1-3-11 16,4-4-430-16,-3-4 229 0,3-12 122 0</inkml:trace>
  <inkml:trace contextRef="#ctx0" brushRef="#br0" timeOffset="108974.4">13259 11797 915 0,'6'-1'0'0,"1"-2"0"0,6 3 0 0,1 0 0 0,-2 0 0 0,6 0 0 0,0 0 156 0,3 0 151 0,5 0-138 0,-1 0-67 0,-3 0-35 15,0 0 8 1,5 0-3-16,-2 0 0 0,-3 0-39 0,0 0-165 16,-1 0 82-16,0 3 49 0,-5-3 14 0,0 0-381 15,-7 0 200-15,0 0 101 0,-2 0 50 0,-4 0-510 16</inkml:trace>
  <inkml:trace contextRef="#ctx0" brushRef="#br0" timeOffset="109153.04">13479 11426 543 0,'0'3'0'0,"2"11"0"0,-2 2 0 0,0 6 0 0,0 6 314 0,0 0-140 0,0 13-71 15,0 1-35-15,0 6 107 0,-4 1-75 16,2-1-34-16,-2 5 88 0,2-5-61 0,2 1-30 0,0-7-121 16,0 6 41-16,0-13 25 15,0-4 0-15,4-1 25 0,6-9-385 0,-1-4 201 0,3-8 88 0,2-7-474 16</inkml:trace>
  <inkml:trace contextRef="#ctx0" brushRef="#br0" timeOffset="109450.38">13920 11386 840 0,'4'-6'0'16,"-1"6"0"-16,-1 0 0 0,-2 0 0 0,0 10 0 0,0 3 128 0,-11 7-48 0,-1 3-23 0,-2 2 0 0,-1-2 67 15,-2 2-37-15,1 0-31 0,-2-1 12 16,3-3-35-16,2-5 0 0,0-1 40 16,5-3-32-16,1-1-8 0,1-5-1 15,4-4 42-15,2 1-20 0,0-3-1 0,0 0-12 0,8 0 0 16,9 0-8-16,5-1-1 0,2-1 84 16,3-2-42-16,-4 1-12 0,7 2-55 0,-4 1 0 15,1 0 26-15,0 0-174 0,-1 0 87 0,-5 1 52 0,2 4 13 16,-1 0 0-16,-3 1-324 0,-1-2 160 15,-6 0 64-15,-1-1 44 0,-1 1-196 0,-1-3 109 16,-3-1 28-16,-1 0-266 0,-3 0 169 0,0 0 76 16</inkml:trace>
  <inkml:trace contextRef="#ctx0" brushRef="#br0" timeOffset="109610.98">14027 11362 939 0,'0'0'0'0,"-2"0"0"0,2 7 0 0,0 6 0 0,0 4 0 0,-2 7 0 0,0 2 73 0,2 6 254 0,0 6-147 0,-2 5-73 16,1-1 116-16,-1-2-95 0,2 1-40 16,-2 6-20-16,0-6-35 0,2-4 0 0,0 0-244 15,-2 0 122-15,2-9 69 0,0 0 22 0,0-7 0 16,0-10 31-16,4-1-484 0,3-10 185 0</inkml:trace>
  <inkml:trace contextRef="#ctx0" brushRef="#br0" timeOffset="109823.66">14219 11468 1051 0,'16'-7'0'0,"5"5"0"0,0 0 0 0,-1 0 0 0,1 2 0 0,-2 0 0 0,0 6 121 0,3 9 110 16,-3 3-99-16,-2 5-50 0,0 2-24 0,-6 3 41 0,-2 6-24 16,-3 6-9-16,-6 1-33 0,0-3 0 0,-2 3 35 15,-9-8-1-15,-6 3-26 0,-1-3-34 0,-3-5 0 16,-4-3 25-16,1-8-159 15,-4-4 80-15,5-5 48 0,-7-4-323 16,9-4 169-16,3 0 61 0,1-8-709 0,8-9 734 0,3-4 26 0,6-7 8 16,0 2 0-16</inkml:trace>
  <inkml:trace contextRef="#ctx0" brushRef="#br0" timeOffset="110053.08">14628 11399 1065 0,'0'-7'0'0,"0"1"0"0,0 4 0 0,-3-2 0 0,-13 3 0 0,0 1 238 0,-4 0-95 0,-4 9-60 0,4 10 244 16,-1 7-148-16,-2 12-73 0,7 0 109 15,2-3-82-15,3 15-55 0,6-3 12 16,3 1-29-16,2-2 0 0,0-1-28 0,11-5-38 0,10 5 15 16,2-9 0-16,-2-7 23 15,8-2-285-15,-1-2 143 0,0-7 79 0,2-6-378 0,-3-3 209 16,-1-7 76-16,0-2 58 0,-6 0-374 15,1 0 195-15,0-12 109 0,-2-5-478 0,-2-1 538 16,-4-5 21-16</inkml:trace>
  <inkml:trace contextRef="#ctx0" brushRef="#br0" timeOffset="110353.34">14825 11262 1530 0,'0'-14'0'0,"2"8"0"0,6-2 0 0,-2 0 0 0,1-1 0 0,2 6 0 0,3-4 0 0,-3 5 187 0,5 1-76 0,-2 1-40 0,-1 0 19 0,1 3-20 16,-3 7-9-16,-2 5-28 0,-1 4-148 0,-4-1 75 0,-2 9 36 15,0-6-296-15,0 5 305 0,-11-2 28 0,-2-1 0 0,-1-8-55 16,-2 2 23-16,1-4 7 0,-2-4-28 0,0-1 61 16,4-5-69-16,-1-1 20 0,5-2 210 15,2 0-103-15,2 0-53 0,0 0-26 0,3 0 246 16,2 0-123-1,0 0-45-15,0 0 61 0,0 0-116 0,12 0-10 0,1 0 0 16,2 0-32-16,3-2 40 0,2 2-8 0,-2 0 0 0,1 0-200 16,0 0 100-16,-1 0 50 0,1 2-538 15,1 3 282-15,-4 0 117 0,1 0 77 0,0 1-559 16,0-3 302-16</inkml:trace>
  <inkml:trace contextRef="#ctx0" brushRef="#br0" timeOffset="110592.55">15193 11243 939 0,'2'-9'0'0,"3"5"0"0,0 0 0 0,1 3 0 0,-1-1 0 0,0 2 73 0,6 0 400 15,-2 7-221-15,5 14-109 0,0 4 160 16,4 13-135-16,-4-5 198 0,0 13-171 0,2 2-81 16,-3 3-40-16,-2 1 11 0,-3 2-26 0,-3 2 9 15,-3 0-36-15,0 1 1 0,-2-4-108 16,0-2 54-16,-4-5 27 0,-7-8-230 0,-4-2 125 15,-6-6 65-15,1-7-150 0,-5-1 92 16,-3-6 58-16,0-6-39 0,-1-3-41 0,-1-5 49 0,2-2 23 16,0 0-507-16,4-11 94 0,1-12 203 15,2-12 113-15</inkml:trace>
  <inkml:trace contextRef="#ctx0" brushRef="#br0" timeOffset="110791.53">15421 11253 1735 0,'11'-6'0'0,"10"5"0"0,1-2 0 0,1-2 0 0,-1-3 0 0,3 1 0 0,1 1 151 0,6-1-59 0,2-1-30 0,2 2 0 16,-1 3 166-16,-1-1-102 0,1 1-47 16,-3 3-140-16,0 0 47 0,-4 0 24 0,-5 5-323 15,2-2 168-15,-2 3 90 0,-5-1-885 0,-3 0 915 16,-4-1 1-16,-3 3-21 0,-5-2 37 0,-1 1-74 15</inkml:trace>
  <inkml:trace contextRef="#ctx0" brushRef="#br0" timeOffset="111116.66">15683 11376 1037 0,'-3'3'0'0,"3"-2"0"0,0 3 0 0,0-4 0 0,7 0 0 0,5 0 0 0,1 0 140 0,0 0-53 0,2 0 226 0,2 0-145 15,0 2-67-15,-4 2-35 0,2 2 1 0,-1 1 3 0,-5 0-29 16,0 3-9-16,-2-2 1 0,-2 3-168 16,-3-1 84-16,-1 3 42 0,-1 1-53 0,0-1 44 0,-10 1 25 0,-1-2-144 15,-4-1 68-15,0-1 48 0,0-2-20 16,-2-3 1-16,2-1-4 16,-3 0 29-16,2-4-33 0,0 0 283 0,4 0-129 15,3 0-49-15,0 0-34 0,5 0 342 0,0 0-154 16,3 0-91-16,1 0 86 0,0 0-91 0,0 0-35 15,7 0-24-15,7 0 0 0,7 0-23 16,-1 0 8-16,1 0-42 0,6 5 0 0,-6 0 34 0,4-2-1 16,-4 1-289-16,2 0 153 0,0-3 64 0,-3-1-485 15,1 0 234-15,-4 0 135 0,-2 0-382 16,-3 0 244-16,-1 0 135 0,-4 0 63 16,-2 0-141-16</inkml:trace>
  <inkml:trace contextRef="#ctx0" brushRef="#br0" timeOffset="111511.61">15511 10629 1093 0,'-10'-15'0'0,"7"9"0"0,3 5 0 0,0-3 0 0,5 0 0 0,5-1 0 0,1 3 113 0,3 0-40 0,4-1 57 0,1 3-41 0,3 0-32 0,1 0-54 16,-1 6 1-16,1 8 28 0,-3 1 1 16,-2 0 8-16,-6 2-120 0,0 2 56 15,-4 1 28-15,-7-3-1 0,1 2-52 16,-2-5 40-16,0 0-5 0,-3-3 6 0,-8-1 1 16,-1-8 96-16,-1 5-40 0,1-5-11 0,3-2-32 0,0 0 34 15,3 0 0-15,5 0-26 0,-4 0-3 16,5 0 21-16,0 0-18 0,5 0-33 0,9 0 39 15,2 0 15-15,2 0 20 0,-1 2 11 0,1 5-42 0,-2 0 38 16,-1 5-37-16,-4-1-1 0,-3 4 30 16,-3 0 3-16,-3 0-31 0,-2 1 30 15,0 0 0-15,-5-1-23 0,-15 2-2 0,4-4 15 16,-12 2-52-16,-1-1 1 0,1-5 37 16,2-1-1-16,5-8-320 0,-1 0 151 0,5 0 75 15,6 0-629-15,2-4 331 0</inkml:trace>
  <inkml:trace contextRef="#ctx0" brushRef="#br0" timeOffset="118201.83">16407 10931 741 0,'0'-2'0'0,"-5"-3"0"0,-2 4 0 0,4-4 0 0,-3 4 0 0,1-2 0 0,1 0 0 0,0 0 235 16,3 2-102-16,-4-1-50 0,5 1-25 0,0 1 197 15,0 0-103-15,0 0-64 0,0 0-27 0,0 11 78 16,0 11-54-16,0 5-25 0,0 5 7 0,-2 11 108 15,0 1-72-15,1 7-35 0,-3 13 1 16,2-2-37-16,-2-5 9 0,1 16 136 0,1-6-73 16,0-1-35-16,-1 2-1 0,-2 0-2 0,3-10 8 15,-3 13-41-15,1-7 0 0,0-2-28 0,-1-12 27 16,1 7 1-16,1-12-26 0,-2 5-8 16,3-12 34-16,0-1-66 0,2-4 32 0,-1-5 0 15,1-9 18-15,-2 0-52 0,2-8 16 0,0-3 0 16,0-3 11-16,0-4-254 0,0-1 112 0,0 0 72 15,0 0 12-15,0-6-374 0,0-10 204 16,0-3 93-16,10-2-389 0,3 0 249 16,-1-2 125-16,4-2 63 0,-3 1-272 0</inkml:trace>
  <inkml:trace contextRef="#ctx0" brushRef="#br0" timeOffset="118498.04">16505 11957 709 0,'5'-8'0'0,"1"5"0"0,-3 1 0 0,-1 0 0 0,1 0 0 0,-3 2 182 0,0 0-67 15,0 0-45-15,0 0 277 0,0 0-158 0,0 9-77 0,2 4-40 0,1 3 122 16,3 2-84-16,1 1-39 16,0 2 103-16,3-3-70 0,1-1-36 0,2-1 9 15,4-5-19-15,-1-2 0 0,0-2-25 0,2-5-69 16,-2-2 34-16,-1 0 8 0,0 0 27 0,-1-11-124 16,-3-6 62-16,-2-2 31 0,-4-1 0 0,0-4-32 15,-3-5-11-15,-2 5 29 0,0-1-27 0,-5 1-63 16,-6-3 28-16,2 7 30 0,-7-7-10 0,2 7-1 15,0 3 21-15,0 2 38 16,-2 4-3-16,3 1-26 0,1 7 5 0,-2 1 22 16,5 0-17-16,0 2-2 0,0 0 7 0,2 0-119 15,4 2 57-15,-1 2 26 0,2-1-110 0,2 3 64 16,0-4 24-16,0 0 2 0,0-2-294 0,2 0 163 16,2 0 82-16</inkml:trace>
  <inkml:trace contextRef="#ctx0" brushRef="#br0" timeOffset="118736.67">16753 10838 1264 0,'0'-12'0'0,"0"7"0"0,0 3 0 0,0 0 0 0,-2 0 0 0,0 2 0 0,0 0 0 0,2 0 0 0,0 0 468 0,0 6-222 0,0 7-107 0,0 2 144 15,0 7-126-15,0 1-62 0,0 1-22 0,0 8-18 16,0-2-22-16,0 2 0 16,0 0-1-16,0 0-213 0,-2 0 115 0,-3-2 45 15,0-2-144-15,0-1 98 0,-1-9 50 0,3 3-505 16,-1-7 250-16,4-3 75 0,0-2 83 0,0-2-337 0</inkml:trace>
  <inkml:trace contextRef="#ctx0" brushRef="#br0" timeOffset="119130.62">17094 11364 906 0,'0'0'0'0,"0"3"0"0,0-1 0 0,0-2 0 0,0 2 0 0,0-2 0 0,0 1 420 0,0 2-185 0,0-2-106 0,2 3 269 15,7 0-182-15,1-2-92 0,4 2-45 0,4-2 107 16,-2-2-81-16,5 0-36 0,0 0 0 0,1 0 92 15,4 0-64-15,-3-2-24 0,3-4-8 0,-1-2-4 16,-5 3-29-16,3-1 1 16,0 1-78-16,-5-1 47 0,1 0-8 0,-4 2 39 15,0 3-216-15,-4-1 107 0,-1-1 45 0,-3 2-156 0,-1 1 59 16,-3 0 65-16,-1 0-20 0,0 0-352 0,-2 0 201 16,0 0 93-16,0 6 58 0,-4 3-389 0</inkml:trace>
  <inkml:trace contextRef="#ctx0" brushRef="#br0" timeOffset="119420.21">17171 11723 1106 0,'-12'5'0'0,"5"-1"0"0,2-3 0 0,-1-1 0 0,0 0 0 0,2 0 0 0,2 0 0 0,2 0 465 15,0 0-217-15,2 0-107 0,10 0 66 0,3 0-10 16,4-1-87-16,7-2 80 0,-2 2-78 0,2-1-40 16,4-1 0-16,-3 2 2 0,6 1-7 0,-4 0-35 15,-1 0 1-15,0 0-20 0,-7 0 20 0,3 0 8 16,-3 0-9-16,-2 4-33 0,-4-1-1 0,-5 3 34 16,2-2-53-16,-4 0 35 0,-3 0-8 0,-3-3-21 0,0-1 10 15,0 0 0-15,-2 2 8 0,0-2-216 0,0 0 100 16,0 0 58-16,0-3 15 15,-2-3-776-15,0-2 384 0</inkml:trace>
  <inkml:trace contextRef="#ctx0" brushRef="#br0" timeOffset="121956.46">18083 11446 260 0,'-3'0'0'0,"-1"0"0"0,4 0 0 0,-2 0 0 0,2 0 0 0,-1 0 159 0,-1 0-63 16,2 0-23-16,-2 0-8 0,2 0 44 0,0 0-38 15,0 0-1-15,0 0-14 0,0 0 8 16,0 0-31-16,0 0 29 15,0 0 1-15,0 0-31 0,0 0 1 0,2 0 68 16,0 0-38-16,5-2 0 0,0 1-31 0,5 1 67 0,1 0-33 16,2-2 8-16,2 0 59 0,4 0-50 0,3 0-25 15,2 0 0-15,2 0 62 0,0 0-36 16,2 2-29-16,2 0 11 0,0 0 0 0,-2 0-33 0,0 0-1 16,-3 0 26-16,3 0-25 0,-4 0-1 15,-5 2 1-15,1 4-45 0,-1-2 22 0,-4-1 9 16,-2-1 13-16,-4 0-111 0,-1-1 56 15,-3-1 17-15,0 0-214 0,-5 0 99 0,2 0 63 16,-2 0-125-16,-2-1 85 0,0-6 18 0,0 1-9 16,-8 0-294-16,-1 3 175 0,-2 0 87 0</inkml:trace>
  <inkml:trace contextRef="#ctx0" brushRef="#br0" timeOffset="122212.85">18223 11661 1233 0,'-8'5'0'0,"-3"2"0"0,3 6 0 0,3 0 0 16,-1 2 0-16,2-6 0 0,0 7 0 0,2 1 216 0,1 3-92 0,1 7-45 0,0 2-24 0,0-2 197 0,0 3-101 16,0 2-64-16,0 0 32 0,1 0-43 0,1 0-22 15,0-2 0-15,0-6-64 0,0 6 17 16,0-7 1-16,-2 0-93 15,0-3 59-15,0-3 30 0,0-3 8 0,0-1-78 16,0-5 42-16,0 1 27 0,0-8-40 0,0 2-272 0,0-2 112 16,2-1 91-16,0 0-1 0,0-5-227 0,5-11 151 15,1-3 75-15</inkml:trace>
  <inkml:trace contextRef="#ctx0" brushRef="#br0" timeOffset="122591.6">18369 11799 827 0,'10'-9'0'0,"-3"3"0"0,6 0 0 0,-1 3 0 0,0-3 0 0,2 2 357 0,-1 3-162 0,4 1-81 0,0 0 90 15,0 0-78-15,1 5-51 0,-1 6-21 16,-2 5 91-16,0-2-56 0,-2 5-29 0,-1-1-66 16,-3 2 16-16,-2 4-1 0,-3-3 24 0,-2 3-151 15,-2 2 75-15,0-5 46 0,0 4-8 16,-7-1-151-16,-6-3 78 0,-4-1 51 15,4-5-25-15,-6 1-48 0,-2-4 5 16,1-2 40-16,-3-3-30 0,0-4 27 0,1 2-7 0,1-5 161 16,2 2-63-16,3-2-32 0,0 0 1 0,7 0 313 15,0 0-150-15,3 0-86 0,2 0-16 0,2 0 298 16,2 0-162-16,0 0-84 0,10 0 37 0,8 0-52 16,5 0-38-16,2 0 0 0,3 0 2 0,2 0 0 15,2 0-31-15,0 0 8 0,0-2-14 0,-2 2 5 16,0 0 1-16,0 0-123 15,-2 0 61-15,-6 0 39 0,5 0-8 0,-6 2-300 16,0 3 158-16,-7 1 79 0,1 0-420 0,-5-2 211 16,-1-1 123-16,-4 1-136 0,1-2 125 0,-3-2 62 0,-2 0 32 15,-1 0-406-15</inkml:trace>
  <inkml:trace contextRef="#ctx0" brushRef="#br0" timeOffset="123052.37">18433 10815 789 0,'-6'-8'0'0,"2"2"0"0,-1 5 0 0,-1-3 0 0,1 1 0 0,0 1 0 0,2 0 249 0,-3 0-108 16,4 0-54-16,1 2-27 0,1 0 62 0,0 0-49 16,0 0 0-16,0 0-40 0,0 2-42 0,0 4 21 0,1-1 9 15,1 2 11-15,4 5-20 0,-2-1 21 16,-2 3 30-16,0 0 1 15,0 5-23-15,0 0-8 0,-2 4 29 0,0 3 0 16,0 0-30-16,0 4 1 0,0 2 16 0,-2 2-16 16,-2 0-1-16,1-2 1 0,0 2-31 0,1-5 0 15,2-4 39-15,0-1-70 0,0-3 31 0,0-2-4 0,0-6-3 16,0-2-7-16,0-3 44 0,0-5-23 0,0-1-41 16,0 0 18-16,0-2 1 0,0 0 10 0,-2 0 24 15,0 0-19-15,0-4 5 0,1-3-9 16,-1 0-215-16,2-3 101 0,0 1 53 15,0 0 22-15,0 2-558 0</inkml:trace>
  <inkml:trace contextRef="#ctx0" brushRef="#br0" timeOffset="132044.68">19432 11074 654 0,'0'-9'0'0,"0"2"0"0,0 3 0 0,-3-2 0 0,1-1 0 0,-2 1 0 0,1-1 85 0,-4 0-25 0,3 2-1 0,-1 1 24 16,1 2-25-16,-3 0 8 0,-1 1 57 15,-1 1-46-15,-2 0-21 0,-3 5-1 0,-2 11 36 0,0 0-21 16,-2 7-9-16,2 6-28 0,0 0 132 0,-1 11-66 15,4-3-34-15,1-1 128 0,1 12-84 0,2-3-38 16,3 0-1-16,2 1 52 0,4-3-44 0,0-7-15 16,0 0 58-16,4 1-44 15,9-6-22-15,2-4 0 0,2-2-60 0,4-3 8 16,-1 0 30-16,3-3 0 0,-2 0-127 0,1 0 64 16,-1-4 31-16,-4-2-266 0,1 2 139 0,0-4 40 15,-4 0 46-15,2-2-321 0,-5-2 146 16,1-3 83-16,-3-3-105 0,-2-1 102 0,2 0 52 0,-1 0 24 15,0-1-320-15</inkml:trace>
  <inkml:trace contextRef="#ctx0" brushRef="#br0" timeOffset="132434.19">19569 11200 1301 0,'2'-7'0'0,"1"3"0"0,-2 1 0 16,1 3 0-16,-2 0 0 0,0 0 0 0,0 0 0 0,0 10 0 0,0 1 117 0,0 5-42 0,0 1-21 0,-2 1 82 0,-4 0-43 16,2 2-34-16,-1-2-1 15,1-3-72-15,-1-1 23 0,1-7 0 0,-1 1 32 16,0-4-41-16,3-2 0 0,-1-1 33 0,1-1 27 16,0 0-1-16,0 0-18 0,2 0 34 15,0-3-22-15,0-5 1 0,6 1-34 0,7 1 53 0,4 0-39 16,4 2-1-16,0 2 0 0,4 2 58 0,0 0-29 15,-3 0 8-15,5 8-14 0,-5 5-1 0,-1 4-22 16,-2 0-9-16,-1 2-31 0,-4 0 48 16,-1 5-9-16,-2-2-57 0,-3-1 29 0,-5 4 0 15,1-3 29-15,-4 1-18 0,0-3-24 16,0-1 38-16,-9 0-33 0,-5-2-16 0,-6 0 8 16,3-7 4-16,-10 0-17 0,3-2 0 0,-2-5 26 15,-2-3-187-15,0 0 87 0,0 0 46 0,-3 0 19 16,1-13-348-16,2-2 169 0,2-1 91 0,1-5 44 15,5-2-314-15,3-1 183 0,6-4 89 0,4 0 43 16,4-5-141-16</inkml:trace>
  <inkml:trace contextRef="#ctx0" brushRef="#br0" timeOffset="132592.78">19569 11134 752 0,'8'-3'0'0,"1"2"0"0,0 0 0 0,1-2 0 0,-2 2 0 0,1-1 0 0,3 0 505 15,-1 0-227-15,1 2-128 0,6 0 104 0,0 0-111 16,1 0-55-16,2 0-28 16,-1 0-210-16,1 0 88 0,2 2 47 0,0 2 24 15,-2 1-224-15,6-4 124 0,-4 2 70 0</inkml:trace>
  <inkml:trace contextRef="#ctx0" brushRef="#br0" timeOffset="132809.2">20128 10950 1093 0,'1'0'0'0,"7"4"0"0,3 2 0 0,1-4 0 0,-2-2 0 0,8 0 0 0,0 0 0 0,7-2 461 0,5-4-214 16,2-2-108-16,9-1-52 0,-4 0 180 0,-2 1-109 16,4 3-67-16,-2-2-11 0,-3 4-23 0,0 2-1 15,-4-2-106-15,-8 2 49 0,3 1 13 0,-2 0 0 16,-7 0-246-16,2 0 134 0,-8 0 66 0,0 0 41 15,-2 0-549-15,-5 0 267 0,-1 0 62 0,-2 0 91 16,0 0-319-16</inkml:trace>
  <inkml:trace contextRef="#ctx0" brushRef="#br0" timeOffset="133209.13">20241 10923 627 0,'-12'5'0'0,"0"2"0"0,5-1 0 0,1 2 0 0,1-1 117 15,1 1-46-15,0-1 0 0,3 4 302 0,-1 3-170 16,2 4-85-16,0 3-35 0,0 2 229 16,0 6-139-16,2 2-71 0,1 4-34 15,1 1 115-15,1 3-67 0,-1 6-45 0,0-3 6 16,-1-1-22-16,-1 2 0 0,0-1-50 0,1-7 8 16,-3 4 20-16,0-1-1 0,0-2-64 0,0-6 32 15,0 0 0-15,0-10 41 0,0 2-62 0,0-6 27 16,-3-6 0-16,1-1 0 0,-3-6-74 0,-1 0 29 15,-1-3 23-15,-2 0-127 0,-3-3 64 0,-1-8 38 16,1-4-186-16,0-2 92 0,-6-8 59 0,5 0 26 16,-2-4-84-16,2 1 50 15,2 4 18-15,-1 1 8 0,3 3-30 0,4 9 28 16,-1-1 0-16,0 6 180 0,2 3-84 16,1 1-31-16,-1 2 1 0,0 0 159 0,1 11-98 15,-3 4-27-15,0 4 163 0,0 5-83 0,-1 1-56 0,0 1 7 16,0 1-22-16,0-3 12 0,2-4-20 0,-1 2-9 15,3-3-191-15,3-3 96 0,0-5 47 0,0-1 21 16,0-4-470-16,3-5 200 16,8-1 125-16,5 0-359 0,2-15 233 0</inkml:trace>
  <inkml:trace contextRef="#ctx0" brushRef="#br0" timeOffset="133562.19">20397 11262 1541 0,'2'-4'0'0,"3"4"0"0,-3 0 0 0,-1 0 0 0,1 0 0 0,-2 0 0 0,0 0 0 0,0 6 0 0,0 5 0 0,0 3 182 0,-3-2-80 0,-4 4-34 0,0-2 35 16,0 2-35-16,-1-3 0 0,2-6-27 0,0 2-30 16,1-3 22-16,3 0 0 0,0-4-32 15,2 0 32-15,0-1 8 0,0-1-8 0,4 0-36 16,7 0 0-16,4 0 35 0,3 0-30 0,-2-1 39 15,5 1-36-15,-1 0 34 0,1 0-20 0,0 0 4 16,-3 0-7-16,1 8 46 16,1 4-39-16,-6 4 1 0,-1 0-1 0,-3 5 27 15,-3 0-24-15,-3 2 6 0,-2 4 2 0,-2-2 30 16,0-1-27-16,-4-2-8 0,-9 1 4 0,-2-4 47 16,-5 1-9-16,-3-3-24 0,0-4-15 0,-3-3 1 15,3-2 8-15,-7-3-166 0,3-5 76 0,-3 0 40 16,1 0 17-16,1-5-434 0,5-9 201 0,-3-4 112 15,6-6 29-15,2-1-455 0,7-1 253 0,3-5 127 16,6 1 55-16,2-4-191 0</inkml:trace>
  <inkml:trace contextRef="#ctx0" brushRef="#br0" timeOffset="133709.79">20349 11247 1222 0,'7'0'0'0,"2"0"0"0,2-1 0 0,-2-3 0 0,0-3 0 0,3 4 0 0,0-3 0 0,3 1 474 15,0-2-221-15,5 4-110 0,0-1-55 0,-1 1 99 16,4 1-69-16,0 0-47 0,-2 2 0 0,7 0-454 16,-3 0 208-16,0 0-569 15,-2 4 374-15,6 3 185 0</inkml:trace>
  <inkml:trace contextRef="#ctx0" brushRef="#br0" timeOffset="134249.4">21020 11480 257 0,'-8'1'0'0,"0"4"0"0,5-4 0 16,-3 1 0-16,3-2 0 0,-4 0 483 0,3 0-229 0,1 0-111 0,1 0-55 0,2 0 327 16,-2 0-192-16,2 0 125 15,0 0-163-15,0 0-75 0,6 0-39 0,7 0 155 16,2 0-97-16,2 0-39 0,1 0-33 0,7 0 56 0,2-2-40 16,-1 1 0-16,0-4 23 0,1 2-23 0,5-1-9 15,-2 1-31-15,-3 0-45 0,1 2 23 0,-1-1-1 16,-4-1-54-16,-1 3 34 15,0 0 22-15,-3 0-1 0,-1 0-64 0,-4 0 35 16,-3 0 30-16,1 3-21 0,-5-1-71 0,-1-1 33 16,-3 2 25-16,1-3-4 0,-1 0-22 0,-3 0 11 0,0 0 1 15,0 0 10-15,0 0-132 0,0 0 61 16,0-3-498-16,0-3 286 0,0 3 137 16,-3-1 71-16</inkml:trace>
  <inkml:trace contextRef="#ctx0" brushRef="#br0" timeOffset="135174.65">21861 10988 1018 0,'0'0'0'0,"0"0"0"0,0 0 0 0,0 0 0 0,0-2 0 0,0 0 0 0,-2 0 0 0,2 0 0 0,-2 2 0 0,2 0 85 0,-1 0-26 0,1 0 52 0,-2 0-31 16,0 4-8-16,2 4 19 0,0-1-29 0,0 1 0 16,0 1-30-16,0 0 9 0,0 3 55 0,0-1-31 0,0 2-1 15,0 0-1-15,0 4-30 16,0 0 8-16,0 4-9 0,0 3 34 0,-3 1 0 0,1 2-7 15,0 3 0-15,-1 1-18 0,1 1-8 16,0-1 0-16,0 4 54 0,-1-3-28 0,1-2 1 16,0-2 11-16,0 1-8 0,2 0-30 0,0-7-36 15,0 1 36-15,0-2-1 0,0-1 9 16,0-4-8-16,0-1-67 0,0-4 33 0,0 0 1 16,0-3 33-16,0-3-151 0,0 0 55 0,0-3-200 15,0-2 121-15,0 0 69 0,0 0 34 0,0 0-345 16,-2 0 180-16,2 0 86 0,-1-3 42 0,1-6-179 0,0-6 104 15,0 3 62-15,0-5-334 0</inkml:trace>
  <inkml:trace contextRef="#ctx0" brushRef="#br0" timeOffset="135715.84">22139 10883 336 0,'0'0'0'0,"0"0"0"0,2-3 0 15,0 2 0-15,-1-3 141 0,1 2-46 0,-2 0-36 0,0 0 35 16,2 2-31-16,-2 0 0 0,0 0-30 15,2 0 105-15,-2 0-57 0,2 4-24 0,-2 2 98 16,1-1-62-16,1 2-29 16,0-4 7-16,3 3 62 0,0-2-50 0,-1 0-25 15,3 5 38-15,0-2-32 0,0-2 8 0,2 5-39 16,-2-3 44-16,2 3-22 0,0 1 0 0,0 1-22 0,0-1 32 16,3 0-8-16,-3 2-24 0,2 1-1 15,0-1 1-15,0 3 58 0,2 0-22 0,-1 2 63 16,1 5-50-16,-3-3-25 0,1 4 0 0,-2 1 59 0,-2-1-34 15,3 7-29-15,-3-3 30 0,-1 4-25 16,-2-1 0-16,-3 4-26 0,1 1 1 16,-2 8-1-16,0-1 1 0,-13 2 0 15,-1 5-49-15,-5 0 33 0,-4 3-40 0,3-3 28 16,-3 1 0-16,2-5 27 0,3-6-32 0,1-9 27 16,1 0-2-16,2-4-18 0,1-9-19 0,1 1-7 15,3-6 36-15,2-1-3 0,-2-5 1 0,2-1-160 16,2-2 76-16,-1-3-74 0,2 1 69 0,1-1 27 15,0-1 2-15,1 0-253 0,2 0 133 0,-2 0 65 16,2 0 34-16,0 0-315 16,0 0 179-16,0 0 84 0,2-1 43 0,8-4-411 15,1-3 227-15,3-1-284 0</inkml:trace>
  <inkml:trace contextRef="#ctx0" brushRef="#br0" timeOffset="135898.37">22624 11968 1555 0,'0'2'0'0,"0"10"0"0,7-2 0 0,-2 0 0 0,-3-4 0 0,2-3 0 0,-2 1 69 0,-2 0 557 0,0-2-297 0,0-2-139 16,0 2 280-16,0-2-218 0,0 0-110 0,0 0-414 15,0-2 152-15,0-7 85 0,2-3 30 0,1-1-499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08:34:55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3360 6815 645 0,'-1'0'0'0,"1"0"0"0,-2 0 0 0,2 0 0 0,0 0 0 0,0 0 0 0,-1 0 0 0,1 0 0 0,0 0 55 0,0 0 9 16,0 0-61-16,0 0 1 0,1 0 29 0,2 0 0 0,4 0-19 16,-5 0 27-16,3 0-8 0,-1 0-1 15,-1 0 31-15,-3 0-30 0,2 0 0 0,1-2 8 16,-2 2 31-16,-1 0-40 0,0 0 1 0,0 0 0 0,0 0 39 15,0 0 9-15,0 0-48 0,0 0 53 16,0 0-26-16,0 0-1 0,0 0 1 16,0 0 9-16,0 4-37 0,0 0 1 0,0-1 32 15,0 1-32-15,0 2 0 0,0-1 7 0,0 3-29 16,0-2 22-16,0 5 0 16,0 0 0-16,0 2 3 0,-1 2 5 0,-4 2-9 15,5 2-19-15,-3-1 20 0,1 3-1 0,0 2-30 16,2-3 34-16,0 3-5 0,-1 0-5 0,1 3-21 15,0 1 22-15,0-4 1 0,0 2 5 0,0 5-29 16,0-2-1-16,0 3 22 0,0 0-6 0,0 3-26 16,0 0 30-16,0 0-9 0,0 0 5 0,0 1 2 15,0-1-4-15,1 0 8 0,1 1-6 0,0 1 0 16,1-2-1-16,-3 4 0 0,2-4 1 16,1 5 5-16,-2 4-4 0,1-9 19 15,0 9-18-15,-2-2 0 0,0-2-10 0,1-5 15 16,-1 4-5-16,2-2 0 0,0-1-31 0,1 3 30 15,-2-3-1-15,1 3-34 0,1 0 32 0,-2-1 1 16,1-1-3-16,1 2-17 0,-3-3 15 0,2 1 6 16,2 0-11-16,-2-1-26 0,0-1 26 0,1 0 4 15,-1-2-1-15,2 1 2 0,-3 2-4 0,3-2 17 16,-1-1-16-16,2 0 1 0,-5 0 0 16,5 2-14-16,-2 0 14 0,-2 0 0 15,3-1 0-15,-1 1-24 0,-1 2 23 0,-1 0 3 16,1-1-3-16,0-1-4 0,0 0 1 0,-2 0 3 15,0-1-13-15,0 1 10 0,2 0-1 0,-2-3 3 16,3 3-7-16,-3-2 5 0,2 2-2 0,1-1-9 16,-2-1 11-16,1-2-1 0,1-1 1 0,1 1-16 15,0-1 15-15,-2-2 1 0,2 2-2 0,0-1-5 16,-1 0 4-16,-3 0 1 0,3-2-9 0,-1-1 10 16,-2 1-4-16,0 1 2 15,0-9-25-15,0 3 0 0,0-2 22 0,0-2-39 16,0-2-2-16,0-2 39 0,0-2-5 0,0-4-80 15,0-1 36-15,-2-2-2 0,-1-2 33 0,0-2-217 16,-1 0 98-16,0 0 56 0,2-13-242 0,2-6 138 16,0-7 80-16</inkml:trace>
  <inkml:trace contextRef="#ctx0" brushRef="#br0" timeOffset="1132.46">2568 8774 87 0,'0'0'0'0,"-1"0"0"0,-4 0 0 0,3 0 0 0,-1 0 0 0,0 0 178 15,0 0-72-15,1 0-37 0,2 0 79 0,-3 0-61 16,1 0-28-16,2 0 80 0,0 0-53 0,0 0-26 15,0 0 7-15,0 0-8 0,0 0-1 0,0 2-25 16,0-2 0-16,0 3 60 0,2-1-34 0,1 0-1 16,3 0-25-16,-1 0 71 0,3-2-40 0,0 0 8 15,2 0 33-15,-2 0-37 0,4 0 1 0,-2 0 23 16,-2 0-29-16,4 0 8 16,0 0-38-16,-1 0 29 0,1 0-1 0,1 0-28 15,1 0 0-15,1 0 36 0,0 0-8 0,1 0-28 16,2 0-1-16,1 0 9 0,0 0-8 0,0 0 8 15,0 0 11-15,2 0-19 0,4 0 0 0,-2 0 21 16,2 0 1-16,0 0-14 0,4 0-9 0,-4 0 21 16,-1 0-20-16,2 0 0 0,-3 0 0 0,2 0 29 15,1 0-7-15,1 0-23 0,0 0 1 0,-1 0 29 16,4 0-30-16,-5 0 9 0,7 0-8 0,-2 0-18 16,-2 0 18-16,3-2-1 15,-3-2-30-15,2 1 39 0,0-3-8 0,1 2-43 16,-1 0 18-16,1-2 1 0,0 5 14 0,-6-2-13 15,7 0-21-15,-5 1 36 16,0 2-16-16,-2 0-22 0,4 0-9 0,-5 0 43 0,7 0-18 0,0 0 12 16,-1 0-15-16,1 0 30 0,0 0-19 0,0-2 5 15,1 0-4-15,0 1-27 0,0-1-1 16,0 0 27-16,2-1 2 0,0-2-27 16,-4 4 24-16,2-1 0 0,-2 0-3 0,0 0-24 15,0-1-5-15,-6 3 29 0,8-1-28 0,0 1 24 16,-4-1-6-16,2-1 27 0,-1-1-1 0,1 2-20 15,0-3-1-15,0 0 30 0,0 1 2 0,0-1-29 16,1-2 4-16,-1 2 155 0,1-2-164 16,1 3 0-16,0-1 0 0,-2 0 0 15,0 3 0-15,-4-1 0 0,5 0 0 0,-3 0 0 0,-2 0 0 0,2 2 0 16,-1-2 0-16,0 2-185 0,1-1 187 16,-1-2 181-16,2 2-183 0,-2-3 0 15,-2 0 0-15,5 0 0 0,-2 0 0 0,0 1 0 16,1-3 0-16,1 4 0 0,0-2 0 0,-1 1 0 15,1 2 0-15,-2 0 0 0,1 1 0 0,-3 0 0 16,0-2 0-16,-1 2 0 0,-1 0 0 0,-1-2 0 16,-1 2 0-16,1-2 0 0,-3 0 0 0,2 0 0 15,-2 0 0-15,-2 1 0 0,1-2 0 16,-6 2 0-16,4-1 0 0,-4 0 0 16,-3 0 0-16,2 0 0 0,-5 0 0 0,0 1 0 15,-1 1 0-15,1-2 0 0,-6 2 0 0,0 0 0 16,2 0 0-16,-3 0 0 0,0 0 0 0,0 0-264 15,0 0 189-15,0 0 29 0,0 0 0 0,0-2-396 16,-3 2 196-16,-2-2 110 0,0 0-305 0,0-6 204 16,1-1 102-16,1-6-581 0,3-2 334 0</inkml:trace>
  <inkml:trace contextRef="#ctx0" brushRef="#br0" timeOffset="1352.87">5750 8358 693 0,'-4'2'0'0,"3"2"0"0,1 0 0 0,0 0 0 0,0-1 0 0,0 3 350 0,5 2-158 0,8-1-80 16,4 3-32-16,5-1 306 0,2 2-177 0,3 1-88 16,1-1-44-16,3 0 162 0,0 0-95 0,-1 0-59 15,1-1-27-15,-5 1 43 0,-6-1-34 0,1 1 0 16,-4 0-10-16,-4 0-25 16,-4 3 1-16,-3 1 38 0,-4 0 0 0,-2 3-30 15,0 5-8-15,-14 0 148 0,-7 3-74 0,-8 8-38 16,-5-3 1-16,-1 3-114 0,-5 0 35 0,2 2 20 15,-6 2-672-15,-7 5 326 0,5-4 174 0,-4 0-526 0</inkml:trace>
  <inkml:trace contextRef="#ctx0" brushRef="#br0" timeOffset="1927.66">3408 6759 743 0,'0'-8'0'0,"0"0"0"0,0 3 0 0,0 0 0 0,0 1 0 0,0 0 0 0,-2 0 0 0,1 3 76 0,-2-2-13 0,0 3 109 15,-4 0-70-15,1 0-35 0,-2 8 1 0,-1 7 7 16,-3 4-13-16,-1 7-8 0,-1 0-21 0,0 6 16 15,-2 2-16-15,-2 5 0 0,4-7 7 0,-3 11-34 16,1-5 0-16,1 1 26 0,3-8-69 0,-1 1 35 16,7-6 8-16,-5-1-122 0,4-5 56 15,1-4 41-15,6-4-1 0,-5-3-175 0,5-5 83 0,0-2 54 16,0-2 5-16,0 0-204 16,0-13 108-16,5-10 58 0,3-7 21 0,5-8-85 0</inkml:trace>
  <inkml:trace contextRef="#ctx0" brushRef="#br0" timeOffset="2126.73">3338 6782 1055 0,'2'-9'0'0,"2"7"0"0,-2 1 0 0,-2 1 0 0,0 0 0 0,0 0 0 0,2 0 0 0,1 1 0 0,3 10 198 0,6-1-74 16,0 5 239-16,6 4-166 0,0 0-82 0,1 1-41 16,1 3 107-16,2 0-66 0,-2 0-45 0,0-1-1 15,2-1-63-15,-6 1 27 0,-1-5-1 0,-2 2 9 16,-5-3-41-16,0-3-1 0,-6-5-34 0,-1 0 34 0,1-3 0 15,-2 1 42-15,0-4-73 0,-8 0 32 16,-5-2-15-16,4 0 1 0,1 0-436 0,1 0 216 16,6 0 89-16</inkml:trace>
  <inkml:trace contextRef="#ctx0" brushRef="#br0" timeOffset="3501.77">2969 9224 817 0,'-10'-2'0'0,"2"1"0"0,0-1 0 0,-3 0 0 0,4 0 0 0,-2 2 0 0,0 0 0 0,2 0 0 0,2 0 154 0,-1 0-61 0,3 0 2 0,-1 4-35 16,3 3 0-16,1 5-27 0,0 3 36 0,0 0 1 15,0 5-29-15,0-1-8 0,1 3 74 0,3 1-38 16,4-3 1-16,3 1-37 0,-2-2 67 0,4-2-37 15,0-2-1-15,4-3 9 0,2-5-39 16,-1-3 1-16,4-4 8 0,3 0-46 0,0-4 37 16,0-13 1-16,-2-5-26 0,1-3 8 0,-4-3 18 15,-2-3 0-15,-4 1-95 0,-2-5 47 16,-8 2 9-16,-2-2 7 0,-2 4-123 16,0-2 66-16,-13 5 19 0,-4 5 22 0,-5-1-92 15,1 10 48-15,-6 0 11 0,-2 9 73 0,1 3-48 16,-1 2 7-16,-1 4 51 0,2 11-32 0,4 4 5 15,3-1-25-15,7-2 54 0,1 1-24 0,5 1 16 16,8-5-12-16,0 2-224 0,0-6 98 0,13 1 53 16,9-3 23-16,8-5-433 0</inkml:trace>
  <inkml:trace contextRef="#ctx0" brushRef="#br0" timeOffset="4061.51">4891 8436 681 0,'0'-4'0'0,"0"0"0"0,0 0 0 0,0 1 0 0,0-1 0 0,0 1 0 0,0-2 278 0,0 2-123 0,0 1-53 0,0 0-38 15,0 0 78-15,0 2-54 0,0 0-28 0,0 0 117 16,0 0-63-16,0 7-45 0,0 7 10 15,0 3-23-15,0-1 0 0,3 5-23 0,0 0-27 16,1 0-9-16,-3 0 36 0,4-3 0 0,1-2-96 16,-5 0 47-16,1-7 33 15,3 1-8-15,-4-3-106 0,0-1 45 0,-1-4 36 16,0-2-89-16,0 3 38 0,0-3 33 0,0 0-216 16,-1 0 102-16,-3 2 62 0,0 2 8 0,-2 5-351 15,-1 7 202-15</inkml:trace>
  <inkml:trace contextRef="#ctx0" brushRef="#br0" timeOffset="4445.49">4860 8948 857 0,'0'0'0'0,"1"0"0"0,-1 0 0 0,0 0 0 0,0-2 0 0,0 0 0 0,0 2 0 0,-1 0 124 16,-3 0-37-16,-2 0 259 0,3 0-156 0,-4 0-79 16,4 0-39-16,-3 0 150 0,-1 10-86 0,1 5-56 15,-2 4-24-15,-3 3 68 0,4 5-46 0,-5 1-22 16,4 4 35-16,-2 2-33 0,1-1-1 0,-1 3-27 15,1 0 3-15,1-1 0 0,0 1 7 0,1 0-65 16,2-1 28-16,-1-5 1 0,2 1 28 0,1-7-122 16,-2-2 69-16,2-2 3 0,1-6 23 15,0-2-203-15,-2-3 101 0,2-4 29 16,2-1-187-16,-5-2 104 0,3-2 62 0,-2 0-207 16,1 0 131-16,0-2 67 0,3-5 24 0,0-7-116 15,0-4 79-15,0-5 39 0,3-1 0 0</inkml:trace>
  <inkml:trace contextRef="#ctx0" brushRef="#br0" timeOffset="4717.76">4786 8967 572 0,'2'-17'0'0,"0"6"0"16,0 2 0-16,0 1 0 0,1 3 0 0,-3-1 0 0,2 5 502 0,-2-2-234 0,3 3-118 0,0 0 233 0,2 0-178 15,6 0-87-15,-2 8 160 0,0 1-123 0,4 2-61 16,0 2-22-16,2 2 5 0,4 4-22 0,0 0 0 15,-3-1-23-15,6 3 20 0,-2 2-11 0,0 3-9 16,2 0 1-16,-2 1-57 16,-2 2 28-16,3 0 8 0,-4 1-57 0,2 2 39 15,-3-2 0-15,-2 0-72 0,-1 0 35 0,-1-7 34 16,0 5-11-16,-4-10-39 0,3 1 16 0,-7-3 22 16,0-7-8-16,-2 0-129 0,-1-5 61 0,1 0 39 15,-2-4 5-15,0 0-151 0,-5 0 85 0,-3 0 36 16,-5-6-281-16,0-3 166 0,0-4 82 0,0-1-381 15,-4-5 232-15</inkml:trace>
  <inkml:trace contextRef="#ctx0" brushRef="#br0" timeOffset="4914.24">4778 9236 994 0,'-11'3'0'0,"-2"1"0"0,4-2 0 0,1 0 0 0,3-2 0 0,-1 0 614 16,4 0-295-16,2 0-143 0,0 0-71 0,2 0 178 15,12 0-124-15,5-4-56 0,4-1 207 0,0-3-139 16,3 2-69-16,-5 3-104 0,4-3 35 0,-1 1 8 16,-2 2-8-16,1 0-351 0,-3 1 175 15,-1 0 88-15,-2-1 44 0,-1 3-605 16,-3 0 265-16,1 0 178 0,-8 0-14 0</inkml:trace>
  <inkml:trace contextRef="#ctx0" brushRef="#br0" timeOffset="5553.86">4812 7159 696 0,'0'-2'0'0,"0"1"0"0,0-2 0 0,0 1 0 0,0 2 0 0,0 0 0 0,0 0 0 0,0 0 218 0,0 0-93 0,3 0-47 15,3 0-22-15,4 0 112 0,-1 0-59 0,5 0-42 16,-3 2 47-16,2-2-40 0,-3 0-21 0,-1 0 30 15,1 0-30-15,-1 0 1 0,-3 0-21 0,-2 3-1 16,-3-3 1-16,1 0 8 0,0 0-9 16,-2 0-27-16,0 0-1 0,0 0 29 15,0 0 0-15,0 0-32 0,0 0-7 0,-4-3 39 16,0-3-318-16,-1 0 149 0,1 1 74 0,0 2-442 16,2 1 230-16,2 0 121 0,0 2 60 0</inkml:trace>
  <inkml:trace contextRef="#ctx0" brushRef="#br0" timeOffset="5871.54">5173 6810 828 0,'-6'-12'0'0,"1"4"0"0,1 3 0 0,1-5 0 0,-2 3 0 0,3 0 371 0,2 3-170 0,0-2-75 15,0 1-51-15,0 2 78 0,0 1-60 0,0 1-30 16,0 1-1-16,2 0 38 0,6 0-38 0,-2 8 2 16,-1 5 5-16,-1 1-1 0,3 7-35 0,-5 0 46 15,4 7-9-15,-2-1-37 16,-2-2 0-16,3 2-49 0,-2 1 25 0,0-3 7 16,2 5 17-16,0-2-43 0,-4 1 22 0,4-4-1 15,-2 1 22-15,-1-3-225 16,1 1 87-16,-2-3-62 0,0-4-52 0,-1-6 104 0,0-1 23 0,0-5-184 15,0-3 126-15,0 0 58 0,0-2 30 0,0-2-187 16,0-9 108-16,0-6 46 0,0-8 35 0,-2 1-214 16</inkml:trace>
  <inkml:trace contextRef="#ctx0" brushRef="#br0" timeOffset="6243.54">5110 6652 818 0,'-6'-12'0'15,"4"5"0"-15,0-3 0 0,2 1 0 0,0-2 0 0,2-1 0 0,14-1 200 0,0 0-83 0,6 4-42 0,2-2 227 0,-1 1-134 16,0 7-60-16,-1-1-41 0,2 4 61 0,-3 0-48 16,0 0-23-16,-1 10-84 15,-1 2 38-15,-3 3-8 0,-2 3 30 0,-4-1-139 16,-2 4 69-16,-5 3 35 0,-1-2 8 0,-2 4-46 16,0 1 36-16,-10-1-44 0,-2-2-60 0,-6-2 56 15,5-4-10-15,-6-2 75 0,1-3-28 0,-1-3-16 16,0-3 13-16,2-3 185 0,0-2-88 0,3-2-33 15,5 0-24-15,-2 0 173 0,6 0-88 0,3 0-24 16,2 0-22-16,0-2 23 0,6-4-25 0,11-1-1 16,5-1-58-16,2 4-1 0,1 3 42 15,7-1-47-15,-4 2-1 0,3 0 40 16,-4 2-1-16,-4 11-70 0,-5 2 41 0,6 4-4 16,-11-3 0-16,-2 5-73 0,-4 2 44 0,-1 3 7 15,-6-5 1-15,0 5 34 0,-4-2-9 0,-9-1-6 16,-4-2 42-16,-4-2-39 0,1-6 2 0,-7 2-117 15,-3-4 56-15,2-4 26 0,2-1 0 0,-1 0-446 16,6-3 216-16,-4-1 118 0,1 0 57 0</inkml:trace>
  <inkml:trace contextRef="#ctx0" brushRef="#br0" timeOffset="7195.59">4874 7215 434 0,'0'-6'0'0,"0"3"0"0,0-3 0 0,0 2 0 0,0-2 0 0,0 1 0 0,-2 2 0 0,-1 0 75 0,1-1-21 0,0 3 90 16,1-1-56-16,1 0-19 0,-3 0-8 0,3 0 89 15,-1 2-58-15,1 0-30 0,0 0 0 0,0 0 27 16,0 0-33-16,0 0 1 16,-1 0-25-16,1 0 26 0,0 6 0 0,0 1-17 15,0-1-9-15,0 4-5 0,0-3 6 0,0 2 0 16,0 1-39-16,0 1 47 0,0 0-8 0,0 0-39 16,1 0 39-16,0 3 0 0,2-2-1 0,-2 4 2 15,-1-1-18-15,2-1 13 0,0 2-15 0,-1 0 20 16,1 2-3-16,0-1-5 0,1 2 13 0,-2-3-13 15,4 3 1-15,-4-2 0 0,1 2-22 0,3 0 21 16,-5-2 2-16,3 1-31 16,-2 2 28-16,1-4 0 0,0 3 5 0,0 0-44 15,-1 1 35-15,-1 5 1 0,0-3-3 0,2 1 15 16,-2-1-12-16,3-1-1 0,-3 2-7 0,1-3-1 16,1 1 6-16,-2-3-7 0,3 2-15 0,-3-2 22 15,1 0 0-15,-1-1-41 0,2 1-2 0,-2-2 40 16,0 1 0-16,0 0-35 0,0 1-3 0,0-4 33 15,0 3-8-15,0-1 1 0,0 0-3 0,0 2 5 16,0 0 40-16,0-1-40 0,0-1-3 0,0 3 30 16,0-2-24-16,0 1-2 15,0-2 3-15,2-1-7 0,-2 0 7 0,3 0 0 16,-3-3 6-16,1 1-35 0,-1 0 1 0,0 0 26 16,0 0 1-16,0 1-30 0,0-2-1 0,0 2 27 15,0-2-21-15,0 2 18 0,0 0-6 0,0-4 6 16,0 1-12-16,0 3 9 0,0-3-4 0,0 0 11 15,0 0-8-15,0-1 0 0,0-2-1 0,0 5 21 16,0-4-18-16,0 1 0 0,0 3 2 0,0-3 14 16,0 1-14-16,0-1 0 15,0 2 0-15,0-1 2 0,0-1-1 0,0-1-1 16,0 0 1-16,0 0 0 0,0-1 0 0,0-3-11 16,0 1 10-16,0-2 0 0,0-2 1 0,0 0-11 15,0 0 9-15,0-2 0 0,0 0 0 0,0 0-9 16,0 0 8-16,0 0 0 0,0 0 0 0,0 0 8 15,0 0-7-15,0 0 41 0,0 0 1 0,0 0-39 16,0 0-1-16,0 0 16 0,0 0-13 0,0 0 5 16,0 0-5-16,0 0-25 15,0 0 26-15,0 0 3 0,0 0-3 0,0 0-40 16,0 0 39-16,0 0-1 0,0 0-58 0,0 0 25 16,0 0 0-16,0-4 21 0,0-4-145 0,0 1 64 15,0-3 39-15,0-1-478 0,0 0 248 0,0-4 115 0</inkml:trace>
  <inkml:trace contextRef="#ctx0" brushRef="#br0" timeOffset="15201.26">7685 6936 215 0,'-3'-1'0'0,"1"0"0"0,1 1 0 0,-2 0 0 0,2 0 157 0,1-2-66 0,-2 2-29 0,0 0 0 15,2 0-4-15,0 0 0 0,0 0-17 0,-2 0-8 16,2 0 38-16,0 0-38 0,0 0 0 0,0 0 25 16,0 0 8-16,0 0-33 0,-2 0 42 15,1 0-22-15,-1 0 1 0,-2 0-21 0,-1 0 36 16,-1 0-8-16,-2 3-28 0,1 7-1 0,-1-1 27 16,-2 4-27-16,1 3 9 0,0 0 4 0,1 3-12 15,-1 1 0-15,2 7 16 16,1-3-16-16,1 4 8 0,0 2-8 0,3 2 37 15,2 0-38-15,0-2 1 0,0-1 0 0,0-9-15 16,4 4 14-16,6-3 1 0,1 0 0 0,4-6-56 16,-4-2 35-16,5-4-12 0,-2 0 31 0,1-4-40 15,2-4 14-15,-1-1 0 0,-2 0-46 0,1 0 20 16,-1 0 1-16,0-5-4 0,0-7 12 0,-1-2 0 16,0-2 5-16,0-6-19 0,-2 1 28 15,-3-1-6-15,1-4 5 0,-3-1-76 16,-2 2 32-16,-1-7-2 0,0 5-16 0,-3-3 22 15,0-3 0-15,-5 4-45 0,-4-2 28 0,-2 4 12 16,0 2 0-16,-1 6 33 0,0 2-17 0,-4 3-13 16,3 4 2-16,-4 4 95 0,2 4-42 0,0 2-21 15,0 0 1-15,0 0 64 0,0 6-42 0,2 1-4 16,2 3 10-16,3-4-23 0,-2 1-5 0,3 1-28 16,3-3 0-16,1 1 38 0,2 0-6 0,1 0-230 15,0 2 107-15,0 0 46 16,4 0 24-16</inkml:trace>
  <inkml:trace contextRef="#ctx0" brushRef="#br0" timeOffset="15500.11">8112 6835 1147 0,'-1'-4'0'0,"-2"-1"0"0,1 3 0 0,-3-1 0 0,2 0 0 0,-1 2 0 0,2 1 0 0,-2 0 350 16,-2 0-158-16,2 0-80 0,2 1-39 0,-3 9 84 16,0 3-55-16,-1 2-38 0,-2 8 8 0,1 1-1 15,-1 5-38-15,1 0 8 0,-3 6-16 0,4 2 7 16,-4 6 1-16,-1-2-35 0,1 3 0 0,1-7 43 16,-5 12-8-16,3-6-109 0,2-9 54 0,0 2 20 15,1-6 1-15,2-8-162 16,2 1 85-16,1-4 23 0,2-8-138 0,1-2 79 15,-3-5 48-15,3-2-243 0,0-2 142 0,0 0 68 16,0-2 32-16,0-11-98 0,0-4 67 0,0-4 24 16,0-3 8-16</inkml:trace>
  <inkml:trace contextRef="#ctx0" brushRef="#br0" timeOffset="15749.4">7996 6845 1314 0,'2'-14'0'0,"1"6"0"0,0 2 0 0,-2 4 0 0,1 0 0 0,-2 0 0 0,0 2 0 0,2 0 0 0,0 0 215 0,3 2-92 0,7 8 219 16,-3 2-159-16,4 6-75 0,3 2-38 0,-2 6 127 15,2 3-82-15,0 4-33 0,3 9-29 0,-1-5 13 16,1 5-1-16,-1 1-32 0,0 0 0 0,-1-5-28 16,3 7-8-16,-1-6 36 0,-5-5-127 0,1-1 64 15,0 0 32-15,-4-9-170 16,0 5 79-16,-1-8 55 0,-6-3-9 0,0-1-213 15,-3-8 102-15,1-2 60 0,-2-1 7 0,0-2-70 16,-7-2 63-16,-3-2 30 0,-3 0 0 0,0-2-294 16,0-6 167-16</inkml:trace>
  <inkml:trace contextRef="#ctx0" brushRef="#br0" timeOffset="15924.93">7960 7224 1270 0,'0'0'0'0,"0"0"0"0,0 2 0 0,0-2 0 0,0 0 0 0,0 0 0 0,3 0 506 0,9-2-229 0,9-5-126 0,-1-1-59 16,3-1 108-16,2 2-84 0,-2 0-41 0,-3 3-13 15,4-1-101-15,0 2 37 0,-3-1-1 0,0 2-432 16,0 0 233-16,-3 2 126 0,1 0-626 16,0 0 348-16</inkml:trace>
  <inkml:trace contextRef="#ctx0" brushRef="#br0" timeOffset="16066.55">8509 6972 933 0,'0'-4'0'0,"0"3"0"0,0 1 0 16,0 0 0-16,0 0 0 0,0 0 450 0,0-2-208 0,0 2-105 0,0 0-52 0,0 0-126 15,0 0 46-15,2 3-243 0</inkml:trace>
  <inkml:trace contextRef="#ctx0" brushRef="#br0" timeOffset="16206.18">8490 7258 1349 0,'0'7'0'0,"0"3"0"0,0-4 0 0,0-2 0 0,0-3 0 0,0 1 0 0,0-2 614 0,0 0-290 15,0 0-146-15,0 0-64 0,0 0-235 0,0-2 77 16,0-1 38-16,0-2-857 0</inkml:trace>
  <inkml:trace contextRef="#ctx0" brushRef="#br0" timeOffset="18224.57">9305 6899 591 0,'0'-2'0'0,"0"1"0"0,-2 1 0 0,2 0 0 0,0 0 0 0,0 0 0 0,-2 0 0 0,2 0 160 15,0 0-63-15,0 0 74 0,0 0-73 0,2 1-32 16,4 8-1-16,4-2 95 0,-3 2-64 0,4 3-23 16,1-1-8-16,-1 0 39 0,1 0-36 0,3 0 1 15,-5 2-37-15,4-1 26 0,-3 1-25 0,0-2-1 16,1 2-32-16,-3-1 32 0,-2-3 1 0,-2 1-21 16,2-3-29-16,-4-1 24 15,1-4 1-15,-2 1-194 0,0-1 103 0,-2-2 36 16,0 0 29-16,0 0-349 0,0 0 174 0,0-2 59 15,0-7 52-15,2-3-292 0,1 0 175 0</inkml:trace>
  <inkml:trace contextRef="#ctx0" brushRef="#br0" timeOffset="18536.73">9654 6678 855 0,'6'-2'0'0,"-5"0"0"0,0 0 0 0,1 2 0 0,-2 0 0 0,0 0 0 0,0 0 0 0,0 0 365 15,0 0-158-15,-3 6-92 0,-4 4-40 0,2 1 129 16,-1 1-85-16,-1 8-43 0,1-2-13 0,-4 8 60 16,1-1-44-16,0 6-24 0,-3 0 46 0,0 10-34 15,1-1 9-15,-2 10-28 0,-3-1-16 0,3 5 1 16,0 1 0-16,-3 0-16 0,2 1 24 16,-2 0-8-16,2-2 0 0,-2-1-54 15,2-4 26-15,3-6 1 0,1-7 35 0,1 1-82 16,1-3 36-16,0-5 3 0,4-1-44 0,-1-7 24 15,1-3 11-15,1-2-5 0,1-4 1 0,-2-3 9 16,4-3 13-16,-2 0-60 0,2-4 22 0,0 1 0 16,-3-3 24-16,3 0-175 0,0 0 85 0,0 0 34 15,0 0 7-15,0 0-285 0,0-7 155 0,0-4 76 16,3-2-380-16,8-2 229 0</inkml:trace>
  <inkml:trace contextRef="#ctx0" brushRef="#br0" timeOffset="18775.46">9756 7044 851 0,'0'-9'0'0,"0"7"0"0,0 0 0 0,0 0 0 0,0 2 0 0,0 0 0 0,0 0 474 0,6 0-221 0,3 0-110 0,4 0 225 15,2 0-168-15,2-2-75 0,2 0 30 16,2 1-62-16,1-2-30 0,-2 2 1 0,3-1-60 15,-2 0-8-15,-3 0 36 0,1 0 1 0,1 2-172 16,-8 0 85-16,-1 0 52 0,1 0 14 0,-5 0-300 16,-1 0 100-16,-2 0-335 0,-3 0 233 0,1 0 120 15,-2 0 73-15,0 2-311 0,-2 4 187 0</inkml:trace>
  <inkml:trace contextRef="#ctx0" brushRef="#br0" timeOffset="18950.14">9794 7283 866 0,'1'3'0'0,"1"2"0"0,0 0 0 0,0-3 0 0,-2-1 0 0,0-1 193 0,2 0-80 0,-1 0-32 15,6 0 429-15,4-5-238 0,0-3-120 0,5 0-60 16,-4-2 135-16,5 2-89 0,2 1-57 0,0 1-315 16,0 0 133-16,1 3 67 15,-1 0 33-15,2 2-533 0,-1 1 279 0,1 0 143 16,0 0 73-16</inkml:trace>
  <inkml:trace contextRef="#ctx0" brushRef="#br0" timeOffset="19359.56">10318 7007 1119 0,'0'-3'0'0,"0"2"0"0,0 1 0 0,-2 0 0 0,-6 0 0 0,0 1 0 0,1 9 244 0,0 0-105 0,3 2-53 0,0 4 149 15,3 0-106-15,0 1-48 0,1 4-24 0,0 2 65 16,0-1-45-16,0 1-14 0,1-1-9 0,8 3-21 16,-2-5 0-16,7 3-13 0,-3-4 21 0,4-1-9 15,0-1 1-15,-1 0-47 0,2-4 23 0,-2 0 1 16,4-3 31-16,-4-3-50 0,2-3 21 16,1 0-23-16,-2-4 39 0,2 0-49 15,-3 0 24-15,4-4-19 0,-4-10 8 0,2 0 18 16,-2-7 4-16,-1 1-43 0,-3-2 44 0,1-5-8 15,-2-2 4-15,-2 1-124 0,-2-2 58 0,-1 0 25 16,-2 7 0-16,-2-10-67 0,0 6 44 0,0-1 12 16,-6 4 0-16,-3 2-23 0,-1 0 15 0,-3 5-15 15,1 1 77-15,-2 3-8 0,1 2-33 0,-2 3 61 16,0 2-36-16,-1 3 8 0,0 1-31 0,1 2 150 16,0 0-67-16,-1 0-21 15,2 4-23-15,0 6 92 0,0 0-49 0,2 3-9 16,-1 1 0-16,4 3-79 0,-3-2 28 0,5 1 13 15,0 3-268-15,1 0 130 0,6 3 66 0,0-5-252 16,0 4 145-16,2 0 52 0</inkml:trace>
  <inkml:trace contextRef="#ctx0" brushRef="#br0" timeOffset="27873.1">11293 7339 400 0,'-4'0'0'0,"4"0"0"0,-3 0 0 0,3 0 0 0,0 0 0 0,0 0 0 0,0 0 194 0,0 0-73 16,0 0-48-16,0 0 68 0,0 0-55 16,0 2-26-16,0 4 12 0,3-1-31 0,-3 4-8 15,0 2-1-15,0 3-29 0,-5 3-1 0,-4 0 39 16,-2-1-8-16,-2 4-34 0,-2-2 1 0,0-1 33 15,2-2-1-15,-3-1-194 0,4-5 69 0,3-4 56 16,-3-1-247-16,6-2 137 16,3-2 43-16,1 0-198 0</inkml:trace>
  <inkml:trace contextRef="#ctx0" brushRef="#br0" timeOffset="28239.12">11559 7095 949 0,'0'-9'0'0,"0"7"0"0,-2 0 0 0,-2 0 0 0,1 0 0 0,-1 2 0 0,0 0 0 0,1 0 77 0,-1 0-22 0,0 0 74 16,0 8-48-16,0 7-16 0,2 1-8 0,2 3 15 15,0 4-1-15,0-3-38 0,0 3 0 0,2-1 3 16,6-3-3-16,3 0 0 0,2-2-22 0,1-2 22 15,0-2-1-15,4-3-65 0,-4-5 29 16,2-1-1-16,-2-2 38 0,0-2-129 16,-1 0 49-16,-4 0 25 0,1-4-3 0,-5-7-97 15,1-3 52-15,-2 0 35 0,-3-3 0 0,-1-4-142 16,0-5 80-16,0 1 37 0,-1-3-51 0,-9-2 39 16,3-2 0-16,-5 0 5 0,1 2 7 0,-1 4 28 15,2 7-1-15,-3 3 56 0,-1 4-28 0,1 4-7 16,0 6-21-16,0 2 98 0,0 0-49 0,1 7-24 15,1 8 1-15,4-1 15 0,1 3-29 16,4 0 28-16,2 0-102 0,0 0 50 0</inkml:trace>
  <inkml:trace contextRef="#ctx0" brushRef="#br0" timeOffset="28529.35">12111 6817 857 0,'5'0'0'0,"-3"0"0"0,1 0 0 0,-3 0 0 0,0 0 0 0,0 0 0 0,-5 1 234 0,-5 5-101 0,-1 5-50 15,-3 1-27-15,1 1 1 0,-4 2-16 0,2 0-38 16,-2 1 1-16,1-2 29 0,0 0-1 0,2-3-73 16,0-2 45-16,5-2-9 0,1-1 38 0,3-2 3 15,0 0-3-15,4-2-3 0,1-2 10 0,0 3 22 16,0 3-37-16,1-1 32 0,8 3 28 0,2 0-28 15,1-1 8-15,4 3-9 0,1-3 0 16,1 2-23-16,2-1-1 0,-2 0-46 16,1 1 31-16,-2-2-7 0,0 1 22 0,-2-2-280 15,-2 3 136-15,-4 0 55 0,-1-1 44 0,-2 1-512 16,-3 1 250-16,-3 0 99 0</inkml:trace>
  <inkml:trace contextRef="#ctx0" brushRef="#br0" timeOffset="28700.9">11923 7218 1091 0,'-7'6'0'0,"0"0"0"0,5 2 0 0,0-3 0 0,2-1 0 0,0 0 0 0,0-1 0 0,7 1 225 0,4-2-88 0,3 2-57 16,1 0-23-16,0-1 200 0,0 1-112 0,2 0-48 16,1 0-36-16,-2 1-139 0,0-2 56 0,0 4 27 15,-4-2-405-15,0-1 225 0,1 2 99 0,-2-2-496 16</inkml:trace>
  <inkml:trace contextRef="#ctx0" brushRef="#br0" timeOffset="28981.85">12275 6956 1456 0,'0'-13'0'0,"0"4"0"0,2 3 0 0,2-2 0 0,3 1 0 0,-2 0 0 0,4 0 0 15,3 4 136-15,3 1-55 0,4 2 67 0,2 0-58 0,1 2-28 16,2 9-1-16,-1 4-63 16,2 4 14-16,-5 1-1 0,-1 3 22 0,-3 2-68 15,-2-3 34-15,-3 0 8 0,-1 7 26 0,-6-5-82 16,-2 1 41-16,-2-7-1 0,0 8-53 0,-11-8 45 16,-5 2-20-16,-5-3 14 0,-4-4-15 0,0-2 37 15,-5-3-15-15,0 0-89 0,-2-4 47 0,0-3 25 16,2 2 0-16,7-3-88 0,2 0 51 0,9 0 24 15,-2 0 7-15,10 0-267 16,4-8 137-16,0-4 68 0</inkml:trace>
  <inkml:trace contextRef="#ctx0" brushRef="#br0" timeOffset="29229.77">12791 6899 538 0,'2'-18'0'0,"0"1"0"0,-2 0 0 0,0 2 0 0,-2 0 0 0,-9 2 0 0,-4 4 156 0,-2 3-53 0,0 5-40 16,-5 1 1-16,-1 0 19 0,-2 15-26 0,1 5 1 15,0 4 102-15,3 6-67 0,0 2-31 0,5 2 123 16,2 0-75-16,5-1-40 0,5 1 10 0,4-4 78 16,0-2-63-16,4-1-31 0,10-5 1 0,6-1-35 15,1-4 11-15,7 0-8 0,-2-6-1 0,0 0-144 16,2-4 72-16,-3 1 36 0,-3-2-119 0,9-2 74 15,-7 0 41-15,-4-4-5 0,1 0-526 16,6 0 219-16</inkml:trace>
  <inkml:trace contextRef="#ctx0" brushRef="#br0" timeOffset="29539.08">13300 6762 965 0,'-3'0'0'0,"-1"0"0"0,-1 0 0 0,0 0 0 0,-2 0 0 0,-2 2 114 16,-7 7-40-16,0 1 95 0,-3 5-67 0,-1 0-35 15,4-4 8-15,-3 4-102 0,1-1 30 0,-1-2 0 16,0 0 30-16,4-3-69 0,2-3 42 0,1-2-7 16,3-1 33-16,2 1 50 0,0-4-25 0,6 3 0 15,-1-3 87-15,2 0-60 0,0 0-25 0,0 1 8 16,0 3-34-16,6-2 0 0,5 1 8 0,2 1 69 15,4-2-39-15,0 3 1 16,2-4-39-16,2-1-16 0,1 1 16 0,0-1 0 16,1 3-1-16,-2-1-188 0,-3-1 95 0,1 3 54 15,-4 0-370-15,-1 1 174 0,-2 3 102 0,-2-1-212 16,-4 1 143-16,-1 1 48 0,-1 1 48 0</inkml:trace>
  <inkml:trace contextRef="#ctx0" brushRef="#br0" timeOffset="29732.66">13056 7124 1372 0,'-17'9'0'0,"8"-1"0"0,1 2 0 0,3-4 0 0,3-2 0 0,2 1 0 0,0 1 0 0,0-1 0 0,9 1 0 0,8 0 399 16,0-2-183-16,4-1 72 0,3 1-128 0,-3 0-56 15,5-1-39-15,-1 1-63 0,-5-2-1 0,2 2 32 16,1-3 0-16,-2 5-306 0,-3-2 150 0,-2 0 77 15,-2 2 40-15,2-3-540 16,-3-1 212-16,-4-2 161 0</inkml:trace>
  <inkml:trace contextRef="#ctx0" brushRef="#br0" timeOffset="30006.93">13629 6627 1161 0,'2'-13'0'0,"-2"6"0"0,0 0 0 0,0 3 0 0,0-1 0 0,0 4 0 0,0-1 0 0,0 0 399 0,0 2-183 0,0 0-83 15,4 2 115-15,-1 10-107 0,3 9-55 0,-2 4 169 16,-1 3-102-16,1 4-65 0,-1 2-28 0,2 3 109 16,-3 3-68-16,0 3-34 0,0-6 8 0,-2 11-21 15,0-7-1-15,0 2-20 0,0 0 0 0,0-1-88 16,0-9 52-16,0 5 14 0,0-5-221 15,0-2 121-15,0-6 61 0,0-3-348 16,0-7 161-16,0-2 105 0,0-4 7 0,0-3-369 16,0-2 219-16,0-4 110 0,0 0 47 0,0 0-418 0</inkml:trace>
  <inkml:trace contextRef="#ctx0" brushRef="#br0" timeOffset="30180.46">14040 7294 1460 0,'2'0'0'0,"0"-3"0"0,2 3 0 0,-3-1 0 0,1 1 0 0,0 0 0 0,0 0 0 0,-2 0 731 0,0 0-350 0,0 0-174 16,0 0-78-16,0-2 247 0,0 0-171 0,0-3-86 16,0-2-44-16,0-3-301 0,0 0 138 0</inkml:trace>
  <inkml:trace contextRef="#ctx0" brushRef="#br0" timeOffset="37325.85">15650 6565 548 0,'-6'-2'0'0,"4"-1"0"0,-1 0 0 0,1 2 0 0,-2-3 0 0,3 1 0 0,-6-1 126 0,4 0-46 16,1 2-24-16,0 1 149 0,0-2-78 15,2 2-51-15,0-1-21 0,-2 2 137 0,2 0-79 16,0 0-40-16,0 0 31 0,0 0-40 0,-2 0 1 16,1 13-33-16,-5 5 53 15,1 7-27-15,-4 1 9 0,2 2-34 0,-2 2 24 16,-1 4-24-16,1 0 0 0,0 1 42 0,-3 1-13 15,1 0-8-15,2 0 7 0,-3-3 0 0,1 2-29 16,2-2 1-16,-3-1-20 0,3-2-8 0,0-2 27 16,-1-1 1-16,3-7-93 0,-1 2 46 0,1-3 30 15,2-4-8-15,0-3-178 0,0-3 93 0,1-1 30 16,0-5-82-16,4-1 43 0,-2-2 41 0,1 0-229 16,-1 0 121-16,2-2 60 15,0-7 30-15,0-6-309 0,0-6 174 0,5-3 83 16,3-2 41-16,3-4-257 0</inkml:trace>
  <inkml:trace contextRef="#ctx0" brushRef="#br0" timeOffset="37575.18">15531 6625 755 0,'2'-13'0'16,"0"4"0"-16,-2 5 0 0,3-2 0 0,-3 3 0 0,2-1 0 0,-1 2 0 0,1 1 348 0,0-2-158 0,3 1 173 15,3 2-158-15,1 0-89 0,1 5-42 0,1 5 94 16,4 6-68-16,0 2-33 0,-1 0 8 0,2 5 113 15,1 0-77-15,1 3-40 0,2 0 1 0,-4 2 29 16,1 1-25-16,-2-1-9 0,2 0-74 0,-2 2 0 16,0-2 40-16,-2 1-1 0,1-1-144 0,-3 0 68 15,-1-2 38-15,-1 0-92 0,-4-6 65 0,1 0 9 16,-3-1 30-16,-1-5-321 0,0-5 152 16,0-2 39-16,-2-1 50 0,0-5-275 15,0 1 150-15,-7-2 88 0,-3 0-301 0,1 0 189 16,-3-6 96-16</inkml:trace>
  <inkml:trace contextRef="#ctx0" brushRef="#br0" timeOffset="37749.75">15556 6914 1102 0,'-15'-7'0'0,"7"3"0"0,1 2 0 0,1 0 0 0,5 0 0 0,-1 1 272 0,2-1-120 0,0 0-51 15,0 0 109-15,9 2-89 0,6-2-44 16,0 0-22-16,0 2 198 0,4 0-102 0,0 0-63 15,1 0-28-15,4 0-167 0,-4 0 69 0,6 0 36 16,-8 0-456-16,5 0 241 0,-2 2 126 0,1-2-551 16,-3 0 273-16</inkml:trace>
  <inkml:trace contextRef="#ctx0" brushRef="#br0" timeOffset="37966.1">16074 6614 1156 0,'0'0'0'0,"0"0"0"0,2 3 0 0,-2 0 0 0,0 4 0 0,2 4 0 0,-2 1 0 0,2 5 499 16,0 7-233-16,0-1-108 0,1 4 204 0,-1 3-165 15,1 2-82-15,-1 0-55 0,-1 1 1 0,1 0-20 16,0 1-9-16,0-1-286 0,-2 2 143 16,2-3 72-16,-2-2 36 0,0-9-178 15,0 3 103-15,0-10 56 0,0-4 13 0,0-4-545 16,0-5 233-16,0-1 135 0,0 0-161 0,0-7 157 15,0-12 79-15</inkml:trace>
  <inkml:trace contextRef="#ctx0" brushRef="#br0" timeOffset="38358.75">15981 6610 876 0,'-4'-7'0'0,"4"0"0"0,0 1 0 0,0-4 0 0,9-2 0 0,7 0 0 0,4-1 353 0,2-1-161 0,5 3-79 0,-1 0-40 16,-4 4 102-16,5-2-75 0,-5 6-33 0,1 1-1 15,-1 2-39-15,-3 0 6 0,0 11 8 0,-2 3-9 16,-4 3-90-16,-4 4 45 0,1 2-82 0,-7 2 64 16,-1-1 41-16,-2 8-9 0,0-1-66 0,-11-4 19 15,-3 3 33-15,-4-3-24 16,4-6-2-16,-9 1 3 0,5-7 30 0,-1 0-24 16,-1-3 82-16,-1-3-32 0,3-3 3 0,1-1 106 15,4-3-53-15,3-2-34 0,3 0 141 16,3 0-74-16,2 0-31 0,2 0-24 0,0 0 53 15,6-3-36-15,15-7-1 0,0 2-29 0,4-1 5 16,2 3-13-16,3 2-1 0,0 3 1 0,0 1 8 16,0 0 0-16,-4 4-8 0,-1 7-62 0,-2 4 31 15,-5 4 0-15,-1 1-106 0,-8 4 71 0,0 3 10 16,-5 2 22-16,-4 0-93 0,0-1 50 0,-5 0 13 16,-10-1 1-16,-6-2 26 15,-3-7-2-15,-5-5-21 0,-3-2-18 0,-1-3 29 16,-1-6 1-16,0-2 0 0,1 0-99 0,-3 0 49 15,4-2 23-15,6-7-345 0,6-6 169 0,2-6 96 16,10 2 45-16,4-2-387 0</inkml:trace>
  <inkml:trace contextRef="#ctx0" brushRef="#br0" timeOffset="38543.31">16662 6599 1312 0,'0'0'0'0,"0"-2"0"0,0 2 0 0,0 0 0 0,0 0 0 0,0 0 151 0,0 0-64 0,0 0-26 0,0 0 358 15,0 0-192-15,2 0-98 0,2 0-39 0,1 0-249 16,3 0 96-16,-2 0 47 0,-1 2 25 0,3 8-602 16</inkml:trace>
  <inkml:trace contextRef="#ctx0" brushRef="#br0" timeOffset="38686.93">16728 6911 1013 0,'0'9'0'0,"0"3"0"0,0-3 0 0,0-5 0 0,0-2 356 0,0-1-166 0,0-1-79 16,0 3-39-16,0-3 447 0,0 0-243 0,0 0-114 16,0 0-68-16,0 0-191 15,0 0 66-15,2 0 31 0</inkml:trace>
  <inkml:trace contextRef="#ctx0" brushRef="#br0" timeOffset="40383.3">17449 6835 389 0,'-4'0'0'0,"-2"3"0"0,2-3 0 0,1 0 0 0,1 0 0 0,-2 0 0 0,1 0 87 0,-1 0-28 15,2 0 1-15,-1-3-3 0,2-1 0 16,-1-4-16-16,0 0 13 0,2-3-21 0,-2-1-1 16,2 2 1-16,0-4 9 0,0 2-1 0,0-3-8 15,0 1 0-15,0-2 14 0,2 1-15 0,2 1 1 16,4-1 8-16,1 0 7 16,0 1-15-16,3-1-1 0,-1 2 5 0,2 0-4 15,0 4 8-15,0-1-8 0,3 4-9 0,0 2 9 16,0 3 0-16,-2 1-9 0,3 0 17 0,-2 4-9 15,0 8 1-15,0 2 4 0,1 3-4 0,-2 4-1 16,-4-3 8-16,3 7 7 0,-4-3-15 0,-1 3 0 16,-2 1 1-16,-3-2-1 0,-1 7 0 0,-2-3 1 15,0 2-33-15,-2 0 33 0,-7 3 0 16,-4 0 8-16,-2-2-67 0,-1 2 25 16,-2-1 0-16,-3-3-70 0,0 0 46 0,1-3 20 15,-4-5-5-15,1-5-92 0,4-4 54 0,-3-3 16 16,3-3-1-16,0-4-93 0,2-2 59 0,3 0 15 15,4-2-41-15,1-4 24 0,3-3 21 0,4-1-125 16,2-3 74-16,0 3 33 0,0-5 0 0,6 3-148 16,5-2 91-16,6 1 37 0,5-3 30 0</inkml:trace>
  <inkml:trace contextRef="#ctx0" brushRef="#br0" timeOffset="40684.15">17898 6720 458 0,'0'-14'0'0,"0"3"0"0,-2 2 0 15,-6-5 0-15,1 5 0 0,-3-2 81 0,1 1-24 0,0 3 0 0,-3 3 61 0,1 0-42 0,2 2-14 16,-7 2-8-16,4 0 24 16,-4 0-23-16,0 10 0 0,-1 5-22 0,2 2 66 15,-4 7-37-15,4 0 0 0,0 2 75 0,4 3-52 16,1-1-27-16,2 2 53 0,7-2-48 0,-1 2 0 15,2 0-30-15,0-1 116 0,0-3-57 0,7-1-22 16,5 3-8-16,1-6 10 0,4 0 1 0,1-1-41 16,1-2 1-16,1-3-73 0,5 0 32 0,-2-5 0 15,-4-1-188-15,3-1 114 16,-1-4 42-16,2-3-349 0,-5-2 174 0,3 0 100 16,-2 0 50-16,-3 0-180 0,3-7 98 0,-2-4 62 15,4-5 25-15</inkml:trace>
  <inkml:trace contextRef="#ctx0" brushRef="#br0" timeOffset="40919.68">18131 6682 1322 0,'-10'0'0'0,"4"0"0"0,5 0 0 0,-1 0 0 0,0 0 0 0,2 0 0 0,0 0 0 0,0 0 0 0,4 0 0 0,13 0 227 16,-1 0-96-16,9-3-50 0,-2 2 33 0,1 1-41 16,-4 0 8-16,5 0-48 0,-2 0-143 0,0 0 71 15,-2 0 36-15,-2 0-293 0,1 0 172 16,-4 0 75-16,0 0 21 0,-4 0-211 16,-3 4 64-16,-3 2 80 0</inkml:trace>
  <inkml:trace contextRef="#ctx0" brushRef="#br0" timeOffset="41103.18">18202 6932 1066 0,'-4'7'0'0,"4"1"0"0,0-4 0 0,0-3 0 0,0-1 0 0,2 0 0 0,11 0 180 16,4 0-74-16,2 0 109 0,5 0-91 0,-3-1-37 0,7-3-32 0,-3-2-133 15,1 1 55-15,-6 3 28 0,3-3-151 16,-2 3 85-16,-1-1 48 0,-1 3 22 0,-2 0-461 15,0 0 236-15</inkml:trace>
  <inkml:trace contextRef="#ctx0" brushRef="#br0" timeOffset="41460.25">18897 6439 697 0,'0'-15'0'0,"0"8"0"0,0 5 0 0,0-2 0 0,0 0 0 0,0 1 0 0,0 1 404 0,-1 0-178 16,-2 2-100-16,3 0 210 0,0 0-152 0,0 0-75 15,0 0-39-15,0 6 90 0,0 5-68 16,3 3-30-16,2 0 79 0,0 5-54 0,-1 1-27 16,0 5 101-16,1 5-68 0,-3-1-30 15,0 6-1-15,-2 0 5 0,0 5 0 0,0-3-26 16,0 10-8-16,0-2 30 0,0 2 1 0,0 0-32 15,0 0 1-15,0-5-25 0,0 10-9 0,0-8 34 16,0 1 0-16,0-12-61 0,3 1 31 0,-2-8 8 16,3 1 22-16,0-7-58 0,-1-5 26 0,1-2-2 15,-2-5-16-15,0-2 21 16,-1-5 12-16,1 2-39 0,-2-3 1 0,0 0 22 16,0 0 9-16,0 0 3 15,0 0-4-15,0 0 0 0,0 0 0 0,0 0-113 0,0 0 55 0,0 0 25 16,0 0-1-16,0 0-546 0,0 0 270 0,0 1 133 0</inkml:trace>
  <inkml:trace contextRef="#ctx0" brushRef="#br0" timeOffset="47381.85">19299 7101 636 0,'-2'0'0'0,"2"0"0"0,0 0 0 0,0 0 0 0,0 0 0 0,0 0 0 0,0 0 247 0,0 0-107 15,0 0-45-15,2 0 135 0,0 0-98 0,2 1-50 16,-1 9-25-16,-1 3 62 0,-2 2-35 15,0 4-30-15,0 4 1 0,-9 1-76 0,-3-2 27 0,-1 3 1 16,3-7-79-16,-2 5 48 0,1-4 29 0,2-3-399 16,0 0 208-16,2-5 59 0</inkml:trace>
  <inkml:trace contextRef="#ctx0" brushRef="#br0" timeOffset="48095.54">19979 6640 676 0,'0'-7'0'0,"-2"3"0"0,0 2 0 0,1 0 0 0,-2 0 0 0,1 0 0 0,0 1 63 0,-1-1 0 0,-1 1-30 0,2 1 150 16,-2 0-79-16,-1 0-36 16,0 10 0-16,0 5 65 0,-1 2-51 0,1 3-16 15,1 7 72-15,1 0-53 0,1-1-26 0,2 0 0 16,0 2 47-16,0-3-28 0,2 5-9 0,5-4-47 16,4-4 11-16,3-2 0 0,-2-4 0 0,4-1-28 15,0-2 28-15,0-5 0 0,0 0-1 0,0-7-57 16,-2-1 28-16,2 0 9 0,-2-1-97 15,2-17 55-15,-3 0 11 0,0-7-146 0,-2-1 75 16,-2-4 45-16,0-2 7 0,-6-2-143 16,1-2 72-16,-2 2 42 0,-2 1 7 0,0-1-28 15,0 4 32-15,-11 4 0 0,1 6 24 0,-3 3 30 16,-4 1 1-16,-2 6-40 0,-2 7 105 0,-3 1-49 16,1 2-24-16,-1 0 70 0,0 4-38 0,3 5-30 15,1 3 12-15,-1-1-81 0,3 1 39 0,6 2 0 16,3-1 47-16,2-2-294 0,5 1 131 0,2-1 64 15,2-2 21-15</inkml:trace>
  <inkml:trace contextRef="#ctx0" brushRef="#br0" timeOffset="48395.43">20632 6490 969 0,'6'-9'0'0,"-2"7"0"0,-3 0 0 0,1 0 0 0,0 0 0 0,-2 2 0 0,0 0 0 0,-9 0 66 0,-6 11-33 0,-4 2 0 16,-5 3 0-16,-3-1 168 0,-3 3-76 0,0 1-50 15,3 0-79-15,-3-4 0 0,3 0 37 0,1-2-32 16,5-2 9-16,3-3 22 0,2-1 1 0,7-2 69 16,-1 0-35-16,6-3 0 0,2 0-26 15,2 1 37-15,0 1-23 0,0 0 0 0,11 0-22 0,3-2 43 16,3 2-14-16,2-3-8 0,0 1-24 15,4 0 2-15,-2 0 1 0,2-1-86 16,2 2 51-16,-2-2 13 0,-3 1 1 0,1 2-317 16,-2 1 161-16,-5 1 60 0,-3 2 48 0,1 1-486 15,-6 3 244-15,-3 1 123 0,-3-1 61 0</inkml:trace>
  <inkml:trace contextRef="#ctx0" brushRef="#br0" timeOffset="48570.97">20302 6868 1286 0,'-11'0'0'0,"5"0"0"0,4 0 0 0,1 0 0 0,1 0 0 0,0 0 0 0,0 0 0 0,7 0 204 0,7 0-90 15,4 0-40-15,0 0 287 0,5 4-164 0,0-1-82 16,-2 1-33-16,6 3-61 0,-4-1 12 0,1-1 0 16,-5 1 0-16,1 0-394 0,1 1 192 0,-1 1 102 15,-4 2-533-15,-1-3 270 0,-2 0 167 0</inkml:trace>
  <inkml:trace contextRef="#ctx0" brushRef="#br0" timeOffset="48740.52">20817 6572 1286 0,'0'-1'0'0,"0"-3"0"0,0 4 0 0,5 0 0 0,2 0 0 0,3 1 0 0,-2 5 0 0,-1 3 0 0,5-1 269 0,1 4-123 0,3-1-56 0,-1 0-167 0,0 2 54 15,2-4 29-15,1 3 7 16,-2-1-416-16,0-2 218 0,-4 0 109 0,1-2-224 0</inkml:trace>
  <inkml:trace contextRef="#ctx0" brushRef="#br0" timeOffset="48947.99">21218 6443 1179 0,'0'-5'0'0,"0"2"0"0,0 3 0 0,0 0 0 0,-3 10 0 0,-9 9 0 0,1 5 0 0,-4 9 197 0,-6 6-86 0,0 4 230 16,0 1-154-16,-4 5-77 16,0 1 41-16,1 2-51 0,-4 9-37 0,3-6-1 15,-1 3-75-15,0-1 23 0,3-8-1 0,-1 6 32 16,-1-5-8-16,3-3-246 0,1-7 123 0,7-9 61 0,-4-3-359 16,7-6 207-16,1-6-294 15,5-8 222-15,3-2 110 0,2-6 55 0,0 0-245 16,2-18 155-16</inkml:trace>
  <inkml:trace contextRef="#ctx0" brushRef="#br0" timeOffset="49234.24">21534 6521 1133 0,'12'-18'0'0,"0"9"0"0,4 1 0 0,-3-1 0 0,-6 4 0 0,-3 1 0 0,-3 2 124 0,1 0-50 16,-2 2-20-16,-2 0-1 15,-14 6 27-15,-7 10-24 0,-5 4 8 0,-4 6-105 0,4-6 37 0,-4 2 0 0,2-3-30 32,0-2 34-32,7-4 7 0,-1-1 72 0,5-2-24 0,8-3 1 0,1-3-24 15,5-2 0-15,3-1 113 0,0-1-60 16,2 2-21-16,0 0 19 0,6-2-25 0,9 2 0 16,3 0 26-16,7 1-29 0,-1 1-1 0,1 1-21 15,0 4 0-15,-5-4-152 0,3 4 85 16,-2-1 29-16,-3 2 0 0,-3-1-344 0,0 2 167 15,-3-2 97-15,-3 1-255 0,-2 1 163 0,-3 1 38 16,-3-4-323-16</inkml:trace>
  <inkml:trace contextRef="#ctx0" brushRef="#br0" timeOffset="49390.82">21213 6907 1537 0,'-7'2'0'0,"4"5"0"0,3 1 0 0,0-4 0 0,10-3 0 0,5 4 0 0,2-4 0 0,8 0 0 0,3 2 0 0,5-3 131 0,1 0-27 0,0 0-36 0,1 0 1 16,-3 0-37-16,-2 0-295 16,-7 0 156-16,-1 2 66 0,-3 2 37 0,-3-1 0 0,-4 3-211 15,-1 1 131-15</inkml:trace>
  <inkml:trace contextRef="#ctx0" brushRef="#br0" timeOffset="49625.47">22006 6365 1301 0,'2'-15'0'0,"0"14"0"0,8 1 0 0,1 4 0 0,1 9 121 0,-4 4-44 0,-3 6-14 16,-1 3-8-16,1 14 201 0,-2-1-112 0,-3 4-55 0,0 3-29 15,0 1 113-15,0 5-75 0,-7-2-32 16,2 1-152-16,1-4 59 15,-1-2 30-15,3-9 9 0,0 3-334 0,2-2 178 16,0-5 89-16,0-1 43 0,0-9-555 0,0 1 236 16,0-6 154-16</inkml:trace>
  <inkml:trace contextRef="#ctx0" brushRef="#br0" timeOffset="49774.07">22336 7202 1614 0,'0'-2'0'0,"0"2"0"0,8 0 0 0,-1 0 0 0,-1-2 0 0,-4 0 0 0,-2 1 0 0,1-4 11 0,-1-3 22 0,0-2 8 0,0 0-373 0</inkml:trace>
  <inkml:trace contextRef="#ctx0" brushRef="#br0" timeOffset="62819.91">8650 8610 333 0,'0'0'0'0,"0"0"0"0,0 0 0 0,0 0 0 0,0 0 0 0,0 0 0 0,0 0 0 0,2-3 159 0,-2-1-64 0,0-2-30 15,1 1-1-15,-1 1 43 0,2 0-29 0,-2-1-8 16,0-2 6-16,2 2-22 0,-2-2 0 0,0-2 17 15,0 0 9-15,0-6-47 0,0 3-1 0,0-2-26 16,0 0 0-16,0-3 27 0,0 0 8 0,0 0-65 16,0 0 28-16,-4 0 1 15,-1 1 27-15,-2-4-59 0,-3 3 35 0,1-1-8 16,-2 1-26-16,-1-1 16 0,1 5-1 0,-3 1 29 16,1 0-4-16,1 4-13 0,-2 3 9 0,1 1 30 15,2 1 1-15,-2 3-29 0,2 0 2 0,0 0 25 16,1 0 1-16,-4 0-20 0,7 0-4 0,-4 5 10 15,5 1-3-15,-4 0-4 0,1 1 0 0,4 2 2 16,-1 2-1-16,3 2 21 16,-2 5-15-16,3 0-6 0,2 7 81 0,0 1-37 0,0 2 0 0,0 3-30 15,0-1-8-15,5 8 69 16,2 4-31-16,0-1 1 0,1 5 68 0,-3 0-42 16,3 3-33-16,-2 2 0 0,-1-2 1 0,-1 2-27 15,2-1 1-15,-5-6 10 0,4 8-11 0,-2-7 1 16,-1-2 0-16,1 1-40 0,-2-5 0 0,1-2 48 15,-2 6-9-15,0-8-44 0,0 0 22 0,0-1 1 16,0-2 21-16,0-6-78 0,0 2 32 0,0-5 3 16,0 0-53-16,0-4 33 0,0-3 20 0,0-3-173 15,-2-1 91-15,-2-1 37 16,-1-4 25-16,-1-1-135 0,0-2 74 0,0-3 15 16,1 3 30-16,1-4-243 0,4 2 128 0,-6-2 65 15,6 0 32-15,0 0-284 0,0 0 162 0,0 0 77 0</inkml:trace>
  <inkml:trace contextRef="#ctx0" brushRef="#br0" timeOffset="63154.98">8676 9196 1059 0,'3'-7'0'0,"-2"5"0"0,-1 0 0 0,0 0 0 0,0 2 0 0,0 0 0 0,0 0 0 0,-4 7 341 16,1 7-154-16,3 3-28 0,0 1-60 0,0 5-25 15,0 5-8-15,0-1-134 0,0 0 50 0,0 1 26 0,0-7-1 16,0 4 34-16,0-4-148 0,0-4 70 16,0-5-22-16,0 1 45 0,0-7 5 0,-2-3 6 15,-3 2-19-15,4-3 112 16,-3-2-70-16,2 0 1 0,0 0 308 0,0 0-151 16,2 0-70-16,0 0-43 0,0 0 204 0,0 0-118 0,0 0-51 15,10 0 35-15,5 0-52 0,3 0-25 16,1 0 0-16,0 0-55 0,3 0 8 0,-1 0 22 15,2 0 0-15,-3 0-44 16,-1 2 22-16,0 2 0 0,-3-1-211 0,-2-1 113 0,-4 0 48 0,-1 0-444 16,-1-1 212-16,-3-1 125 15,-1 0-393-15,-2 0 258 0,0 0 124 0,-1 0 62 16,1-3 31-16,0-8-392 0</inkml:trace>
  <inkml:trace contextRef="#ctx0" brushRef="#br0" timeOffset="63476.75">8984 8943 415 0,'-17'-16'44'16,"6"7"-22"-16,4 4-1 0,0-1-21 0,4-1 503 15,2-1-227-15,1 1-126 0,0-1 176 0,1-1-147 16,14-1-73-16,7 1-36 0,1 3 7 0,8 1 9 0,-4 3-27 15,1 2-24-15,-1 0-2 16,-1 10 0-16,-6 6 8 0,3 4-9 0,-6 5-75 0,-4 0 38 16,-2 3 0-16,-4 2-28 0,-6 1 40 0,-1 4-7 15,0-2 33-15,-3-1-53 16,-9-2 40-16,-3-2 1 0,0-7-39 0,-5 3 54 16,-1-6 0-16,-2-7-28 0,5-4 3 0,-3-1-11 15,-2-3 17-15,2-3 13 0,3 0-275 0,2 0 121 16,5 0 63-16,5 0-391 0,1-5 214 0,5-4 100 15,0-1 52-15,5-1-337 0,12-4 195 0</inkml:trace>
  <inkml:trace contextRef="#ctx0" brushRef="#br0" timeOffset="63687.41">9465 8813 899 0,'0'-24'0'0,"0"9"0"0,0-2 0 0,-10 0 0 0,0 4 0 0,-4 4 0 0,1 3 109 0,-1 4-37 0,0 2-1 0,-2 0 194 16,-2 19-120-16,1 3-56 16,-1 14-28-16,0-1 140 0,6 5-84 0,0-5-34 15,3 5-29-15,3-2 76 0,6-3-48 0,0-3-25 16,0-2-37-16,6-5 21 0,8 0-8 0,3-2-137 16,3-4 69-16,1-4 34 0,4-1 0 0,0-5-509 15,7-1 261-15,-4-6 86 0</inkml:trace>
  <inkml:trace contextRef="#ctx0" brushRef="#br0" timeOffset="64140.12">9799 8926 940 0,'2'-16'0'0,"-2"3"0"0,0 1 0 0,0-2 0 0,-7 1 0 0,-4 1 0 0,-3 2 0 0,-1 2 156 15,0 1-65-15,0 3 139 0,0 2-99 0,-2 2-49 16,0 0-25-16,2 9 50 0,-5 12-41 0,2 2 0 15,4 4-33-15,1 2 92 0,3 1-47 0,4 2-14 16,5-2-8-16,1 1 75 0,0-6-49 0,0 2-25 16,5-7-2-16,4-1-14 0,5 0-9 0,-1-4-105 15,2-2 53-15,0-4 26 16,2-3 9-16,-3-2-65 0,4-4 42 0,-2 0 20 16,2-2-20-16,1-15-253 0,-7-2 107 0,4-9 76 15,-3-2-8-15,-2-6-197 0,1-7 126 0,-3-1 61 16,-2-8-79-16,0-10 76 0,0-2 32 0,-3-1-41 15,1-5 38-15,-2 1-1 0,1 11 30 0,-2-5 1 16,0 9 8-16,-2 13-1 0,0 3 0 0,0 14 155 16,-4 3-86-16,0 9-30 0,-3 2 0 15,2 5 385-15,-2 4-169 0,2 1-111 16,1 7 316-16,0 14-201 0,4 6-97 0,0 5-48 16,0 11 166-16,0 2-108 0,2 3-45 0,2 5 32 15,1 2-47-15,4 9-23 0,-2-3 0 0,-3 3-20 16,-1-7 5-16,1 14-8 0,-1-16 0 0,-1 1-117 15,3-6 58-15,-3-10 30 0,3-10-260 0,1 2 141 16,-1-9 38-16,1-9-438 0,0-4 219 0,1-6 133 16,2-4 54-16,0-2-427 15,5-19 251-15</inkml:trace>
  <inkml:trace contextRef="#ctx0" brushRef="#br0" timeOffset="64503.15">10359 8650 1184 0,'6'-21'0'0,"-2"4"0"0,-3 0 0 0,-1-2 0 0,0 3 0 0,0 1 0 0,-3-1 0 0,-7 6 185 0,1 1-76 0,0 2 154 16,-5 3-119-16,1 2-56 0,-4 2 130 16,0 0-185-16,-2 13 7 0,-4 3-7 0,3 4 22 15,-1 1 1-15,2 4-24 0,5-1 1 16,3-5 78-16,1 6-43 0,4-3-1 0,3-1-34 0,3-2 0 0,0 1 43 15,0-4-14-15,3 2-8 0,8-4 11 16,3 0 0-16,2-3-62 0,3 0 30 16,2 1 8-16,4-1-8 0,-7-2-37 0,3 2 37 15,-3 1 0-15,2-1-69 0,-3 0 43 0,-3 3-8 16,-3-1 26-16,-1 0 6 0,-6 2 0 0,0-2-45 16,-2 1 12-16,-2 0 112 0,-2 3-47 15,-14-2-22-15,-2-2-2 0,-3 0 12 0,-2-5 10 16,-7 1-34-16,3-3 11 0,-3-3-264 0,3-1 125 15,5-2 60-15,-3 0-230 0,8 0 138 0,0 0 59 0,6 0 38 16,6-2-6-16,0 1-628 0,5-1 311 16,0 2 167-16</inkml:trace>
  <inkml:trace contextRef="#ctx0" brushRef="#br0" timeOffset="66147.69">11037 8584 681 0,'-4'0'0'0,"2"0"0"0,0 0 0 0,2 0 0 0,-2 0 0 0,2 0 0 0,0 0 444 16,0 0-383-16,0 0-29 0,2 0 1 0,7 0 371 15,3 0-352-15,1-2-20 0,4-4 1 0,0 1 75 16,0-3-38-16,1 3 9 0,1-1-46 0,1 2 16 15,-2 1-17-15,1 1 1 0,-3 1 0 16,2-2-182-16,-3 3 87 0,-2 0 47 16,-2 0 24-16,-1 0-383 0,-3 0 179 0,0 6 112 15,-3 5 3-15,-2 0-451 0</inkml:trace>
  <inkml:trace contextRef="#ctx0" brushRef="#br0" timeOffset="66318.48">11084 8849 1243 0,'2'5'0'0,"5"2"0"0,0-7 0 0,5 0 0 0,-1 0 0 0,3-3 0 0,0-6 0 0,6-2 59 0,-4 3-1 0,3 0 78 16,-3 3-44-16,0 3-33 0,0 0-228 0,2 2 101 16,-4 0 51-16,4 0-441 0,-3 8 229 0,2-1-103 15</inkml:trace>
  <inkml:trace contextRef="#ctx0" brushRef="#br0" timeOffset="66787.55">12065 8300 420 0,'1'-26'0'0,"3"6"0"0,-2-3 0 0,0-1 0 0,0-1 0 0,-1-3 177 15,1 0-72-15,-2 1-36 0,0 2-1 0,0 4-3 16,0-2 8-16,0 4-40 0,-3 3 1 0,-7 2-1 16,0 5 0-16,-1 3 13 0,2 2-5 0,-6 2 59 15,0 2-33-15,0 0-1 0,-2 4-33 0,2 9 91 16,-2 0-37-16,-2 8-31 16,3 0 230-16,-1 1-227 0,0 1-26 0,2 1 0 0,4-1 247 15,-3 5-231-15,3-2-16 0,2 3 0 0,1-1 47 16,1 2-23-16,3 0 8 0,0 2 31 15,4-1-32-15,0 6 1 0,0-2-32 0,0 1 44 16,0 2-14-16,6 9-8 0,1-5-22 0,0 4-24 16,2 0 24-16,0 6 0 0,-2 0-67 15,-2 1 64-15,2 0 3 0,-2 0-1 0,-3-2 1 0,0-2-30 16,0-5 38-16,-2 4-9 0,0-11 1 0,0 3-26 16,0 0-1-16,-2-3 6 15,-4-2-9-15,-4 1 14 0,3-4 5 0,-2-1-9 0,0-5-54 16,-3 1 28-16,3-9 3 0,-2-2-146 15,-1 0 81-15,3-7 36 0,2-2 21 0,-3-3-139 16,2-2 71-16,-1-2 25 0,4 0 24 0,-3 0-15 16,2-2 0-16,3-4-9 0,-1-2-678 0,4-1 357 15,0 0 174-15,0 0 88 0,0-1-304 0,9 3 188 16,5-1 105-16</inkml:trace>
  <inkml:trace contextRef="#ctx0" brushRef="#br0" timeOffset="67108.69">12157 9262 764 0,'1'-4'0'0,"1"3"0"0,0-1 0 0,-2 0 0 0,0 2 294 0,-2 0-131 16,-5 4-56-16,-1 7 190 0,2 6-132 0,1 4-66 0,1 2-33 16,4 2 101-16,0-1-58 0,0 2-43 0,2-1 0 0,5-6 5 15,7 1 0-15,2-3-39 0,2-3-29 16,0-5-8-16,1-2 38 0,0-4 0 0,1-3-51 15,-1 0 26-15,0-6 7 16,0-13 18-16,-4-2-130 0,-4-1 44 16,-2-4 39-16,-1-1-147 0,-7 1 84 0,2-6 16 0,-3 3 28 15,0-2-77-15,-8 1 45 0,-5 3 7 0,-1 5-6 0,0 1 2 16,-5 5 0-16,-1 6 27 0,1 6 46 16,-2 2-22-16,1 2-9 0,-5 8-13 0,6 8 1 15,4-2 3-15,2 3-2 0,2 2 6 0,3-1-43 16,5 0 14-16,3-3 24 15,0 1-166-15,0-1 82 0,2-4 40 0,8 3-8 0,6-5-232 16</inkml:trace>
  <inkml:trace contextRef="#ctx0" brushRef="#br0" timeOffset="67349.03">12589 9063 1163 0,'3'-6'0'0,"1"3"0"0,-2 1 0 0,0 0 0 0,-2 2 148 0,0 0-49 0,0 0-37 16,0 0 308-16,0 6-169 0,-4 9-84 0,-3 7 77 16,-2 3-2-16,2 4-84 0,-2 3-37 15,2 2-1-15,-3 2-26 0,2 0-11 0,1 1-25 16,0 1-79-16,0-1 52 0,2-1 25 16,-1-2-115-16,1-6 71 0,1-4 43 0,1-1-7 0,1-4-315 15,0-6 171-15,0-2 47 0,-1-3 53 0,3-5-32 16,0-3-357-16,-1 0 201 0,1 0 100 0,0-9-261 0,0-12 180 0,0-3 84 15</inkml:trace>
  <inkml:trace contextRef="#ctx0" brushRef="#br0" timeOffset="67561.5">12566 9060 776 0,'2'-13'0'0,"-1"8"0"0,1 2 0 0,2 1 0 0,-2 2 486 0,1 0-226 0,4 0-114 15,0 3 776-15,4 11-811 0,1 3-31 0,2 7-8 0,0 3 141 16,-1 4-90-16,6 9-45 0,-4-5 140 31,-2-1-85-31,4 7-54 0,-5-7-24 0,6 1-111 16,-1-3 45-16,-1 1 21 0,0-5 9 0,-1-3-308 0,-2-5 161 15,-2 1 80-15,-4-7-874 0,1-4 869 0,-2-2 43 0,-4-5-38 0,0 1 21 16,0-4-274-16,-2 0 133 0,0 0 68 16,-4 0 26-16,-8 0-359 0,-1-2 200 15</inkml:trace>
  <inkml:trace contextRef="#ctx0" brushRef="#br0" timeOffset="67752.48">12543 9413 1222 0,'-16'3'0'0,"0"0"0"0,9 3 0 0,-2-3 0 0,5-2 0 0,-1-1 0 0,5 2 0 0,0 0 482 16,0 0-224-16,7 0-113 0,6 0 265 16,2-2-193-16,3 0-92 0,2 1 51 15,0-1-146-15,2 0 2 0,-1 0 9 0,0 0-104 16,-4 0 48-16,0 0 24 0,-2 0-363 0,-6 0 194 0,1 0 104 15,-7 0 41-15,1 0 23 0,-2 0 1 16,0 0-497-16,-2 0 239 16,0 0 44-16,0 6-195 0,-6-4 184 0,3 0 91 0</inkml:trace>
  <inkml:trace contextRef="#ctx0" brushRef="#br0" timeOffset="68313.56">13028 8532 404 0,'-11'0'0'0,"1"0"0"0,3 0 93 16,1-3-30-16,-1-2-1 0,0-2-21 0,4 1 243 16,-1-2-126-16,-1-1-63 0,3 2-31 0,2 1 280 15,0 0-147-15,0 0-86 0,0-1-40 0,0 3 162 16,2-1-100-16,5 1 220 0,5 0-299 16,2 2-21-16,4 1-1 0,2 1 1 15,4 0 28-15,-1 3 1 0,-2 9-21 0,5 3-9 0,-4 5-23 16,1 1 23-16,0 4 1 0,-5-2-76 0,0 4 47 0,-6 1-10 15,-2 4 39-15,-6-3 0 0,-2 6-121 0,-2-2 60 16,-2 1 12-16,-14 0 17 16,-5-2-24-16,0 0 0 0,-4-2-217 0,-1-4 114 15,-3-1 40-15,-3-7 37 0,2-1-75 0,-2-3 48 0,4-7 10 16,5-5 1-16,0-2-162 0,4 0 101 0,6 0 46 16,3-9-244-16,6-5 146 0,4-3 72 0,2-3 29 15,14-4-331-15</inkml:trace>
  <inkml:trace contextRef="#ctx0" brushRef="#br0" timeOffset="68525.55">13462 8542 1232 0,'7'-13'0'0,"-5"6"0"0,0-4 0 0,-2-1 0 0,-2 3 0 0,-13 0 0 0,-2 3 0 0,-1 3 201 0,-7 3-84 0,0 0-34 15,-1 10 212-15,-4 15-130 0,2 3-67 0,4 4 133 16,1 4-100-16,6-4-40 0,4 5-34 0,6-1 95 15,5-2-60-15,2-2-30 16,2-2 1-16,12 2-139 0,9-6 50 0,5-1 30 16,3-5-1-16,0-1-443 0,5-3 237 0,0-6 94 15,-1-1-311-15,3-5 150 0,-2-2 122 0</inkml:trace>
  <inkml:trace contextRef="#ctx0" brushRef="#br0" timeOffset="68965.19">13892 8683 968 0,'0'-20'0'0,"0"-3"0"0,0-1 0 0,0-4 0 0,-6 5 0 0,-5 1 0 0,0 5 0 0,-2 2 0 0,-3 3 287 15,2 5-132-15,-4 3-61 0,0 4-30 0,-3 0 188 16,2 15-110-16,1 8-46 0,1 5 72 0,0 2-67 16,3 4-35-16,4 0 27 0,4-1-30 0,1 2 8 15,4-4-38-15,1-1-24 0,0-1 1 0,0-7 22 16,8-1 1-16,3-3-81 0,0-2 36 0,4-8 23 15,-2 0 0-15,3-7-166 16,-2-1 91-16,2 0 22 0,2-12-195 0,-1-9 98 16,-2-5 65-16,0-4 0 0,-2-4-86 0,1-3 47 15,-3-7 43-15,-2 1-110 0,-1-2 74 0,-3-7 36 16,1-12 1-16,-1 7-53 0,1-19 49 0,0 0-1 16,-2 1 42-16,-1 2-103 0,1 15 51 0,-2 9 17 15,0-8 150-15,-2 24-59 0,0 6-28 0,0 5 174 16,0 11-101-16,0 1-60 15,0 7-16-15,0 1 502 0,0 2-244 0,0 7-77 16,0 18-27-16,0 5 82 0,0 11-98 0,0 2-49 16,0 7-25-16,0 4 204 0,0 5-106 0,0 14-65 15,0-4 110-15,0 0-83 0,0 1-43 0,0-3-8 16,0-10-25-16,0 2-8 0,0-2 0 0,0-9-34 16,2-8 1-16,-1-1 33 0,3-10 8 15,2-3-191 1,0-5 91-16,-2-10 46 0,-1-2-483 0,1-3 246 0,1-5 78 0,1-1 80 15,0-1-599-15,3-12 330 0</inkml:trace>
  <inkml:trace contextRef="#ctx0" brushRef="#br0" timeOffset="69342.19">14430 8466 1320 0,'5'-24'0'0,"2"1"0"0,-3-1 0 0,0-7 0 0,-3 7 0 0,1-6 0 0,-2 12 0 0,0-3 0 0,0 4 0 0,-9 5 162 0,-2 1-57 0,-3 7-40 0,-2 4 97 0,-5 0-64 16,-2 12-33-16,1 5 21 0,0 4-19 15,-1 2 207-15,0 4-227 0,5-1-14 0,-1 0 0 0,6 1 0 0,5-9 64 16,-1 5-36-16,5 0 0 0,4-5 115 16,0 1-72-16,0 0-35 0,2 0 8 0,9-3-44 0,2 2 93 15,6 0-46-15,0-1-24 0,2 0 22 16,-3-2-15-16,7 4-7 0,-4-1-23 15,-3 2-32 1,3-1 32-16,-6 3 0 0,-2-2 8 0,3 3-32 0,-9-3 24 16,-4 1 0-16,-1 0 159 0,-2-2-192 0,0 0 0 0,-9 1 0 15,-8-3 0-15,-4-2 0 0,-1-4 0 0,-3-3 0 16,-6-1 0-16,0-5 0 0,3-2-269 0,0 0 149 0,7 0 62 16,-1-4 38-16,5-5-629 0,6 1 309 15,4-1 153-15,2-1 78 0,5 0-256 16,2-3 158-16,15 3 92 0,8-2-524 15</inkml:trace>
  <inkml:trace contextRef="#ctx0" brushRef="#br0" timeOffset="69589.06">14724 8558 1219 0,'-2'-10'0'0,"0"5"0"0,-3 0 0 0,1-1 0 0,-2 1 0 0,4 2 171 0,0 1-60 16,0 0 418-16,2 2-247 0,0 0-125 0,12 0-62 16,6 0 226-16,3 0-136 0,8 0-80 15,1 0-36-15,2 0 0 0,1 0-69 0,1 0 33 16,0 0 8-16,1 0-9 0,-1 0-132 0,1 2 67 0,-3-2 32 0,-5 2-305 16,-4 0 178-16,-1-1 76 15,-2 4-214-15,-4-4 137 0,-5 1 3 0,-1-2 56 0,-6 0-445 0,-1 0 246 16,-3 0 118-16,0 0-357 15</inkml:trace>
  <inkml:trace contextRef="#ctx0" brushRef="#br0" timeOffset="69767.8">14972 8107 671 0,'-9'-10'171'0,"5"7"-85"0,0 1-43 15,3 0-22-15,-2 2 1 0,1 0 488 16,2 21-238-16,0 7-120 0,0 14 439 15,0 4-280-15,0 9-131 0,2 14 85 16,2-1-116-16,-2 5-59 0,0 2-145 0,0 0 43 16,0-9 31-16,-1 11-8 0,1-9-647 0,4-14 334 15,1 2 168-15,-1-5 83 0</inkml:trace>
  <inkml:trace contextRef="#ctx0" brushRef="#br0" timeOffset="70686.98">16012 8349 593 0,'2'-17'0'0,"0"5"0"0,0-6 0 0,0-1 0 0,0-1 0 0,-1-4 80 0,1-1-24 0,0 1 0 15,-2-1 38-15,0 5-23 0,0-8-8 0,0 3 2 16,0 4-33-16,0-5 1 0,0 2 0 0,0 4 7 16,0-9-7-16,-4 4 0 0,-1 2 0 0,-2-2 25 15,-1 6-26-15,-2-2 9 0,-2 4 26 0,-2 2-34 16,-2 6 0-16,-2 1 56 15,0 6-27-15,-5 2 7 0,-1 0-36 0,-1 6 55 16,1 9-27-16,0 2-1 0,1 4-27 0,7-2 88 16,-5 10-49-16,5-1 1 0,3 1-40 0,2 1 54 15,1 1-19-15,5 6-9 0,-1 0-26 0,3 6 34 16,1-1 0-16,2 5-34 0,0-1 99 0,0 6-53 16,0 0-23-16,0 1 89 0,5 2-56 0,4 2-28 15,2-1 8-15,1 8 46 0,-1-1-41 16,1-4-20-16,1 2-1 0,-4-8 7 0,1 0-19 0,-1 0-9 15,-3-4 1-15,-3-4-48 0,-1-8 24 16,-2 3 0-16,0-5-3 0,-2 0-8 16,-9-5 35-16,-1-6-116 0,-8-3 55 0,1-5 10 15,-1-4 5-15,-6-5-207 0,5-3 109 0,-2-4 34 16,1 0 35-16,-1 0-311 0,4-6 152 0,3-5 89 16,0-3-396-16,5 0 238 0,4 1 119 0,3-3 59 15,4 1-240-15</inkml:trace>
  <inkml:trace contextRef="#ctx0" brushRef="#br0" timeOffset="71683.5">16232 8869 398 0,'-2'-5'36'0,"2"-1"-1"0,0 5-35 0,-2-2 97 16,2 0-32-16,-1-2 0 0,1 2-24 0,0 2-8 0,0-3 226 15,0 0-113-15,0 2-57 0,0 0 170 16,0 0-104-16,0 0-66 0,0 2-28 16,0 0 127-16,0 0-77 0,0 0-40 0,0 0 105 0,0 0-76 15,-4 0-34-15,-1 0 1 0,-4 19-10 0,-2 5-2 16,-4 9-14-16,-1 4 25 15,-2 3-33-15,4-1 0 0,0 0 0 0,-1 1-24 16,3-6 9-16,-2 3 14 0,3-3 1 0,-1 0-84 16,3-4 42-16,2-2 20 0,-1-4 9 0,2-3-218 15,2-2 106-15,1-2 32 0,-1-8-240 0,2-1 129 16,2-5 71-16,-2-1-137 0,2 0 102 0,0-2 51 16,0-2 26-16,0-14-281 0,10-11 144 0,5-7 86 15</inkml:trace>
  <inkml:trace contextRef="#ctx0" brushRef="#br0" timeOffset="71898.92">16219 8734 926 0,'0'-16'0'0,"0"8"0"0,0 2 0 0,0 2 0 0,0 3 0 0,0-1 0 0,0 2 261 0,0 0-105 0,0 6 335 16,0 9-229-16,2 4-114 0,4 2-58 16,3 6 278-16,3 3-160 0,2 0-92 0,-1 4 30 15,2-2-57-15,0 0-29 0,1 0 1 16,-2 1-53-16,2-1-9 0,-4 0 34 15,2 1 0-15,-3-1-225 0,-2-5 112 0,1-2 64 16,-3 3 21-16,1-9-342 0,-3 0 121 0,2-5 110 16,-6-4-344-16,3-2 198 0,-2-5 114 0,0 1-311 15,-2-4 208-15,0 0 104 0,0 0 52 0,-4-2-117 0</inkml:trace>
  <inkml:trace contextRef="#ctx0" brushRef="#br0" timeOffset="72055.52">16147 9082 1533 0,'-16'0'0'0,"4"0"0"0,3 0 0 0,2 0 0 0,3 0 0 0,0 0 0 0,3 0 0 0,1 0 0 0,0-2 0 0,9-1 407 15,5-2-186-15,5 1-95 0,2-1 117 0,1 2-97 16,8-3-60-16,-1 2-413 0,1 2 180 0,0 1 90 16,-2-2 45-16,-3 3-660 0,6 0 347 0</inkml:trace>
  <inkml:trace contextRef="#ctx0" brushRef="#br0" timeOffset="72608.47">16643 8846 1721 0,'2'-8'0'0,"-2"2"0"0,0 2 0 0,0 2 0 0,0 0 0 0,0 2 0 0,0 0 0 0,0 4 0 0,0 13 0 0,3 4 269 0,-1 3-117 0,1 1 158 15,-1 3-138-15,0 4-70 0,0-2-26 0,-2 4-90 16,0-2 24-16,0 0 0 15,0-3 22-15,0 2-327 0,0-9 173 0,0 0 72 16,0-5 42-16,0-5-205 0,0-5 122 0,0-3 63 16,0-2-518-16,0-2 262 0,-2 0 125 0,-2-11 63 15,1-12-142-15,-4 1 102 0,2-8 44 0,-3-2-9 16,3-6 35-16,-4-5-1 0,2 11 34 0,0-4 29 16,3 8-37-16,-1-6 8 0,3 11 0 0,0 1 80 15,2 5-41-15,0 5 1 0,0 4-48 0,0 0 356 16,6 4-166-16,7 0-84 15,2 3 411-15,3-1-223 0,5 2-95 0,2 0 131 16,-1 0-128-16,-4 0-64 0,3 5-32 0,-2 3-11 16,-3-1-13-16,1 0-8 0,-4 4 0 0,1 0-48 15,-7-2 23-15,1 2 1 0,-7 1-109 0,-1 3 63 16,-2 2 34-16,-2 3-113 0,-13 0 70 0,-5 3-2 16,-3-2 32-16,0-2-47 15,-1 0 27-15,-1-5-8 0,5-2 0 0,1-3 171 16,6-3-71-16,-1-2-30 0,5-3 1 0,6 2 203 15,1-3-109-15,0 0-36 0,2 0 55 0,2 0-43 16,14-4-31-16,7-3-1 0,3-2 0 0,3 3-33 16,-5 5 9-16,8 1-66 0,-5 0 29 0,-2 0 0 15,-2 9 29-15,0 5-84 0,-9 1 51 0,0 2 12 16,-3 1 0-16,-6 4-80 0,-3-4 43 0,-2 0 4 16,0 1 0-16,-16 2 0 0,-5-4-1 0,-6-2 60 15,-3-4-1-15,-2-1-49 0,0-4 12 16,-1-5-15-16,-1 2 18 0,0-3 6 15,2 0-6-15,6 0-369 0,1-3 177 0,4-7 80 16,5 1-522-16,7-7 300 0</inkml:trace>
  <inkml:trace contextRef="#ctx0" brushRef="#br0" timeOffset="73750.09">16928 8254 1057 0,'-2'-10'0'0,"-5"8"0"0,5-1 0 0,1 0 0 0,1 2 0 0,-2 1 0 0,2-2 0 0,0 2 184 15,0 0-79-15,7 0-37 0,9 2 70 0,3 5-53 16,0 2-26-16,2 2 131 0,4 3-82 0,-3 3-38 16,-1 4 0-16,-2 2-71 0,-3-2 34 0,-2 2 8 15,0 7-8-15,-3-2-71 0,-4 2 35 0,-5-2 0 16,-2 2-25-16,0 3-18 0,-10-1 35 0,-7-2 17 16,-4 2-46-16,-2-4 2 0,-4-2 27 0,1-3-82 15,-3-5 46-15,1-1 4 16,0-7 0-16,4-3-32 0,4-5 30 0,-1-2-15 15,5 0 42-15,7 0-165 0,2 0 77 0,5-9 31 16,2-3 22-16,2-5-192 0,19-5 110 0,6-4-200 16,5-1 151-16</inkml:trace>
  <inkml:trace contextRef="#ctx0" brushRef="#br0" timeOffset="73926.75">17331 8308 823 0,'0'-13'0'0,"-4"8"0"0,-11 0 0 0,-2 3 0 0,-4 1 0 0,-5 1 129 0,3 0-48 0,1 13-24 0,-2 6 330 16,1 5-170-16,4 4-96 0,0 2-44 0,6 2 173 16,2 2-110-16,5-2-53 0,6-6-24 0,0 8-8 15,0-6-22-15,15-2-320 0,4-1 160 0,6-2 80 16,3-5 48-16,4 1-499 0,0-4 230 0,3-3 138 16,3-3 69-16,-1-4-295 0</inkml:trace>
  <inkml:trace contextRef="#ctx0" brushRef="#br0" timeOffset="74375.72">17784 8366 647 0,'0'-28'0'0,"0"0"0"0,0 1 0 0,-7 6 0 0,-7-8 0 0,0 14 32 0,-1 1 1 0,-4 10 195 16,1 1-98-16,-1 3-40 15,-6 10 102-15,2 12-80 0,0 12-39 0,2 2-1 16,4 2 22-16,4-7-23 0,4 7-8 0,0-2-30 15,8-3 91-15,1-1-46 0,0-6-23 0,1-5 9 16,13-3-7-16,-1-2 1 0,4-5-25 0,1-2-1 16,2-5-77-16,-1-2 47 0,1-2-140 0,1 0 85 15,0-10 43-15,-3-8 9 0,-1-5-192 16,0-5 85-16,-4-3 55 0,0-2 0 0,-1-8-60 16,-3 0 20-16,-2-5 33 0,-1-4-58 15,2-1 10-15,-1-15 37 0,-1 5 0 0,-1-5-16 16,1-8 27-16,2-2-8 0,1-3-20 15,0 5 27-15,-1 16 1 0,-2 2 27 0,-1 20 186 16,-3 10-102-16,0 9-37 0,0 4-24 0,0 5 185 16,-1 7-83-16,-1 1-65 0,0 22 398 0,0 6-203 15,-1 13-61-15,-5 5 230 0,1 8-178 0,-1 2-83 16,0 12-52-16,0-5 205 0,3 2-124 0,1-1-64 16,2 2-31-16,-2-7 94 15,2 17-66-15,0-11-30 0,0 1 0 0,0-12-62 0,0 1-1 16,0-10 42-16,0-2-236 0,2-6 114 15,3-6 57-15,1-10-372 0,2-6 186 0,-3-6 118 16,3-4-8-16,3-5-518 0,1 0 293 0,2-11 145 16,3-7 75-16,-2 2-441 0</inkml:trace>
  <inkml:trace contextRef="#ctx0" brushRef="#br0" timeOffset="74722.78">18473 8171 1227 0,'1'-19'0'0,"3"0"0"0,-4-1 0 0,0-5 0 0,0 1 0 0,-7 7 0 0,-5-2 0 0,-1 4 0 0,-2 4 116 0,-2 4-47 0,-2 5 209 15,-3 2-123-15,-2 0-62 0,1 5-29 0,-4 10 87 16,3 5-64-16,0 4-26 0,3 0-1 0,0 2 76 16,7 2-52-16,4-6-17 0,2 9 50 0,6-11-43 15,2 5-20-15,0-1 7 16,8-1 1-16,7-7-21 0,6 8-8 0,1-6 18 15,3 1-18-15,-1-2-1 0,3-1 1 0,-1 3-71 16,-2 0 32-16,-1 0-1 0,-2 3 40 0,-5-1-141 16,-2 2 68-16,-9-1 19 0,1 4-14 0,-6-3 13 15,0 1 0-15,-6 1 65 0,-11-2 1 0,-5-3-61 16,-4-1 16-16,-1-4 84 0,-5-3-39 0,2-3-18 16,-4-3-71-16,3-5 29 0,-1-1 1 15,0 0 41-15,5 0-13 0,6-6-365 0,5-5 171 16,2 2 81-16,7-3-460 0,7 1 264 15,0-1 132-15,2 0 65 0,17 1-225 0</inkml:trace>
  <inkml:trace contextRef="#ctx0" brushRef="#br0" timeOffset="75481.95">18797 8229 1200 0,'-9'-8'0'0,"3"7"0"0,6-1 0 0,-1 2 0 0,1 0 0 0,0 0 0 0,0 0 346 0,3 0-161 0,12-2-76 0,6-2-38 16,2-1 313-16,3-5-176 0,-2 5-79 0,9-5 62 16,-4 3-78-16,-3-1-41 15,-3 2 1-15,0 2-41 0,0-1-66 0,-3 3 29 16,0 0 0-16,-1 0 38 0,0 2-140 0,-4 0 70 15,0 0-536-15,-4 2 297 0,-1 6 87 0,-5 3 96 16</inkml:trace>
  <inkml:trace contextRef="#ctx0" brushRef="#br0" timeOffset="75666.45">18857 8507 2041 0,'-2'0'0'0,"2"0"0"0,0-3 0 0,9 0 0 0,0-4 0 0,2 0 0 0,2 1 0 0,0-3 323 0,6 1-137 0,3-2-81 16,-3 5 126-16,4-1-99 0,-3 2-50 0,3 3 9 15,0 1-21-15,-1 0-557 0,0 0 259 16,-3 0 131-16,2 4 65 0,-1 3 32 0,0 2-836 16</inkml:trace>
  <inkml:trace contextRef="#ctx0" brushRef="#br0" timeOffset="79251">19990 8002 331 0,'0'0'0'0,"0"0"0"0,0 0 0 0,2 0 0 0,-2 0 0 0,0 0 108 16,0 0-42-16,0 0 0 0,0 0 81 0,0 0-57 15,0 0-20-15,2 0 49 0,-2-4-43 0,1-4-22 16,1-1 38-16,0 0-30 0,-2-1 9 0,2-3-7 15,1 0-32-15,-1 1 1 0,-1-4 0 0,1 1-14 16,0-1 22-16,0 2-8 0,-2-3-1 0,0 2-26 16,0-2 1-16,0 2 25 0,0-2-42 15,0 2 16-15,0 1 1 0,-2-3 26 16,-2 3-44-16,-2-1-1 0,0 2 35 0,-1 0-1 0,0 2-6 16,-3-1 2-16,1 3-10 0,0 1 39 15,0 3 3-15,-3-1-33 0,1 2-2 0,-1 2 44 16,1 2-39-16,-2 0 0 0,3 0 10 0,-4 2 24 15,3 8 4-15,-1 1-33 0,3 2 51 16,1 1-23-16,0 2 12 0,1 3-34 0,3 1 58 16,-1 5-28-16,1 2 0 0,2 0 7 0,1 3 9 0,-1 3-44 0,-1 2-1 15,3 8 1-15,-2-3 93 0,2 3-46 16,0-4-16-16,0 16-8 0,0-5 68 16,0 3-46-16,0 1-22 0,0 1-1 0,2 0 47 15,4-3-39-15,2 0 0 0,-1-1 9 16,0 0-39-16,1-4 0 0,-2-4-12 0,-1 6 11 15,1-4 147-15,-3-2-179 0,1 0 0 0,-2-1 0 16,1-9 0-16,-2 5 0 0,-1-4 0 0,0-2 0 16,0-3 0-16,0-1 0 0,-1-8 0 0,-8 2 0 15,2-3-180-15,-4-2 165 16,1-4-8-16,-3-2 31 0,-2-1-33 0,0-3-1 16,0-1 22-16,-2-2 6 0,0-2-108 0,1-2 50 15,-2 0 18-15,2 0-184 0,-1 0 94 0,4-2 52 16,-1-4 13-16,3-1-6 0,2-4-274 0,3 3 156 15,0-4-313-15,5 1 234 0,1-2 117 0,0 2-336 16,1-2 230-16,13-2 111 0,1 2 56 0,4 2 28 0,-1-3-146 16</inkml:trace>
  <inkml:trace contextRef="#ctx0" brushRef="#br0" timeOffset="79586.62">19975 8890 883 0,'6'-8'0'0,"-1"5"0"0,-1 1 0 0,0 0 0 0,-3-1 0 0,3 3 0 0,-2 0 61 0,1 0-20 0,0 13 278 16,1-1-144-16,0 4-70 0,1-2 129 16,0 5-101-16,1 0-42 0,2 1 45 15,1-2-52-15,0-3-25 0,1 0 4 0,3-4 1 0,-2-1-23 0,3-3-8 16,-1-3-1-16,0-4-23 16,0 0 0-16,1 0 24 0,-2-2-67 15,1-11 30-15,-1-2-1 0,-1-4 38 0,-2-2-156 16,-3-2 74-16,0 1 19 0,-4-2-103 0,-2-2 57 15,0 1 36-15,0 1 1 0,-6 1-63 0,-4 6 28 16,-1 0 28-16,-3 6 26 0,-4 4-8 0,-1 5-15 0,-3 2 13 16,1 0-22-16,-5 9 137 15,3 8-56-15,1 2 84 0,1 0-60 16,6-4-33-16,2 1-8 0,2-3-44 0,3-1 36 16,3-3-6-16,3 1 20 0,0-1-262 0,2-1 116 15,0-3-121-15,0-1 108 0,0-1 58 0,4-3 11 16,6 0 0-16,-1 0-273 0,0-7 160 0</inkml:trace>
  <inkml:trace contextRef="#ctx0" brushRef="#br0" timeOffset="80038.48">20241 7491 918 0,'-5'-7'0'0,"0"3"0"0,1 0 0 0,0 2 0 0,1 0 0 0,0 1 63 0,1-2 265 0,2 2-152 16,-2 1-2-16,2 0-71 0,0 0-36 0,0 5 1 16,0 7-27-16,0 3 39 0,0 0-24 15,0 2 0-15,0 1-23 0,2 1 27 16,0 2-19-16,2-1-8 0,0 4 45 16,-2 1-22-16,2 2-1 0,-3 1-22 0,1-6 69 0,0 10-39 15,-2-4 35-15,0 2-32 0,0-1-1 16,0-3-32-16,0-4 8 0,0 3-15 0,0-5 6 0,0-1 1 0,0-4 0 15,0-3 0-15,0-3 8 0,0-4-44 16,0-1 36-16,0 0 0 0,0-4 0 0,0 0-54 16,0 0 36-16,0 0-9 0,0 0-150 15,0 0 83-15,0 0 33 0,0 0 22 0,0-2-785 16,0-2 384-16,0 1 185 0,0 1 95 0</inkml:trace>
  <inkml:trace contextRef="#ctx0" brushRef="#br0" timeOffset="82908.53">20581 8358 222 0,'-5'0'0'0,"0"2"0"0,-1 2 0 16,1 0 0-16,0-2 0 0,0 0 58 0,-1 0 1 0,2-1 3 0,1-1-7 0,-1 2-22 0,1-2 69 15,-2 0-35-15,1 0 0 0,1 0-26 16,-3 0 83-16,3 0-46 0,-3 0-22 15,1-2-1-15,0 1 72 0,0-5-40 0,1-2-31 0,2 2 1 16,0 1 28-16,0-2-25 16,2-1-1-16,0 1-22 0,0-2-4 0,0-3-1 15,2 1 1-15,9-2 0 0,1 0-25 0,3 0 33 16,2-1-31-16,1 1 0 0,-2 2 31 0,0 1-8 16,0 3 0-16,-6 3-1 0,6 0 1 0,-7 3-10 15,2-1 8-15,1 2 20 0,-1 0 0 0,-2 0-19 16,3 7 46-16,-1 3-22 0,-1 1 0 0,1 4-23 15,-2 1 32-15,-2 0 8 0,5 1-40 0,-5 1 45 16,2 2-22-16,0 0-1 0,-4 0-22 0,0 1 42 16,1 0-42-16,-2 1 0 15,-3 1-1-15,1 2-25 0,0 0 26 0,-2-3 8 16,0 5-41-16,-2-4 0 0,-7 1 33 0,0-1-27 16,-5-2 1-16,2-2 27 0,-8 2-3 0,2-3-86 15,-1-1 39-15,-4-2 9 0,3-2 0 0,-1-4-77 16,-2-1 45-16,-3-1 14 0,4-1 1 0,1-4-115 15,0-2 66-15,1 0 19 0,1 0-120 0,5 0 74 16,0 0 37-16,3 0-69 0,1 0-33 0,1-2 58 16,3-2 41-16,3 2-90 15,1 1 62-15,2-4 30 0,0 1 1 0,0 1-295 16,7-4 167-16,14-3 79 0</inkml:trace>
  <inkml:trace contextRef="#ctx0" brushRef="#br0" timeOffset="83251.61">21061 8274 423 0,'2'-12'0'0,"-2"6"0"0,0-1 0 0,0 0 0 0,0-2 139 0,0 3-54 0,0 0-25 15,-4 3-1-15,-1-1 90 0,-2 0-49 0,2 1-38 16,-3 0 43-16,-3 0-36 0,1 2 0 0,-1 1-14 15,-4 0 8-15,0 0-31 0,-4 0 1 0,-3 4 64 16,1 8-33-16,-1 3 1 0,2 0-24 0,-5 8 43 16,2-2-26-16,2 1 0 15,3 3-25-15,1-4 145 0,4 0-64 0,1 6-45 16,5-3 138-16,3 0-86 0,1 3-45 0,3-4 58 16,0 2 26-16,0 4-68 0,9-3-29 0,3 0 66 15,0 1-49-15,4-3-23 0,-2-3 8 0,5 1-18 16,1-4-14-16,1 0-1 0,2-5 1 0,4-3-52 15,-4-5 33-15,9-1-7 0,-2-4-204 0,2 0 115 16,5-2 58-16,-2-5-679 0,3-5 311 16,-3 3 186-16,1-1 71 0</inkml:trace>
  <inkml:trace contextRef="#ctx0" brushRef="#br0" timeOffset="86063.71">21606 7865 454 0,'-3'0'0'0,"1"0"0"0,-1 0 0 0,1 0 0 0,0 0 0 0,0 0 0 0,0 0 69 0,-1 0-36 15,1 0 0-15,0 0 90 0,0 0-49 16,0 0-21-16,2 0 1 0,-1 0 43 0,1 0-32 0,0 0 9 16,-2 0 80-16,2 0-60 15,0 0-31-15,0 0 0 0,0 0 98 0,0 0-56 16,0 0-40-16,0 0 22 0,0 0-27 0,0 0-1 15,0 0-26-15,0 0 8 0,0 0 22 0,0 0-1 0,0 0-29 16,0 0-30-16,0 0 30 0,0 0 8 0,0 0-33 16,0 0 0-16,0 0 24 0,0 0 1 15,3 0-38-15,1 2 46 0,1-2-13 0,1 2 4 0,-1 0-39 16,-1-2 0-16,1 1 22 0,-2 1 15 0,1-2 21 16,0 0-6-16,-1 3-26 15,-1-3 45-15,3 0 1 0,2 0-32 0,-2 0 18 16,4 0 0-16,1 0-11 0,1 0-9 0,-1 0 27 15,0 0 9-15,4 0-34 0,-1 0 0 0,2-3-22 16,-2 1 22-16,4 1 0 0,-2 1 8 0,4 0-38 16,-1 0 30-16,3 0-1 0,4 0-40 0,0 0 18 15,-4 0 7-15,9 0-30 0,1 0 0 0,0 0 32 16,1 0 4-16,5 0-28 0,-2 0 4 16,3 0 10-16,-3 0 9 0,1 0-36 0,1 0 1 15,0 0 23-15,-2 0 9 0,-1 0-34 16,0 0 1-16,-4 0 20 0,2 0-19 0,-6-2 21 15,6 0-2-15,-4 0 13 0,4-2-12 0,-2 0 0 16,4 1 1-16,0-2 24 0,3-2-24 0,-2 1 0 16,9 1 1-16,-10-1-1 0,3 1 1 0,-1 1 2 15,1 0 2-15,0 0-39 0,-4 3 36 0,1-2-1 16,-2 2-29-16,0-1 29 0,-2 2-3 16,0-2 31-16,0 0-31 0,0 0 0 15,2 1-3-15,-2-3 38 0,4-2-36 0,-2 3 1 16,1-3 3-16,-1 0 14 0,0 0-11 0,-2 2-1 15,0 2 7-15,-1-1-66 0,-7 2 30 0,0-1 0 16,-1 2-49-16,-2 0 34 0,-4 0-6 0,-3 0 30 16,-1 0 1-16,-2 0 4 0,-4 0-15 0,2 0-30 15,-4 0-4-15,-1 0 42 0,0 0-9 0,-2 0-78 16,0 0 37-16,0 0 15 0,0 0-1 0,-2-3-253 16,-8 1 135-16,-4-1 68 15,-4 2-650-15</inkml:trace>
  <inkml:trace contextRef="#ctx0" brushRef="#br0" timeOffset="86792.65">21445 7980 241 0,'2'-10'0'0,"-2"2"0"0,0 3 0 16,0-1 0-16,0 2 0 0,0-3 237 0,0 1-94 0,0 3-59 16,0-3-26-16,-2 5 197 0,1-2-111 0,-1 2-56 15,2-1 79-15,-2 2-72 0,2 0-31 0,0 0 95 16,0 0-64-16,-2 6-31 0,0 9 9 0,2 3 49 15,0 2-44-15,0 9-23 0,0-2 0 0,0 4 50 16,2 1-28-16,5 4-8 0,3-1-37 0,0 6 38 16,-1 1-1-16,-1 1-36 0,-1-4 7 0,-1 12-7 15,-3-4 0-15,-1 0-34 0,0-2-1 16,-2 0 35-16,0-5 8 0,0 1-31 0,0-4-1 16,0-2 24-16,-4-4 0 0,1-3-32 15,-1-5 36-15,0-4-24 0,-1-2 13 0,0-6 13 16,2-2-14-16,-5-3-5 0,1-2-7 0,-3-3 10 15,-1-1 1-15,-2 0-82 0,0 0 40 0,-4-3-1 16,2-6 45-16,-3-9-235 0,0 1 107 0,2-5 42 16,-3-2 30-16,3-3-206 0,2-1 101 0,1 2 35 15,1 0 34-15,3 7 2 0,0-2 31 0,1 6 119 16,2 5-68-16,1 1-21 0,3 6 0 16,0-1 81-16,0 2-56 0,2 2-35 15,-2 0 8-15,1 6 201 0,-1 12-100 0,-3 7-21 16,3 1-35-16,0 5 180 0,2 2-99 0,-1 2-37 15,1 1 13-15,0 2-32 0,0-4 0 0,0-2-24 16,0-2-74-16,0-2 33 0,0-7 0 16,0-1-79-16,0-1 56 0,0-6 37 0,0-2-9 0,0-3-380 15,0-1 189 1,0-3 71-16,0-2-511 0,1 0 288 0,1-2 157 0,2 0 74 0</inkml:trace>
  <inkml:trace contextRef="#ctx0" brushRef="#br0" timeOffset="88298.09">21842 8216 343 0,'0'-4'0'0,"0"-1"0"0,0 2 0 0,0 2 0 0,0-2 0 0,0 0 45 16,0-1-4-16,0 3-8 0,0-1 0 0,0 0 80 15,0 2-40-15,0 0 96 0,0 0-60 16,0 0-43-16,0 0 1 0,0 0 54 0,0 0-45 15,-2 0-21-15,2 4 8 0,0 4 92 0,-2-4-61 16,2 6-31-16,0 1 102 0,0 0-65 0,0 4-26 16,0 1-8-16,0 0 15 0,0 3-23 0,0 3-1 15,-2 3-24-15,2-2 74 0,-1 7-41 16,1-4 0-16,0 3 4 0,0 2-1 0,0 0-36 0,0-2 8 16,0 2-48-16,0-2 0 0,0 0 40 15,0-1 0-15,0-8-64 0,0 5 40 16,0-4-7-16,0-3 30 0,0-3-32 0,0-1 2 15,0-5-55-15,0-2 33 0,0-1 16 0,0-2-24 16,0-4 39-16,0 0-54 0,0 3 23 0,-4-3-14 0,0 0-9 16,-1 0 17-16,-2 0 1 0,2 0 17 15,-2 0-275-15,1 0 121 16,3 0 73-16,-4 0-194 0,5-3 126 0,2-1 61 16,0-7 32-16,0-4-444 0</inkml:trace>
  <inkml:trace contextRef="#ctx0" brushRef="#br0" timeOffset="88829.35">22073 8064 599 0,'0'-6'0'0,"0"2"0"15,0 1 0-15,0 1 0 0,0-4 0 0,0 2 70 0,-2 1 1 0,2-1 42 0,-1 0-44 16,1 0-1-16,0 1-35 0,-2-1 0 0,2 0 125 16,0 2-55-16,0-2 31 0,0 3-50 0,0-1-26 0,0-1 0 15,0 0-25-15,2 1 37 0,5 1-7 16,0-1-59-16,0-1 29 0,5 2 0 0,-1 1 0 15,0 0 8-15,5 0-63 0,-4 0 27 0,4 6-24 16,-1 1 25-16,-2 2 1 0,0 2 28 0,-4 0-3 16,1 3-35-16,-3 2-90 0,-1-3 42 15,-2 1-36-15,-3 3 39 0,-1-2 24 16,0-1 0-16,0 4-33 0,-9-3 18 16,-2-2 1-16,-2 0 10 0,0-1 4 0,-1-3 4 0,0-4 3 0,-2 1 31 15,3-4-31-15,4-2-7 0,-3 0 7 0,1 0 81 16,4 0-38-16,0 0-16 0,0 0 136 15,4 0-69-15,1 0-38 0,0 0 112 16,0 0-67-16,2 0-25 0,0 0 5 0,0 0-14 0,2 0-46 0,7 0 34 16,7 0-5-16,2 0 25 15,3 0 9-15,0-2-35 0,0 0 1 16,-1 2-21-16,3-1-1 0,-4-2 22 16,-1 2 8-16,1 1-98 0,-2-2 44 0,0 2 12 0,-2 0-330 15,-2 0 158-15,-4 0 89 0,2 0 23 0,-2 0-471 16,0 0 250-16,-4 0 125 0</inkml:trace>
  <inkml:trace contextRef="#ctx0" brushRef="#br0" timeOffset="89706.09">22355 8504 472 0,'-4'0'0'0,"1"3"0"0,-1-3 0 0,4 0 0 0,-3 0 0 0,0 0 110 0,3 0-38 0,-2 0 8 0,0 0-47 16,2 0 176-16,0 0-87 0,0 0 105 0,0 0-97 0,0 0-41 15,0 0-32-15,4 0 58 0,9 3-41 16,4-3-20-16,2 0 7 0,5 0-28 0,3 0 168 15,0 0-85-15,1 0-41 0,2-6 58 0,2 3-42 16,-2-2-33-16,2-1 7 0,0 1-32 0,-2-1 0 16,-1-1-1-16,-3 4-87 0,4-2 39 15,-9 1 25-15,2 2-1 0,-5 1-158 16,-1-2 87-16,-6 2 54 0,3 1-16 0,-7 0-102 16,1 0 38-16,-5 0-212 0,-1 0 120 0,0 0 68 15,-2 0 41-15,0 0-226 0,0 0 133 0,-11 0 65 16,-3 0-373-16</inkml:trace>
  <inkml:trace contextRef="#ctx0" brushRef="#br0" timeOffset="89970.39">22580 8178 1120 0,'0'-2'0'0,"0"1"0"0,0 1 0 0,0 0 0 0,0 0 0 0,0 6 0 0,0 5 130 0,0 4-40 0,0 3-33 0,0 7 313 15,0 1-168-15,0 4-85 0,0 1-42 0,0 2-13 0,0 1 199 16,0 4-115-16,0-5-56 0,0 3 55 0,0-1-57 16,0 0-19-16,0-2-66 0,0 1 30 15,0-2-1-15,0-4 1 0,0 1-65 16,0-8 40-16,2 2-8 0,-2-4 33 0,0-4-184 16,0-4 91-16,0-1 47 0,0-4-290 0,0-3 150 15,0-3 38-15,0 1-226 0,0-1 154 0,0 0 78 16,0-1 29-16,0-8-468 0,0-1 257 15</inkml:trace>
  <inkml:trace contextRef="#ctx0" brushRef="#br0" timeOffset="99368.05">23116 8221 523 0,'0'-7'0'0,"0"3"0"0,0 1 0 0,0 0 0 0,0 2 0 0,0-2 0 0,0 0 0 0,-5 1 109 0,3-1-30 0,1 1-8 16,-1 0-39-16,2 2 135 0,0-2-67 0,0 2-34 15,0 0 113-15,0 0-78 0,0 0-34 0,0 0 1 16,0 0 32-16,-2 0-34 15,-2 9 9-15,1 6 31 0,-3 2-37 0,1 5 1 16,-3 1-38-16,0 4 113 0,3 1-61 0,-2 2-25 16,3 0 0-16,-1 0 106 0,3 0-66 0,2-5-25 15,0 7 40-15,0-4-40 0,2-2-1 0,10-3-28 16,-1-1-13-16,3-4 9 0,2 3-8 0,-2-6-21 16,2 0 0-16,2-2 21 0,-2-1 0 15,1-3-17-15,0-1-8 0,-2-4 25 0,-2-2 0 16,1-2-60-16,-2 0 18 0,2 0 8 0,-1-12-79 15,1-9 49-15,0-1 9 16,-1-4 0-16,1-6-111 0,-4-3 66 0,1-5 22 0,-1-2-133 16,-4 1 72-16,-1-1 43 0,-1 1 7 0,-4 6-49 15,0-1 36-15,0 4 0 0,-9 4 36 0,-8 7 29 16,-3 4 0-16,-3 8-36 0,-9 2 113 0,2 4-52 16,-4 3-27-16,2 0 75 0,4 6-41 0,5 3-33 15,0 2 12-15,5 3-73 0,3-3 16 0,5 2 39 16,5-6 26-16,3 1-154 15,2 4 71-15,0-4 28 0,7 0-330 0,11 0 169 16,0-2 84-16,5-1-340 0,3-1 216 0</inkml:trace>
  <inkml:trace contextRef="#ctx0" brushRef="#br0" timeOffset="99685.71">23491 8081 998 0,'0'-13'0'0,"0"8"0"0,0-1 0 0,0 0 0 0,0 0 0 0,4 0 175 0,5 5-72 0,3-1-34 0,1-1-1 15,-1 3-27-15,2 0 155 0,-1 3-81 16,1 6-41-16,-4 3-17 0,0 1 9 0,-4 2-33 0,-1 1-96 16,-3 2 48-16,-2-1 24 0,0 3 0 0,-2-1-87 15,-9-1 51-15,-2-1 30 16,-5-3 0-16,2-2-53 0,-1-2 17 0,2-2 25 15,0-5-22-15,4-1 67 0,2-2-28 0,-1 0-13 16,4 0-27-16,3 0 217 0,1 0-86 0,2 0-47 16,0 0 174-16,0-2-100 0,2-4-36 0,8 1-21 0,8 1-2 15,1 1-35-15,-1-1-181 16,5 0 90-16,-2 2 45 0,1 0 32 0,-1 0-220 0,0 2 116 16,-3 0 39-16,-1 0 35 0,0 0-660 0,-2 6 311 0</inkml:trace>
  <inkml:trace contextRef="#ctx0" brushRef="#br0" timeOffset="100217.58">24076 7877 1225 0,'-2'-8'0'0,"0"4"0"0,2 0 0 0,0 2 0 0,0 0 0 0,0 1 0 0,-2 1 114 0,2 0-41 16,0 0 0-16,0 0 155 0,0 0-98 0,0 7-40 15,0 7 135-15,2 1-97 0,0 2-47 0,0 3-24 0,-1 2 47 16,3 2-27-16,-2 7-9 0,0-1-35 0,-1 4 188 16,-1 5-95-16,0 0-38 0,0 13-32 0,0-3 146 15,-3 1-85-15,-3 2-42 0,3-3 28 0,1-6-27 16,0 8-8-1,2-7-61-15,0-10-1 0,0 4 27 0,0-4 0 0,0-6-29 16,0 3 170-16,0-12-174 0,0 1 0 0,2-8 0 16,0 0 0-16,-2-6 0 0,0-2 0 0,0-2 0 15,0-2 0-15,0 0 0 0,0 0 0 0,0 0 0 16,-4-8 0-16,-4-4 0 0,-2-1-250 0,2-3 185 16,-4-1 29-16,1-3-253 0,-2-3 130 0,-2 2 70 15,2-2 21-15,-3 2-101 0,-2 3 68 0,1 3 26 16,-8-2 9-16,1 6-77 0,-2 3 55 0,-2 6 28 15,-2 2 0-15,0 0 59 16,1 2 9-16,5 11 132 0,1 2-86 0,8-2-43 16,2 6-22-16,4 0 227 0,3 2-97 0,6 0-68 15,0-3 8-15,0 3 78 0,7 2-22 16,9-7-41-16,2 3 14 0,3-4 34 0,2-2-45 16,-1-1-22-16,-1-7 0 0,2 1-135 15,-2-6 52-15,0 0-460 0,2 0 243 0,-5 0 131 0,3 0 35 16,-3-6-690-16,-2-2 373 0,1-1 181 0,0 2 91 15</inkml:trace>
  <inkml:trace contextRef="#ctx0" brushRef="#br0" timeOffset="100832.93">24286 8300 662 0,'0'-5'0'0,"0"2"0"0,0 1 0 0,0-5 0 0,0 4 0 0,0-1 0 0,0 0 0 0,0 1 0 0,0-1 144 0,0 2-47 0,0 1-37 16,0-2 1-16,0 0 65 0,4 1-46 0,1-1-24 16,1 2 74-16,-1 0-53 0,2-2-22 0,0 3 0 15,0 0 31-15,2 0-27 0,1 0 8 0,1 0 44 16,-2 0-38-16,5 4-1 0,-3 3-39 0,0 5 81 16,2-1-32-16,0 2-8 0,-3 2-42 0,1 4 70 15,-2 0-35-15,-2-1 0 0,4 5 4 16,-6-1-14-16,-3 1 1 0,1 3-26 15,-1-5-29-15,-2 1 29 0,0 1 9 0,-2-1-8 16,-7 1-54-16,-3 0 27 0,-2-5 0 0,-3 1-33 16,0-4 38-16,-7 4-5 0,1-6 1 0,-1-2-124 15,-4-1 66-15,3-3 20 0,-5-1-210 0,6-4 105 16,1 0 63-16,3-2 14 0,2 0-106 0,6 0 43 16,0-2 49-16,5-2-218 0,1-4 129 0,6 0 65 15,0-2 32-15,0-1-226 0,11 0 133 0,8-3 63 16,2-1 31-16</inkml:trace>
  <inkml:trace contextRef="#ctx0" brushRef="#br0" timeOffset="101078.3">24662 8259 741 0,'5'-20'0'0,"2"2"0"0,0 1 0 0,2 1 0 0,-2-1 0 0,-5 2 0 0,0 5 187 0,-2 0-69 0,0 6-47 0,0-1 42 16,-11 5-40-16,-8 0 0 15,-6 12-41-15,-2 6 48 0,-4 11-47 0,2-1-1 16,2 4 1-16,8-2 63 0,0 2-31 0,4 2 8 16,6-2 156-16,4 0-98 0,5 0-49 0,0-4 139 15,7 0-94-15,9-2-38 0,5 0-33 0,4-3 29 16,0-2-26-16,5-3 0 0,-1-1-26 0,1-2-106 16,0-1 49-16,-2-5 28 0,0 0 0 15,-1-4-467-15,-1 0 231 0,-5-4 135 16</inkml:trace>
  <inkml:trace contextRef="#ctx0" brushRef="#br0" timeOffset="102255">25020 8282 384 0,'0'-2'0'0,"0"-1"0"0,-2 2 0 0,2-1 0 0,-4 0 0 0,1 1 0 0,-1-3 0 0,0 0 70 0,1 0-37 0,-1 1 0 16,-1-2 7-16,2 3 104 0,1-1-56 0,0-1-28 16,2 4 0-16,-2 0 144 0,2-3-77 0,0 3-52 15,0 0 132-15,2 0-88 0,12 0-43 0,8 0 211 16,6 0-119-16,5 3-72 0,11 1-31 0,-1 0 39 16,3 2-35-16,-3-3-1 0,-3 1-27 0,12 2 16 15,-10-1-1-15,-8 1-23 16,3-1-102-16,-5 2 50 0,-6-3 35 0,-3 2-9 15,-3 0-237-15,-4 0 131 0,-4-2 55 0,-3 2-394 16,-5-5 183-16,-1 1 119 0,0 0 27 0,-3-2-138 16,0 0 107-16,-8 0 54 0</inkml:trace>
  <inkml:trace contextRef="#ctx0" brushRef="#br0" timeOffset="102466.43">25260 7854 1499 0,'-7'-8'0'0,"3"6"0"0,4 0 0 0,0 2 0 0,0 0 0 0,0 7 0 0,0 9 0 0,2 11 244 0,2 8-110 15,1 4-51-15,1 6 277 0,-1 2-165 0,3 6-80 16,-3-1-33-16,-1 5 20 0,0-3-35 0,0 1 1 16,-3-7-117-16,1-4 49 0,1 6-8 0,-1-8-281 15,0-7 162-15,0 1 79 16,-1-4 41-16,1-8-505 0,2 1 215 0,0-7 148 15,3-1-15-15</inkml:trace>
  <inkml:trace contextRef="#ctx0" brushRef="#br0" timeOffset="103062.83">26132 8068 288 0,'6'-14'0'0,"-2"5"0"0,-1 0 0 0,1-3 0 0,-2 1 0 0,1 0 162 16,-1-2-65-16,-2 1-24 0,0-1-8 0,0 2 77 15,0 0-55-15,-2 0-27 0,-3 0 23 0,1-1-17 16,-1 1-9-16,-2-1 19 0,0 4-22 0,2-4 0 16,-1 1-21-16,-1 1 40 0,-1-1-7 0,2 0-33 15,-1 3 0-15,1 1 26 0,-1-1 1 0,-1 3-19 16,1 1-9-16,-3 2 57 0,2 0-28 0,-1 2-1 16,-2 0 52-16,2 0-32 0,-3 0-8 0,3 8 30 15,0 1-35-15,1 2 1 16,1 0-36-16,1 2 115 0,1 5-62 0,-2-2-25 15,4 5-1-15,-1 6 55 0,2-5-33 0,0 8-7 16,-1 0-41-16,1 1 73 0,-2 4-36 0,1 1 0 16,1 5 92-16,0 2-68 0,0 0-31 0,2 0 38 15,0 3-34-15,0-2 105 0,0-2-172 0,0 6 0 16,0-3 0-16,2-1 0 0,3-3 0 0,1 0 0 16,-1-3 0-16,3 7 0 0,-5-6 0 0,2-3 0 15,-2 2 0-15,-1-1 0 16,0-1 0-16,0-3 0 0,-2 0 0 0,0-3 0 15,0-4 0-15,0-3 0 0,-7-2 0 0,-3-1 0 16,-1-3 0-16,-2-2 0 0,-1-5 0 0,0 0 0 16,-2-2 0-16,0-3 0 0,-3-1 0 0,2-2 0 15,-2-2 0-15,0 0 0 0,3 0-610 0,-2 0 350 16,5-2 114-16,2-5-421 0,5-1 267 0,1 1 133 16,3-1 60-16,2-1-212 0,0-1 143 15,9 2 72-15</inkml:trace>
  <inkml:trace contextRef="#ctx0" brushRef="#br0" timeOffset="103435.83">26333 8910 752 0,'0'-7'0'0,"0"6"0"0,0-1 0 0,0-1 0 0,-2 3 260 0,-2 0-113 0,-1 0-58 15,-5 0-28-15,3 6 91 0,-1 4-52 0,1 1-37 16,1 2-1-16,2 2 115 0,0 0-72 0,4 0-28 16,0 0 84-16,0-2-65 0,0 1-31 0,6-1 0 15,6-3 45-15,-1-1-30 0,2-4-9 0,4-1-71 16,-3-4 0-16,4 0 33 0,-1 0-1 0,-1-4-25 16,2-7-9-16,-4-2 35 15,0-5-1-15,-3 2-158 0,-2-2 72 0,-1-4 50 16,-2-2-233-16,-5-2 119 0,-1 0 33 0,0 0-117 15,0-3 72-15,-3 7 43 0,-9-1 24 0,0 4 47 16,-2 2-16-16,-3 6-1 0,-1 3 0 0,2 3 60 16,-1 3-26-16,2 2 0 0,2 0-34 0,2 0 151 15,4 4-59-15,-1 4-49 0,2-1 44 0,2 2-32 16,4 1 7-16,0-1 0 0,0 2-353 0,0-4 153 16,4 5 85-16,8-7-416 15,-1 1 234-15</inkml:trace>
  <inkml:trace contextRef="#ctx0" brushRef="#br0" timeOffset="103909.06">26324 7613 861 0,'0'-9'0'0,"-2"3"0"0,0 4 0 0,2 1 0 0,0-1 0 0,0-1 0 0,0 2 106 0,0 1-41 0,0 0 91 15,0 0 46-15,0 0-89 0,2 0-40 0,2 4 131 16,1 5-86-16,1 2-43 0,-3 2-12 0,1 4 109 16,-2 2-70-16,0 5-35 0,-1 3 1 0,-1 3 104 15,0 1-61-15,0-1-43 0,0 1 26 0,0 1-31 16,0-4 1-16,0 2-21 16,0-6-2-16,3 4-8 0,-1-4 0 0,0-1-36 0,-1-2 35 15,1-2 1-15,0-2 8 0,-2-2-35 16,0-7 27-16,0 5 0 0,0-8 0 0,0 0-16 15,0-3 24-15,0-2-20 0,0 3 33 0,0-3-6 16,0 0-20-16,0 0 0 0,0 0 48 16,0-3-42-16,0 0-3 0,0-4-267 0,-2-3 130 0,2 2 59 15,-2-1 39-15,1 2-695 0,-1 1 338 16</inkml:trace>
  <inkml:trace contextRef="#ctx0" brushRef="#br0" timeOffset="118768.78">26936 8083 336 0,'0'0'0'0,"0"0"0"0,0 0 0 0,0 2 0 0,0-2 0 0,0 0 0 0,0 0 0 0,0 0 0 0,0 0 102 16,0 0-27-16,0 0-16 0,0 0-26 0,0 0 0 16,0 0 0-16,0 0-24 0,0 0 32 0,0 0-8 15,4-4 0-15,1-3-21 0,1-3 0 0,-1 0 29 16,3-1-9-16,-2 0-22 0,1-2-4 0,-1 1 24 16,-1 0-15-16,-2 2-18 0,4-5 5 0,-1 4-29 15,-3-1 20-15,-2 4 1 0,2-4 18 0,1 3-32 16,-3-1 31-16,1 1 3 15,0-1-8-15,-1 1 8 0,2 3-6 0,-3-1 5 16,0 1-7-16,0-1 42 0,2 2-39 0,-2 0 1 16,0 1 0-16,0 0 43 0,0 3 1 0,0-1-4 15,0 0 3-15,0 0-34 0,0 0 7 0,0 2 36 16,0 0-35-16,0 0-3 0,0 0 7 0,0 0-18 16,0 0 15-16,0 0 5 0,0 0-4 0,0 0-32 15,0 0-2-15,1 0 30 0,2 0-2 0,-3 9-75 16,2 4 29-16,0-3 20 0,-2 5 47 15,1 0 0-15,-1 4-36 0,0 0 48 16,0 3-42-16,0 3 1 0,0-1-1 0,0 2 27 16,0 3-23-16,0 3 4 0,0 2 1 0,0-1-7 15,0 3 8-15,0 1-3 0,0 1 7 0,-1-1-37 16,-3 0 33-16,0-2-48 0,-1-1 16 0,2-2 1 16,0 0 19-16,1-6-33 0,-3 5-2 0,4-4 34 15,-1 0-8-15,1-5-17 0,-1-3-4 0,0 3 19 16,2-5 3-16,-2-2-23 15,0-2 18-15,1 1 3 0,-3-5-6 0,1 0-17 16,-1-1 21-16,3-3-2 0,-4 1-48 0,0-2 23 16,2-1-5-16,-3 1-4 0,-2-1 1 0,3 0 21 15,-3-2 4-15,3 1-17 0,0-2 15 0,0 3-10 16,-2-3 8-16,5 0 32 0,-2 0 0 0,1 0-32 16,-3 0 1-16,2 0 38 0,0 0 3 0,2 0 54 15,-2 0-42-15,1 0-14 0,0-3 0 0,2 3 75 16,1-2-46-16,-2 1-11 15,2 1-1-15,0 0 55 0,0 0-30 0,0 0-14 16,0 0 0-16,0 0-81 0,8-3 29 0,7 2 8 16,3-1 30-16,3 0-14 0,6 0 5 0,-9 0-30 15,7-1 0-15,-3 1 21 0,1-1 11 0,-3 0-85 16,-1 1 35-16,-2 2 11 0,-2 0-1 0,-2 0-71 16,-1 0 45-16,-6 0 11 0,2 0 0 15,-4 0-22-15,-3 0 21 0,3 0-10 16,-3 0 28-16,-1 0 59 0,0 0-30 0,0 0 69 15,0 0-48-15,0 0-21 0,0 0-1 0,0-3-12 16,0-1 107-16,0-3-38 0,0 1-32 0,0-2-164 16,0 1 72-16,0 2 38 0,0-2 0 0,0 2-570 15,8 2 281-15</inkml:trace>
  <inkml:trace contextRef="#ctx0" brushRef="#br0" timeOffset="128079.81">27470 8136 561 0,'-4'-9'0'0,"0"4"0"0,4 3 0 0,-2 1 0 0,2-1 0 0,0 0 0 0,-3 2 126 0,3 0-47 0,0 0-23 16,0 0 42-16,0 0-33 0,0 7 9 0,0 0 44 15,0 0-43-15,3 2-21 0,1-2 0 16,-2 0 19-16,1 3-32 0,-2-3-8 16,2-1-1-16,-1 2-50 0,-2-1 24 0,0-1 1 15,0-1-139-15,0-1 78 0,0-2 35 0,0-2-198 16,2 0 91-16</inkml:trace>
  <inkml:trace contextRef="#ctx0" brushRef="#br0" timeOffset="128928.15">27902 7885 180 0,'0'0'0'0,"0"-5"0"0,0 2 0 0,-1 0 0 0,-1 1 128 0,-1-1-52 0,-1 1-22 15,1-2 1-15,0 2 82 0,0 0-52 0,3 0-18 16,-1 2 68-16,1 0-52 0,0-1-25 0,0 1 0 16,0-2 28-16,0 0-19 15,0 0-8-15,0 1 10 0,1-2 1 0,5-1-38 16,-3 2 1-16,1 0 32 0,-1 0-9 0,0-1-23 16,2 1 0-16,-2 0 49 0,1 0-25 0,1 0 9 15,-2 1-5-15,1 1-1 0,-1-2-27 0,0 0 0 16,4 0 9-16,-4 0-1 0,4 2-8 0,-2-2-25 15,0 0 1-15,3 0 24 0,-1 0-1 0,0 2-19 16,1-1-8-16,0-2 28 0,1 2-29 0,1-1 27 16,-1 0-14-16,0-2 2 0,5 1 1 0,-3 1-1 15,3-2 4-15,-2 0 0 16,2 0 22-16,0 1-23 0,1-1 1 0,3 0-11 16,1 2 11-16,-1-2 2 0,4 0 5 0,3 3-14 15,-2-2 7-15,4-2 2 0,2 2-2 0,3-3-26 16,3 2 31-16,2 1-8 0,0 0-31 0,-2 0-5 15,5 2 35-15,-4-2-6 0,3 3-20 0,4 0-9 16,-9 0 31-16,3 0-1 0,0 0-1 16,-2 0-5-16,3 0 6 0,-6 0 21 0,3 0-1 0,-3 3-22 15,0-2 0-15,0 2 25 0,-1 0 4 16,0-2-22-16,-1 1 6 0,0-1-3 16,0-1-4-16,-2 0-17 0,1 0 23 0,4 0-2 15,3 0-2-15,4 0-43 0,-1 0 1 0,2-3 35 16,-6-1 7-16,6-3-67 0,-4 2 30 0,-2-1-9 15,-4-1 35-15,0 5-43 0,-8-3 0 0,2 2 26 16,-5 0-2-16,-3 2 0 0,-1-1 8 0,-2 2 1 16,-4-2-4-16,4 2-4 0,-3 0 4 15,1 0 25-15,1 0-24 0,-3 0 1 16,2 0-2-16,2 0 40 0,-1 0-37 0,0 0 7 16,0 0-3-16,1 0 0 0,-4 0-1 0,3 0 1 15,-1 0-3-15,-3 0 3 0,2 0-1 0,-2 0 2 16,-1 0-38-16,0 0-2 0,-3 0 36 0,2 0-54 15,-2 0 25-15,0 0-7 0,-2 0 29 0,4 0-55 16,-4 0 25-16,-1 0-10 0,1 0 5 0,1 0-6 16,-2 0 24-16,-1 0-6 0,-1 0-25 0,0 0 28 15,0 0 4-15,0 0-7 16,0 0-34-16,-3 2 1 0,-9 1 36 0,-1 5-330 16,-3 0 162-16,-3 2 82 0,0 1 32 0</inkml:trace>
  <inkml:trace contextRef="#ctx0" brushRef="#br0" timeOffset="129763.09">27932 7924 204 0,'0'0'0'0,"-1"-6"0"0,-2 2 0 0,1-1 0 0,0 0 0 0,0-2 0 0,-1 2 79 15,3-4-23-15,-4 3-1 0,3 1 30 0,-1 0-18 16,0 3-9-16,1-2-25 0,1 2 54 0,-2 0-27 15,0 2 0-15,-1 0 3 0,0 0-7 0,1 0-24 16,-1 10 1-16,1 0 34 0,-1 5 8 0,0-1-42 16,0 5-1-16,3-1 39 0,0 9-39 0,0-2 1 15,0 2 64-15,0 4-36 16,0 1 0-16,0 2-29 0,0 3 64 0,0 0-32 16,3 3 8-16,0 3 6 0,-3-1-23 0,5-3 0 15,-3 2-22-15,-1-1 18 0,1-6-10 0,0 5-9 16,-2 1 1-16,0-5-15 0,0-1 15 0,0-4 0 15,0-4-8-15,0 6 7 0,0-8 1 0,0-3 0 16,0 2 17-16,0-3-17 0,0-1 8 0,-4-2-34 16,3-3 26-16,-3 1-5 15,-2-5 3-15,2 0-26 0,-1-1 31 0,-1-4-5 16,-1 2-1-16,0-6-40 0,-3 0 0 0,2-1 35 16,-4 0-24-16,0 0-13 0,1 0 35 0,-3-4-12 15,1-6-97-15,-3-3 43 0,3-3 30 0,-3-6-131 16,3 0 71-16,-1-2 24 0,3-1 22 0,0 2-88 15,1 5 43-15,1-1 15 0,0 4-1 0,2 2 68 16,2 4 0-16,-4-1-53 0,6 6 58 0,-1 1-21 16,1 1-1-16,2 0-20 15,-1 2 166-15,1 0-67 0,-1 7-45 0,2 7 74 16,0 4-50-16,0 5-7 0,0 2 1 0,0-2 55 16,0-2-35-16,0 5-12 0,0-3 0 0,0 1-16 15,0-3-7-15,-2-4 8 0,2 1-69 0,-2-4 25 16,2-3 1-16,-3-2 27 0,3 1-40 0,0-4 16 15,-4-3 5-15,3-1 10 0,1 0-139 0,0-2 57 16,-2 0 37-16,0 0-199 0,1 0 105 0,1 0 40 16,0 0 33-16,0-6-517 0,1-3 269 0</inkml:trace>
  <inkml:trace contextRef="#ctx0" brushRef="#br0" timeOffset="133350">28310 8283 158 0,'0'-1'0'0,"0"-4"0"0,0 2 0 0,0 1 0 0,0 1 0 0,0-3 0 0,0 2 0 0,0 0 90 0,-1 2-32 0,1 0 1 16,0 0 10-16,0 0-38 0,0-1 9 0,0 1-8 16,0 0 11-16,-2 0-10 0,2 0-1 0,0 0 1 15,0 0 9-15,0-3-10 0,0 3 1 0,0-2-21 16,0 2 21-16,0 0 0 0,0-1 8 0,0 1-30 15,0 0 18-15,-2 0 2 16,-1 0-4-16,1 0-8 0,-2 0 17 0,0 0-7 16,1 0-21-16,-2 0 20 0,1 0-3 0,1 3 3 15,-3 1 11-15,2 2-12 0,1-1-1 0,-2 3 0 16,-1 2 2-16,3 0-1 0,-2 6 7 0,0-2 10 16,2 3-16-16,0 4 0 0,-1-2 24 0,1 1-23 15,3 1 8-15,0-2-8 0,0 1 12 0,0-2-11 16,0-2 2-16,0 1 6 0,9-2-13 0,2 1 6 15,1-2 1-15,1-3-25 0,4 1 25 16,-1-3 6-16,0 1-9 0,-2-5-51 16,2 1 22-16,0-2 0 0,0 1-9 0,-5-5-8 15,6 0 10-15,-7 0 1 0,0 0-26 0,2 0 23 16,-1 0-12-16,-6-2-9 0,2-5 31 0,2-3 5 16,-4-1-10-16,0-2-2 0,1-4 3 0,-2 1 4 15,-1-6-5-15,-2 3-20 0,2-4-3 0,0 0 26 16,-3 1-38-16,0 1-13 0,0 0 20 0,-6 4 0 15,-2 2-4-15,-5 1 25 0,-1 3-8 16,0 5 3-16,-3-2 41 0,0 3 0 16,0 1-42-16,2 2 67 0,0-2-29 0,4 0-2 15,-5 2-20-15,6 0 20 0,2 0 15 0,-1 0-35 16,3 0 24-16,2 1 12 0,-1-2-17 0,1 3-10 16,2 0-31-16,0 0 0 0,2 0 33 0,-3 0 0 15,3 0-139-15,0 0 64 0,0 0 25 0,0 0-255 16,0 0 128-16,3 0 64 0,7 0 24 0,2 0-70 15,3-1 59-15,0-2 28 0</inkml:trace>
  <inkml:trace contextRef="#ctx0" brushRef="#br0" timeOffset="133739.07">28580 8070 715 0,'0'-4'0'0,"0"-2"0"0,0 3 0 0,0-3 0 0,0-2 0 0,0 1 0 0,0-1 0 0,0 1 196 16,3 1-82-16,6 0-40 0,3 3 38 0,1 1-44 15,2-1 1-15,2 0-36 0,1 3 34 0,-1 0 0 16,1 0-26-16,-1 0-34 0,-3 8 26 0,0 1 0 16,-3 0 0-16,-2 3-57 0,-4-3 36 0,-1 4-8 15,-3 0 29-15,-1 1-52 0,0 0 26 0,-5 2-5 16,-5-2-3-16,-6 2-4 0,-1-4-1 0,-2 2-3 15,1-4-24-15,-3-1 14 0,2-4 2 0,1 1-21 16,-1-4 1-16,4-1 34 16,2 2 4-16,3-3 46 0,0 0-23 0,8 0-2 15,-3 0-20-15,3 0 142 0,2 0-67 0,0 0-29 16,0 0 37-16,0 0-28 0,9 0 1 16,7 0-6-16,1 0 15 0,3 0-11 0,0-3 9 15,2 0-61-15,-2 2 1 0,5-6 27 0,-4 4 1 0,2-1-147 16,-3 2 80-16,0-1 20 0,-1 0 20 0,0 1-371 15,0 2 182-15,-3 0 65 0,3 0-366 0,-4 0 229 16,0 10 111-16</inkml:trace>
  <inkml:trace contextRef="#ctx0" brushRef="#br0" timeOffset="134022.37">28826 8447 1009 0,'-13'0'0'0,"3"2"0"0,3 0 0 0,4 0 0 0,0-2 0 0,3 1 0 0,0-1 167 15,0 0-68-15,0 0-32 0,4 0 128 0,12 0-73 16,7 0-48-16,-1 0-1 0,6 0 28 0,1 0-33 16,3 0-1-16,-1 0 8 0,3 0-8 0,-1 0-34 15,-3 0 0-15,0 0-50 0,-3 0 25 0,-3 0 8 16,-3 0-110-16,1 0 63 0,-3 0 32 0,-5 0 0 15,2 0-168-15,-8 0 94 16,4 0 14-16,-5 0 31 0,1 0-95 0,-5 0 55 16,1 0-5-16,0 0-128 0,-2 0 89 0,1 0 40 15,-1-1-1-15,-2-1-174 0,0 0 107 0</inkml:trace>
  <inkml:trace contextRef="#ctx0" brushRef="#br0" timeOffset="134334.57">29050 8203 773 0,'-9'-13'0'0,"4"7"0"0,1 3 0 0,1 0 0 0,1 0 0 0,-2 2 0 0,4-2 167 15,-1 3-67-15,1 0-33 0,0 3 92 0,0 9-55 16,0 3-40-16,1 4 94 0,5 5-62 0,-1 1-32 15,-2 2 0-15,2 4 14 0,-2 0-8 0,1 1-37 16,-3 0 0-16,1 3 56 0,-2-4-27 0,0 1 7 16,0-1-55-16,0-1 18 15,0-4 1-15,0 0 0 0,0-3-81 0,0-3 48 16,0-1-8-16,0-4-102 0,0-5 57 0,0-1 39 16,0-4 1-16,0-1-223 0,0-4 103 0,0 2 63 15,0-2 6-15,0 0-103 0,0 0 39 0,0 0 51 16,0-2-255-16,0-2 149 0</inkml:trace>
  <inkml:trace contextRef="#ctx0" brushRef="#br0" timeOffset="136263.87">29493 8129 426 0,'-2'-5'0'0,"0"0"0"0,2 3 0 0,-4-2 0 0,3 0 0 0,-1-1 0 0,2 2 0 0,-2 1 0 0,1-1 66 0,1 1-33 0,0 0 8 0,0 2 28 15,0 0-1-15,0-2-35 0,0 2 0 0,0 0 32 16,0 0 9-16,0 0-41 0,0 0 3 0,0 0-3 16,0 2 0-16,0 3-1 0,0 5 77 0,0 0-42 15,0 0-1-15,0 5-33 0,0-3 72 0,0 5-37 16,0 0 9-16,0-1-10 0,0 5 1 0,0 0-36 15,0 5 1-15,0-2 52 16,1 1-18-16,-1 7-9 0,0 2-11 0,0 0-14 16,0-1-1-16,0 3 1 0,0-4-36 0,0 0 14 15,0-4 0-15,0-3 21 0,0-3-46 0,2 1 23 16,0-4 4-16,-1-3-22 0,3 0 10 0,-2-5 1 16,0 0 2-16,-1-4 3 0,-1-1 1 0,0-2 8 15,0-2-31-15,0-1 28 0,0-1-4 0,0 0 3 16,0 0 26-16,0 0-26 0,-3 0 4 15,-3 0-3-15,1 0-145 0,0 0 69 16,2-1 32-16,0-3-1 0,1-2-285 0,2 1 149 16,0-3 58-16,2 1-152 0,8-4 107 0,4 0 65 15,2-1 28-15</inkml:trace>
  <inkml:trace contextRef="#ctx0" brushRef="#br0" timeOffset="136822.5">29749 8120 319 0,'0'-5'0'0,"0"1"0"0,-1 0 0 16,1-2 0-16,0 1 0 0,0-3 0 0,0 1 264 0,0-3-108 0,1 3-65 0,5 0 66 0,-1-1-62 0,4 2-31 15,-3 2 0-15,4-2 34 16,-2 5-37-16,3-1 0 0,0 0-28 0,-1 0 31 16,2 2-31-16,-2 0 8 0,6 0 16 0,-7 2 1 15,4 6-25-15,0-2-1 0,-4 1-22 0,0 1 30 16,3-1-7-16,-6 0-33 0,1 1 33 0,-2 1 0 16,2-1 0-16,-4 0-31 0,-1 5-7 0,-2-3 25 15,0 2-33-15,0 1 30 0,-5 2 8 0,-7 0-10 16,0-2-38-16,-1 2 17 15,-4-1-1-15,2-2 14 0,-3 2-39 0,1-5 19 16,0 1-2-16,0-5-12 0,1 1 0 0,0-1 24 16,2 0 7-16,3-3 83 0,1 1-41 0,2-2-2 15,-1 2 94-15,6-3-58 0,0 1-32 0,1-1-4 16,2 2 37-16,0 2-16 0,0 0 0 0,2 1-6 16,7 1-50-16,6 2 32 0,5-3-8 0,-2 1 25 15,2-3-25-15,2 1 0 0,-1 0 0 0,1-4-44 16,0 0 18-16,-2 0 0 0,0 0-51 15,-3 0 30-15,-4 0 0 0,-3 0 28 16,-1 0-37-16,-4 0 11 0,-2 0 0 0,-1 0 9 16,1 0-43-16,-3 0 16 0,0 0 0 0,0 0 36 15,0 0-7-15,0 0-10 0,0 0 8 0,0 0-25 16,0-2 26-16,0 0-2 0,0-2-217 0,0 3 101 16,0-3 44-16,0 0 32 0,5 1-441 0,2 1 227 15,3 0 112-15,-2 0 56 0,4 2-202 0</inkml:trace>
  <inkml:trace contextRef="#ctx0" brushRef="#br0" timeOffset="137452.87">30485 8314 830 0,'0'-6'0'0,"0"2"0"0,0-1 0 0,0-2 0 0,0-3 0 0,0-1 0 0,0-1 0 0,-1 2 0 0,-1-3 102 0,-1 2-34 0,-1 0 8 0,-1 0 20 16,0 0-31-16,-2 1-1 15,2 3-10-15,0-1-1 0,-4 2-12 0,3 2-8 16,-4 3 30-16,-4 1-30 0,1 0 0 0,2 9 4 16,-8 7 4-16,0 7-8 0,6 4-1 0,-5 1 24 15,3 5 0-15,1-1-23 0,4-2 8 0,2 3 54 16,2-3-31-16,2-2 1 0,4-4 27 0,0-3-29 16,0 0 8-16,0-5-38 0,2 0-12 0,5-5 12 15,2-2 0-15,-1-3-1 16,3-3-58-16,2-3 25 0,1 0 0 0,-1 0-56 15,4-5 39-15,-4-8 31 0,6-6-10 0,-3 1-58 16,0-5 19-16,-2-1 25 0,2-4-140 0,0-3 72 16,0-1 21-16,1-9 24 0,-1-1-125 0,0 0 67 15,0-5 21-15,-2-3 15 0,2 4-89 0,-3-1 56 16,-1 4 28-16,-7 11 0 0,-2 7 28 0,-1 1-8 16,-2 8 8-16,0 4 85 0,0 4-42 0,0 5-22 15,-6 3 235-15,-5 0-116 0,1 3-62 0,2 13-33 16,-4 4 289-16,3 4-145 0,0 2-36 0,-2 6 154 15,5 0-125-15,-1 6-58 16,1 5-29-16,1-2 90 0,3 1-60 0,-4-4-21 16,6 6-9-16,0-7-10 0,0 1-19 0,0-2 0 15,2-2-1-15,4-8-70 0,3 4 32 0,-2-11-1 16,1-1-234-16,4-5 130 0,0-6 70 0,-2-5-7 16,5-2-458-16,-5 0 210 0,4-2 132 0,-3-13-273 15,5-8 202-15,-5-3 93 0,6-10 58 0,-1-1-309 16</inkml:trace>
  <inkml:trace contextRef="#ctx0" brushRef="#br0" timeOffset="137586.51">30771 8150 1063 0,'0'-11'0'0,"0"5"0"0,0 2 0 0,0 2 0 0,2 1 0 0,-1 1 0 0,1 0 0 0,5 0 0 0,0 0 382 16,1 7-174-16,2 3-88 0,0 1-44 0,0 0 97 16,3 5-75-16,1-2-32 0,-1 1-65 0,1 0 1 15,1 2 30-15,-2-5 9 0,2 1-430 0,-1-3 210 16,-1-2 106-16,-2-1-525 0</inkml:trace>
  <inkml:trace contextRef="#ctx0" brushRef="#br0" timeOffset="137802.44">31166 7983 1448 0,'3'-11'0'0,"1"5"0"0,-3 2 0 0,1 2 0 0,0 1 0 0,-2 1 0 0,0 0 0 0,0 7 254 0,-9 16-110 0,-7 9-56 16,-9 7 161-16,-7 18-108 15,-3 1-46-15,-14 21 197 0,-1-1-129 0,-3 9-65 16,-6 5-33-16,-1 1 81 0,4 3-48 0,-1-6-36 16,4-3-1-16,5-8-174 0,9-16 73 0,0 3 36 15,9-14-231-15,3-6 130 0,12-12 68 0,-2-4 36 16,9-9-170-16,0-4 36 0,5-7 71 0,-2 1-50 16,3-6-405-16,-2 1 243 0</inkml:trace>
  <inkml:trace contextRef="#ctx0" brushRef="#br0" timeOffset="139033.97">9227 10462 925 0,'0'-4'0'0,"-2"3"0"0,-1-2 0 0,1 2 0 0,0-2 0 0,2 2 0 0,-1-1 0 0,1 2 139 0,0 0-53 0,0 0-27 0,0 0 44 16,0 0-34-16,1 0 7 0,8 0-43 0,2 0 135 15,0 0-68-15,2 0-33 16,2 0 0-16,0 0 103 0,2 0-72 0,-2 2-33 15,2-2 37-15,0 1-35 0,-1-1 0 0,0 3-114 16,-2-3 35-16,0 1 23 0,-1 2-1 0,-3-3-95 16,-1 0 59-16,-2 1 37 0,-1-1-7 0,-3 0-387 15,-1 2 157-15,1 1 111 0,-3 5-369 0,0 1 218 16,-3 5 120-16</inkml:trace>
  <inkml:trace contextRef="#ctx0" brushRef="#br0" timeOffset="139252.57">9174 10762 1040 0,'0'8'0'0,"0"-2"0"0,0-3 0 0,0 1 0 0,0-2 0 0,3 2 0 0,5-2 382 0,7 0-174 0,3-1-79 16,10-1-53-16,-3 0 119 0,4 0-81 0,2 0-41 16,-2 0 101-16,-2 0-63 0,2 0-43 0,-9-1 0 15,1 1-110-15,-2 0 38 0,-4 0-1 16,-3 0-160-16,-3 0 95 0,-4 0 51 15,-1 0 26-15,-2 0-304 0,0 0 127 0,-2 0 95 16,0 0-20-16,0 1-128 0,0 1 69 0,0 0 61 16,-4 0 30-16,4-2-271 0</inkml:trace>
  <inkml:trace contextRef="#ctx0" brushRef="#br0" timeOffset="139710.54">10149 10332 1165 0,'0'-17'0'0,"4"3"0"0,0-6 0 15,-1-3 0-15,1 2 0 0,-3-4 0 0,1 1 0 0,-2-6 0 0,0 1 126 0,0 1-46 0,0-2-24 0,0 2 18 16,-5 2-33-16,-3-2-8 0,-2 3-1 0,1 6-50 15,0 3 25-15,-5 0 0 0,2 6 51 0,-1 4-26 16,-3 2 1-16,2 4 0 0,-2 0 38 0,0 0 1 16,-1 10-32-16,1 2 62 0,0 9-35 0,0 0 0 15,4 5-35-15,-1 2 113 0,3 3-49 0,2 0-35 16,3 4 0-16,1 1 77 0,4 1-52 0,0 7-27 16,0-8 101-16,0 11-67 0,2-4-31 0,4 0 1 15,3 5 16-15,3 0-23 0,-3 5 8 16,2 1 27-16,1 1-29 0,-3 3 0 15,-2-1-29-15,0 1 8 0,0-4 0 0,-3 0-8 16,-3-3-1-16,-1-2-39 0,0-4 0 0,0-2 39 16,0-6 9-16,-5 1-58 0,-7-4 25 0,-1-4 0 15,-1-4-21-15,-2-5 6 0,2-8 6 0,-2-2-9 16,-1-4-206-16,2-2 95 0,1-5 61 16,3 0-398-16,3 0 205 0,-3-10 113 0,8-3 55 0,3-2-408 15,0-1 230-15,0-9 115 16,6 7 50-16,10-9-398 0,3 2 232 0</inkml:trace>
  <inkml:trace contextRef="#ctx0" brushRef="#br0" timeOffset="139980.99">10135 10960 773 0,'6'-2'0'0,"2"2"0"0,-4 0 0 0,0 0 0 0,-3 4 445 0,1 7-206 0,0 2-94 16,1 2-61-16,1 4-25 0,0 0 170 15,2 0-98 1,1 3-49-16,-1-1 187 0,5-1-123 0,1-3-56 0,0-2-29 0,4-2 8 15,-2-3-36-15,2-5 8 0,0-5-9 0,0 0-114 16,0 0 57-16,0-9 29 0,-4-12-178 0,-2 0 112 16,-2-6 43-16,-5-2-89 0,-1 1 16 0,-2-2 49 15,0 2 23-15,-3-2-125 0,-9 3 34 0,-3 1 40 16,0 1-1-16,0 11 79 0,-4 2 0 0,2 5 70 16,-3 6-49-16,0 1-29 0,2 1-5 0,3 12 0 15,0 3 25-15,3 2-12 16,3-1 5-16,6-3-241 0,1 2 108 0,2-3 52 15,0-2 27-15,7-3-211 0,10-2 108 0,0-6 57 16</inkml:trace>
  <inkml:trace contextRef="#ctx0" brushRef="#br0" timeOffset="140182.99">10369 9981 867 0,'0'-19'0'0,"0"12"0"0,0 3 0 0,0 0 0 0,0 2 439 16,0 0-203-16,0 1-102 0,0 1-50 0,1 1 212 16,3 17-135-16,2 2-65 0,-1 6-31 0,0 7 56 15,0 5-36-15,-1 7-30 16,-2-5-121-16,-1 4 49 0,-1-1 25 0,2-3-415 0,0-4 227 16,2 10 103-16,1-5 54 0,1-7-650 15</inkml:trace>
  <inkml:trace contextRef="#ctx0" brushRef="#br0" timeOffset="140478.29">10647 10529 1085 0,'-11'-14'0'0,"6"6"0"0,5 2 0 0,0-3 0 0,0 0 0 0,0-5 0 0,2 5 377 0,8-1-176 16,4 2-84-16,6 4 135 0,0 0-110 0,4 2-55 15,-3 2-18-15,9 4-46 0,-3 10 9 0,1 5 1 16,-3 4 0-16,0 2-99 0,-4 2 57 0,-3 5 17 16,0 0-26-16,-7 4 25 0,-1 1 0 0,-7 7-32 15,-1-9 38-15,-2 10-36 0,0-4 0 0,-9-8 100 16,-7-1-33-16,0-4 0 0,-3-7-51 0,-8 1 101 16,1-7-39-16,-2-5-10 0,-2-5 0 0,3-3-210 15,4 0 100-15,-2-2 46 16,2 0-208-16,5-2 113 0,2-5 60 0,6-3-489 15,6 1 247-15,2-6 136 0,2-2 64 0</inkml:trace>
  <inkml:trace contextRef="#ctx0" brushRef="#br0" timeOffset="140695.71">11080 10446 861 0,'2'-18'0'0,"0"5"0"0,-2 2 0 0,0 0 0 0,-4 6 0 0,-8 0 205 0,-2 5-91 0,0 0-40 0,0 5 181 16,-4 15-112-16,0 8-54 0,1 4 43 0,-3 8-53 0,4 1-24 16,5 2 77-16,1-2-49 0,7-7-26 0,1 5 9 15,2-3-33-15,0 0-8 0,5-7 8 0,11 2 0 16,1-5-215-16,1-1 115 0,3-6 46 16,2 2 27-16,-1-1-471 0,4-4 211 0,1-2 127 15,-3-3-227-15,7-4 164 0</inkml:trace>
  <inkml:trace contextRef="#ctx0" brushRef="#br0" timeOffset="141129.67">11507 10710 711 0,'2'-23'0'0,"0"-1"0"0,-2 0 0 0,0-7 0 0,0 2 0 0,0-1 0 0,-11-1 0 0,1 7 0 0,-1 8 153 0,-3 0-52 0,-2 7-38 0,-2 5 0 16,-2 4 137-16,-3 0-83 0,2 17-43 0,0 5 104 15,3 7-77-15,1 3-34 0,4-1 42 16,4 3-38-16,4 0 0 0,4-2-30 0,1-2 32 16,0-1 0-16,1-3-40 0,8-2 0 0,2-8-45 15,1 4 30-15,4-7-7 0,0-2-104 0,2-2 63 0,-1-5 32 16,-3-4-173-16,4 0 102 0,-2 0 29 16,2-13 27-16,-4-8-14 0,0-2-77 0,-1-6 23 15,-3-4 31-15,2-7-17 0,-3-5-81 16,-1-1 57-16,0-4-43 0,-1-7 43 0,-1-10 33 15,-1-1 0-15,1-5 26 0,-2-8-95 16,2 2 47-16,-1 13 15 0,-1 2 54 0,-2 24 0 16,-2 7-22-16,0 7 1 0,0 15-1 0,0-1 380 15,0 10-184-15,-6 2 145 0,-1 20-156 0,-1 8-48 0,-3 11-49 16,3 4 314-16,1 6-172 0,1 7-82 0,2 2 169 16,2 10-125-16,2-7-64 0,0-8-22 0,0 14 58 15,0-14-49-15,2 4-25 16,4-2-227-16,4-2 101 0,-3-9 59 15,2 7 17-15,1-9-218 0,-3-7 122 0,1-1 61 16,-3-7 30-16,0-7-621 0,2-8 303 0,-2-2 101 16,3-5-310-16,-3-5 245 0,1-8 124 0</inkml:trace>
  <inkml:trace contextRef="#ctx0" brushRef="#br0" timeOffset="141351.07">11725 10486 925 0,'11'-17'0'0,"4"6"0"0,1 2 0 0,2 2 0 0,0 1 0 0,1 2 0 0,2 1 397 15,1 3-182-15,3 0-91 0,-3 7-46 0,1 6 238 16,-1 6-133-16,-1 3-79 0,-5 6-36 0,-2 3 87 16,-3 2-61-16,-7 0-31 0,-4 2 14 0,0 1-45 15,-6-1 1-15,-10-3-6 0,-5-2 6 0,-4-6-1 16,-1-3 9-16,-2-6-150 0,-4-4 71 16,-2-3 36-16,4-6-315 0,0-2 171 0,6 0 60 15,1 0 13-15,2-8 35 0,7-2-388 16,4-4 197-16,4 1-68 0,6-2 123 15,0-2 75-15,9-3 33 0,11-1 1 0</inkml:trace>
  <inkml:trace contextRef="#ctx0" brushRef="#br0" timeOffset="141569.49">12213 10347 688 0,'11'-13'0'0,"-4"4"0"0,-3-1 0 0,-2 1 0 0,-2 2 0 0,-2-2 515 0,-11 6-242 16,-4 1-119-16,-1 2 309 0,-3 0-207 0,-6 11-116 15,3 5-53-15,2 8 226 0,-1 4-140 0,-2 8-70 16,13-2 60-16,-4 10-69 0,9-9-30 0,3 10-1 16,4-10 4-16,0 3-34 0,6-1 8 0,6-1-8 15,8-4-135-15,2-1 67 0,1-5 34 0,3-2-384 16,0-5 217-16,1-2 97 0,1-6 14 0,2-4 38 0,-2-2-695 16,2-5 341-16,-5 0 162 15,7 0-384-15,-6 0 281 0</inkml:trace>
  <inkml:trace contextRef="#ctx0" brushRef="#br0" timeOffset="141746.01">12536 10574 1195 0,'0'-9'0'0,"0"0"0"0,0-1 0 0,0 1 0 0,0 3 213 0,0 1-83 0,3 2-52 0,11-2 145 16,1 4-95-16,7-1-48 0,3 0-23 15,3 0 209-15,1 2-121 0,4 0-56 0,-1 0-153 16,0 0 48-16,-2 0 24 0,-4 0 9 0,4 0-314 15,-4 0 165-15,-3 0 82 0,-2 0 42 0,-5 0-507 16,-2 0 226-16,-5 0 143 0,-3 0-17 0,-5 0-113 16</inkml:trace>
  <inkml:trace contextRef="#ctx0" brushRef="#br0" timeOffset="141907.59">12729 10096 1129 0,'-2'-6'0'0,"2"4"0"0,0 2 0 0,0 0 0 0,0 4 0 0,0 19 523 0,0 5-245 0,0 10-115 16,0 10-69-16,0 4 326 0,0 14-193 0,0 0-97 16,0 6-49-16,0 6-68 0,-4 14-8 0,3-18 27 15,1 7-694-15,0-5 348 0,0-2 173 16,0-9 95-16</inkml:trace>
  <inkml:trace contextRef="#ctx0" brushRef="#br0" timeOffset="142786.97">13830 10315 524 0,'0'-7'0'0,"0"2"0"0,0-2 0 0,0-4 0 0,0 0 0 0,2-5-4 16,-1 1 1-16,3-5 255 0,-2 2-110 0,0-1-46 16,1-4-36-16,-2 0 70 0,1 0-49 0,-2 0-23 15,0 0-1-15,0 3 19 0,0-1-43 0,-2 2-1 16,-4-2 1-16,0 5-28 16,-1 0 0-16,0 5 36 0,-3 0-30 0,1 4 22 15,0 3 0-15,-3 2-6 0,-1 2 6 0,0 0 7 16,0 5-7-16,-2 7 23 0,-2 6 0 0,2 2-34 15,0 4 7-15,2 0 88 0,1 5-46 0,1-2 0 16,2 4 39-16,3-1-39 0,0 2 9 0,2 1-48 16,1 3 49-16,1 5-25 0,0 0 1 0,0 0 69 15,2-4-38-15,0 12-32 0,0-6 1 0,0 2 26 16,0 1-26-16,0 0 1 0,0-5-17 16,0 10-15-16,0-9 7 0,0-5 0 15,0 1 0-15,0-5-63 0,-1 0 40 0,-7-2-8 16,-2-3-24-16,-1-3 28 0,0-1 0 0,-4-1-24 15,0-7 27-15,-6 3-10 0,6-6-1 0,-5-1-134 16,1-3 71-16,-1-2 22 0,0-3 23 0,1 0-334 16,3-4 165-16,0 0 65 0,6 0-298 0,2 0 195 15,2-2 89-15,6-4 56 0,0-5-368 0,2 0 209 16,15-6 104-16</inkml:trace>
  <inkml:trace contextRef="#ctx0" brushRef="#br0" timeOffset="143067.93">13837 10851 847 0,'2'9'0'0,"0"6"0"0,1-1 0 0,-3-2 0 0,0 2 0 0,0-1 0 0,0 0 468 0,1-2-217 0,7 1-110 16,-3-3 76-16,4-2-93 0,1-1-37 0,3-2-32 16,-2-2-69-16,3-2 23 15,-3 0 0-15,2 0-179 0,-2-10 109 0,0-7 43 16,-3 1 25-16,0-5-84 0,-5-2 54 0,-1 1 28 15,-2-1-39-15,0-3-152 0,-7 3 43 0,-5 1 61 16,-3 1-13-16,-2 2 86 0,1 6-8 0,-5 2-16 16,0 4 98-16,2 2-49 0,-2 4-20 0,3 1 118 15,1 0-53-15,4 9-38 0,1 2 0 16,5 0 7-16,2 1 0 0,3 0 1 0,2 0 14 16,0 2-226-16,2-3 95 0,7-1 44 15,4-5-414-15,4-5 206 0</inkml:trace>
  <inkml:trace contextRef="#ctx0" brushRef="#br0" timeOffset="143273.87">14051 9743 1236 0,'0'-11'0'0,"0"7"0"0,0 2 0 0,0 2 0 0,0 0 0 0,0 0 0 0,0 3 207 15,0 11-91-15,0 4-41 0,0 5 270 0,0 4-156 16,0 1-78-16,0 4-42 0,2 3-8 0,0 2-28 16,0-1 0-16,1 2-466 0,0 0 233 0,1-3 124 15,1 3 51-15,-1-1-291 0</inkml:trace>
  <inkml:trace contextRef="#ctx0" brushRef="#br0" timeOffset="143972.23">14489 10332 1005 0,'-2'2'0'0,"0"4"0"0,2-4 0 0,0-1 0 0,0-1 0 0,0 0 0 0,0 0 0 0,7-1 285 16,3-9-126-16,3-7-63 0,1 3-24 0,2-9 34 15,0 1-37-15,-2-1 0 0,0-3-59 0,-1 0 0 16,-4 5 31-16,3-7-75 0,-5 7 33 0,-2 0 1 16,1 2 32-16,-1 3-18 0,-4 4 27 0,1 3-8 15,-2 3 0-15,0 1 91 0,0 3-45 0,0 0-22 16,0 0 105-16,0 2-68 16,0 0-31-16,0 0 0 0,0 6-26 0,0 5-4 15,0 2 8-15,0 2 61 0,0 1-35 0,0 5 0 16,0 4-35-16,2 1 65 0,0 3-24 0,0 0-9 15,-1 6-31-15,1 7 30 0,0-1 0 0,-2 3-30 16,0-6 8-16,0 16-66 0,0-5 29 0,0 2 0 16,0-3-152-16,0-3 88 0,0-4 54 0,0 1-121 15,0-4 73-15,0-4 10 0,0-4 26 0,0-6-171 16,-4-2 82-16,-1-3 12 0,-3-4 38 16,0-4-60-16,1-3 42 0,-2-4 21 15,1-3 42-15,-1 1 8 0,0-2-28 0,0 0-1 16,0 0 217-16,2 0-108 0,2 0-47 0,-1 0 167 15,4 0-83-15,0 0-59 0,0 0 5 0,2 0 319 16,0 0-176-16,0 0-85 0,0 0-42 0,6-2 32 16,7 1 119-16,2-3-226 0,4 0 0 0,0 0 0 15,4 2 0-15,-2 1 0 0,2-2 0 16,0 2 0-16,-1 1 0 0,-1 0 0 0,0 0 0 16,-5 0 0-16,1 0 0 0,-6 1-471 15,3 2 270-15,-7-2 92 0,1 1-2 0,-5 0-262 16,1-2 170-16,1 0 77 0,-4 0-448 0,1 0 270 15,2 0 136-15,-2-4 67 0</inkml:trace>
  <inkml:trace contextRef="#ctx0" brushRef="#br0" timeOffset="144174.72">15101 10485 1464 0,'-5'-7'0'0,"3"4"0"0,2 1 0 0,0 0 0 0,0 0 0 0,0 1 0 0,0 1 640 0,0 0-296 0,0-2-160 0,0 2 214 15,0 0-182-15,0-3-92 0,2 2-46 0,1-1-309 16,6-1 128-16,-4-1 68 0,0 0 34 0,1 2-391 16</inkml:trace>
  <inkml:trace contextRef="#ctx0" brushRef="#br0" timeOffset="145458.57">15736 10537 903 0,'0'0'0'0,"0"0"0"0,0 0 0 0,0-2 0 0,0-4 0 0,-1-5 0 0,1 0 0 0,-4-2 0 0,0-2 107 0,2-2-36 0,-2-2 33 16,-2 1-39-16,3-2 0 0,-3 0-32 0,1-1-13 15,-2 3 13-15,-2-3 7 0,0 1-7 0,0 2-40 16,-3 2 39-16,1 2 1 0,-1 5 0 0,-2 4 38 16,-1 2-38-16,-2 3 0 0,-4 6 47 0,1 15-23 15,1 5-1-15,-2 6-15 0,3 11 50 0,4-3-29 16,5 6 0-16,3 0 85 16,6-2-57-16,0-4-20 0,0 1-9 0,2-3 24 15,9-5-27-15,3-6 1 0,-3-7-27 0,4-1 53 16,0-5-30-16,0-5-1 0,-2-3-21 0,3-6-49 15,-2 0 32-15,-1-2-8 0,4-15-149 0,1-8 87 16,-2-4 43-16,1-9-228 0,-2 4 110 0,2-11 66 16,0-3 2-16,-6 0-67 0,2-4 25 0,-2-11 38 15,-4 7-14-15,0-20-54 0,-2-1 50 16,-1-1 25-16,1 1 1 0,-3 19-52 16,2 9 31-16,-4 2 7 0,0 12 102 0,0 12-33 15,0 8 1-15,0 4 202 0,-4 7-126 0,-3 4-49 16,0 5-24-16,-1 20 277 0,0 11-123 0,3 4-76 15,1 13 0-15,0 15 128 0,4-1-76 0,0 2-49 16,0 3 176-16,0-1-113 0,0-10-49 0,0 14 129 16,2-11-97-16,4-10-48 0,1 1-24 0,3-8-105 15,-3-12 49-15,2-4-9 0,1-11 41 0,0-5-332 16,-3-5 166-16,0-7 83 16,1-3 50-16,1 0-227 0,-1-18 73 0,2-6 81 15,-3-7-419-15,0-8 229 0,1 5 107 0,-1-13 66 16,1 8-284-16,-1 5 171 0,1-2 85 0,-1 3-69 15,1 8 69-15,-1-1 47 0,1 5 0 0,-1 6 161 16,-2 6-61-16,0 3-31 0,-1 2-8 0,1 3 147 16,2 1-85-16,2 0-42 0,0 3 402 0,4 8-158 15,-2 0-129-15,4 1 367 0,0 3-229 0,2 0-116 16,0 0-57-16,0 2 108 16,0 0-75-16,-1 3-49 0,0-5-21 0,-2 2-344 15,4 1 161-15,-4-5 82 0,0-1 49 0,0 0-711 16,2-4 365-16,-1-4 120 0</inkml:trace>
  <inkml:trace contextRef="#ctx0" brushRef="#br0" timeOffset="145770.26">16455 10023 1208 0,'-3'-6'0'0,"-1"4"0"0,-1 0 0 0,-1 0 0 0,-2-1 0 0,1 3 0 0,-4 0 618 0,0 7-292 0,-1 8-139 15,-3 8-81-15,-4 6 327 0,-2 12-200 0,-4 9-100 16,-2 10 78-16,-5 8-80 0,-6 16-54 0,1 4 156 16,-1 8-34-16,-1 9-199 0,-1 1 0 0,3 5 0 15,1-6 0-15,1-2 0 0,5-8 0 0,3-8 0 16,8-18 0-16,3-5 0 16,-2 8 0-16,6-22 0 0,1-1 0 0,1-11 0 15,2-2 0-15,1-10 0 0,-1-2 0 0,1-7 0 16,3-6-203-16,-2-4 156 0,3-3 0 0,-3 1 33 15,3-5-1-15,-2 0-9 0,1 0 7 0,1 0-4 16,-1 0 4-16,1 0-4 0,-1 0 4 0,2 0-346 16,-2 0 165-16,4 0 83 0,-1 0-625 0,1 0 346 15,0 0 184-15</inkml:trace>
  <inkml:trace contextRef="#ctx0" brushRef="#br0" timeOffset="146702.46">16792 10250 673 0,'-9'0'0'0,"3"0"0"0,1 0 0 0,3 0 0 0,-1 0 0 0,1 2 0 0,2-2 283 16,0 0-126-16,0 0-53 0,0 4 60 0,7-3-66 15,4 3-33-15,5-4 250 0,1 2-142 0,4-1-62 16,-1-1-43-16,1 3 164 0,0-2-100 0,-3 2-49 16,3-1-26-16,-1-1 39 0,-3 3-35 0,2-2-1 15,-2-1-27-15,0 1-115 16,-2 0 57-16,-3-2 38 0,2 0-122 0,-4 0 71 16,-3 0 36-16,-1 0-394 0,-1 0 203 0,-3 0 48 15,-2 0 70-15,0 5-488 0,0 10 266 0,-13 1 132 16</inkml:trace>
  <inkml:trace contextRef="#ctx0" brushRef="#br0" timeOffset="146888.13">16880 10676 1096 0,'-4'7'0'0,"-1"1"0"0,3-2 0 0,0-5 0 0,1 2 0 0,1-3 224 0,0 2-88 0,0-1-55 15,0 1 307-15,7 0-178 0,4 0-88 0,4 0 73 16,2-1-74-16,-2 1-47 0,1 2-1 0,3 0 4 15,-2-1-22-15,2 1 0 0,0 0-15 0,-1 0-235 16,1 1 114-16,-1-1 57 0,0 0 28 0,1 0-540 16,-3-1 220-16,2 1 160 0,-2-1-494 0</inkml:trace>
  <inkml:trace contextRef="#ctx0" brushRef="#br0" timeOffset="147115.79">17573 10526 1253 0,'2'-11'0'0,"3"9"0"0,8 0 0 0,4-1 0 0,0-1 0 0,0 0 0 0,2 0 0 0,1 0 0 0,7 2 468 0,1 0-210 0,2 0-116 16,2 1 124-16,2 1-116 16,-1 0-59-16,3 0-38 0,1 0-12 0,-4 0-8 15,3 0 0-15,-3 0-66 0,1 0 33 0,0 0-1 16,0 0 42-16,-6 0-232 0,0 0 112 0,-7 0 56 15,1 0-407-15,-5 0 213 0,-4 0 44 0,1 0 78 16,-7 0-341-16,-3 7 202 0</inkml:trace>
  <inkml:trace contextRef="#ctx0" brushRef="#br0" timeOffset="147508.54">17759 10713 1681 0,'-17'0'0'0,"8"0"0"0,3 0 0 0,4 0 0 0,2 0 0 0,0 0 0 0,2-1 0 0,9-7 0 0,12 1 0 0,3-3 0 0,2 3 142 0,-2 1-55 0,4 3-27 0,-3 3 4 16,-5 0-31-16,1 0 7 0,-3 5-7 0,-3 8-45 15,-4 1 23-15,-1 2 0 0,-5 3-96 0,-5 3 68 16,-2 5 20-16,0 0-147 0,-11-1 68 0,-10 2 49 15,-1 0-19-15,-7-1-57 0,1-1 47 0,-4-4 0 16,0-1 1-16,0-5 85 0,2-3-12 0,4-5-53 16,0 0 11-16,4-4 224 0,1-4-105 15,6 0-42-15,5 0 109 0,3 0-59 16,1 0-48-16,4 0 11 0,2 0 240 0,0 0-137 16,4 0-68-16,13 0 66 0,3-2-71 0,5 0-32 15,3 2 0-15,2 0 1 0,2 0 0 0,-2 0-24 16,4 0-8-16,-4 0-121 0,0 2 61 0,0 1 29 15,-3 1-136-15,-6-2 91 0,4-1 34 0,-2 4 17 16,-2-4-553-16,-5-1 223 0,0 0 148 0,-7 0-393 16,2 0 271-16,-3 0 132 0</inkml:trace>
  <inkml:trace contextRef="#ctx0" brushRef="#br0" timeOffset="147950.37">17689 9710 647 0,'-6'-29'0'0,"6"19"0"0,0 7 0 0,2-2 0 0,12-1 0 0,-1-2 0 0,4 4 0 0,1 2 461 15,3 1-214-15,2 1-107 0,-1 0 33 0,6 13-75 16,-2 3-32-16,-3 5 0 0,0 4-55 0,-7 1 0 15,0-4 30-15,-3 8-125 0,-6-3 58 0,-1-3 30 16,-4-2-1-16,-2 0-76 0,0 0 61 16,-2-3 18-16,-11-5 0 0,-4-1-106 15,-2-3 54-15,-2-4-7 0,1-5 25 0,-1-1 124 16,2 0-50-16,3 0-31 0,2 0 202 0,5-1-97 16,3-1-35-16,3-3 41 0,3-1-50 0,0-2-4 15,3 2-1-15,14 2-77 0,6 3 9 0,7-1 29 16,-2 2 1-16,2 0-70 0,-2 13 35 0,0 4 0 15,-3 7 43-15,-3 3-112 0,-3 3 51 0,-4 1 7 16,-3 4-63-16,-7-2 32 0,-3-2 8 0,-2 0 14 16,0-3-22-16,-9-1 39 0,-10-7 0 0,-4-1 96 15,3-6-46-15,-14-2-23 16,4-7 1-16,-4-2 36 0,2-2-26 16,-2 0 13-16,4-4-233 0,-1-7 94 0,8-2 49 0,4 2 27 15,6-3-429-15,3 5 202 0,8-1 87 0,2 2-149 16</inkml:trace>
  <inkml:trace contextRef="#ctx0" brushRef="#br0" timeOffset="148189.73">18673 10984 2238 0,'-18'0'0'0,"14"13"0"0,4-5 0 0,0-6 0 0,0-2 0 0,0 0 0 0,0 0 0 0,0 0 0 0,0 0 865 16,0 0-416-16,0 0-208 0,0 0 61 0,0 0-302 16,0 0 0-16,0-2-615 0,0-6 341 0,0 3 153 15,0-1 77-15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08:39:43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2416 6236 658 0,'0'0'0'0,"0"0"0"0,0 0 0 0,0 0 0 0,-2-1 0 0,2-1 0 0,-1 0 0 0,1 0 0 0,-3 2 138 0,3-2-52 0,0 2-27 0,0 0 0 16,0 0 27-16,0 0-19 0,0 0-7 0,0 0-23 15,0 0-4-15,0 0 0 0,0 0 22 16,0 2 9-16,0 8-31 0,0-2-1 0,0 4 46 15,0-1-23-15,0 5 0 0,0-3-15 0,0-1 36 16,0 2-21-16,0 1-1 0,0 1-21 0,0-1 40 16,0 3 7-16,0-1-47 0,0 3 31 0,0 1 0 15,3 4-31-15,-3-1 17 0,0-2-9 16,0 9-8-16,0-2 0 0,0 3 14 16,0 0-15-16,0 0 1 0,0 2 8 0,0-1-8 15,0 1 0-15,0 1 0 0,0-4 0 0,1 3-6 16,1-2 6-16,1 2 0 0,-2 0-20 0,1 1 20 15,0 1 0-15,-1 2-11 0,1-1 10 0,-2 3-3 16,3-3 2-16,-3-1-46 0,2-2 21 0,-2-1 2 16,1 1 19-16,1-4-43 0,-1 0 40 0,-1 0-8 15,2 1 7-15,0-1-10 16,-2 4 7-16,3-3-5 0,-1 6 7 0,-2 3-4 16,0 2 0-16,0-5-29 0,0 10 29 0,4-2-1 15,-3-2 1-15,1 1-39 0,0-1 38 0,-1-8 4 16,1 5-7-16,0-2-54 0,1 1 26 0,0-1-7 15,-1-1 32-15,-1 0-29 0,1 5-10 0,1-1 32 16,-1-2-6-16,-2 4 1 0,0-1 2 0,0-4 21 16,0 1-22-16,0 6 1 0,3-4-1 0,-3 0 3 15,3 3-2-15,-2-3 4 0,1 8 2 0,1-6-5 16,-3 2 12-16,0 0-10 16,2-3-8-16,1-5-30 15,-3 5-2-15,2-5 37 0,-2 1-23 0,0-2 21 0,0-5-5 16,0-2 11-16,1 1-10 0,-1-8 2 0,0 2-3 0,2-3 2 15,-2-3-1-15,1-4 0 0,-1 0 2 0,2-6-37 16,-2 0 1-16,0-2 34 0,2-2 1 0,-2 0-111 16,0-3 49-16,0-1 26 0,0 0-243 0,0 0 125 15,0 0 62-15,0 0-406 0,0 0 238 0,0 0 116 16,-2-1 58-16</inkml:trace>
  <inkml:trace contextRef="#ctx0" brushRef="#br0" timeOffset="894.19">1882 8244 947 0,'-6'-5'0'0,"-1"1"0"0,3 2 0 0,-2-2 0 0,1-1 0 0,3 1 0 0,1-2 0 0,-3 0 187 0,4 1-78 0,0-1-38 0,0 1 159 15,0-1-91-15,0-2-57 0,4 5-24 0,4-3 104 16,-1 2-64-16,3-2-33 0,-2 3 8 0,4-1 8 16,-2 0-24-16,0 2-1 0,4-1 74 0,-3 2-49 15,2-5-15-15,1 5 49 0,1-1-42 0,2 1-19 16,-4-2-1-16,6 1 38 0,-1 2-20 16,0 0-9-16,1 0-29 0,5 0 46 15,0 0-22-15,0 0-1 0,-2 0-15 0,6 0 35 16,1-1-21-16,3-1 6 0,-1 0 0 0,1 2-28 15,0-2 8-15,0 2-15 0,1-1 7 0,-1 1 0 16,0 0-1-16,-1-2 135 16,1 2-167-16,0 0 0 0,1-2 0 0,-1 0 0 0,3 2 0 0,-2-2 0 15,-2 0 0-15,2 2 0 16,0-2 0-16,0 2 0 0,-1-3 0 0,3 3 0 16,0-3 0-16,0 1 0 0,-2 0 0 0,1 1 0 15,2-3 0-15,-1-2 0 0,0 3 0 0,0-3 0 16,0 0 0-16,0 3 0 0,0-2 0 0,1 0 0 15,0 0 0-15,1 1 0 0,-2 0 0 0,0 2 0 16,0 1 0-16,5-2 0 0,-4 2 0 0,-1-1 0 16,3-1 0-16,-3 3 0 0,-1-1 0 0,4-1 0 15,0 0 0-15,-3 0 0 0,3 0 0 0,0 0 0 16,-3-1 0-16,3-1 0 16,-3 2 0-16,0-2 0 0,-2 1 0 0,2 1 0 15,-1-1 0-15,0 0 0 0,-2 1 0 0,0-1 0 16,-2 0 0-16,-1 2 0 0,-2-2 0 0,-2 2 0 15,3-1 0-15,-2-1 0 0,-3-2 0 0,2 2 0 16,-2-1 0-16,0 2 0 0,5-4 0 0,-9 5 0 16,4-4 0-16,-1 2 0 0,1 1 0 0,0 0 0 15,-3 1 0-15,1-2 0 0,1 2 0 16,-1-1 0-16,1 2 0 0,-3 0 0 16,2 0 0-16,-4 0 0 0,1-1 0 0,-1 1 0 15,-4 0-178-15,1 0 164 0,-1 0 6 0,-2 0 27 16,0 0-29-16,-5 0-5 0,-1-3 29 0,2 3-4 15,-4 0-19-15,1 0 27 0,-2 0-26 0,0 0 2 16,-2 0-1-16,0 0-25 0,0 0 9 0,0 0 19 16,0 0-1-16,0-2-137 0,0 2 65 15,-8 0 24-15,0 0 11 0,3 0-445 0,-2 0 227 16,1 0 114-16,0 0-444 0,0-2 270 16,3-1 148-16,1-5-431 0,2-5 286 0,-4-6 141 0</inkml:trace>
  <inkml:trace contextRef="#ctx0" brushRef="#br0" timeOffset="1128.57">4845 7728 855 0,'0'0'0'0,"0"0"0"0,0 0 0 0,0 0 0 0,0 0 0 0,0 0 193 15,0 0-80-15,7 0-40 0,8 4 0 0,2-1 334 16,3 4-179-16,7-3-102 16,-1 4-47-16,5 1 251 0,-1 2-149 0,0-1-75 15,2 3 79-15,-2 2-80 0,-2 0-36 0,1 0-5 16,-4 2-32-16,-1-2 1 0,-5 0 8 0,-2 2-38 15,0-2-1-15,-3 0 31 0,-5 0 0 0,-4 0 19 16,-3-4-11-16,-2 2-9 0,0 3 1 16,-8 0 61-16,-11 1-31 0,-6 2-68 0,-6 2 8 15,-5 4 30-15,-1-2 0 0,-4 4-567 16,-6 3 263-16,-7 4 137 0,6-2 55 0,-14 8-953 0</inkml:trace>
  <inkml:trace contextRef="#ctx0" brushRef="#br0" timeOffset="1638.16">2376 6200 635 0,'-5'0'0'0,"2"-1"0"0,-2-3 0 0,4 1 0 0,-3-1 0 0,-2 0 0 0,2 2 0 0,-1 0 0 0,0 0 65 0,-3 2-33 15,-1 0 99-15,-3 4-49 0,-1 9-16 0,-2 6-9 0,2 0 10 16,-3 5-35 0,0 1 1-16,1 1 0 0,2 2-56 0,-3-1 25 15,5-2-1-15,4-7 32 0,0 2-196 0,0-5 99 16,6-3-129-16,-1-1 102 0,2-5 22 0,0-4 36 16</inkml:trace>
  <inkml:trace contextRef="#ctx0" brushRef="#br0" timeOffset="1802.16">2324 6145 776 0,'3'0'0'0,"3"0"0"0,-1 0 0 0,3 0 0 0,3 0 0 0,0 5 0 0,2 1 0 0,3 3 392 0,6 3-179 0,-1-1-91 16,4 1-44-16,-1 2 117 0,4 1-72 0,4-2-50 15,3 1-164-15,3 0 62 0,0-2 30 0,2 1-200 16,-7-2 125-16,5 1 48 0,-4 6 30 0</inkml:trace>
  <inkml:trace contextRef="#ctx0" brushRef="#br0" timeOffset="3750.47">2481 8129 90 0,'0'3'0'0,"0"-2"0"0,0 1 0 0,0-1 0 0,-3 2 124 0,0 0-45 0,3-2-16 16,-2-1-7-16,-1 2 10 0,3-2 0 15,-2 0-33-15,2 0 67 0,0 0-26 0,-1 0-8 16,1 0 10-16,-2 0-22 0,2 0 0 15,-2-2-21-15,1-2 13 0,-2-2-14 0,1 0 1 16,0-1 0-16,-1 0 0 0,1-2 0 0,-3 1 8 16,5-2-9-16,-5 1-16 0,1 0 17 0,1-2 0 15,2-1 0-15,-1-1-19 16,-1 0 19-16,1-2-4 0,1-3-67 0,1 2 28 16,0-1 0-16,0-2-43 0,0 0 34 0,0 3 11 15,0-1 1-15,0 0-23 0,0 1 1 0,0 0 25 16,0 1 10-16,0 0 27 0,0 2-31 0,0 0-6 15,0-1 41-15,0-1-36 0,0 3 1 0,0 1 37 16,0-3 1-16,0-1-28 0,0 1-4 0,0 0 10 16,0-1-8-16,0-2 8 0,3 0-6 0,2-2-24 15,-1 2 0-15,3-2 28 16,-1 1-4-16,0-1-31 0,1 1 1 0,-2 2 20 16,-2-1-13-16,2 0 12 0,1 1 4 0,0 0-10 15,-4-1 7-15,3 2-4 0,-2 1 4 0,0-2 29 16,2 3-29-16,-2-3 1 0,1 4-1 0,1-4 14 15,0 4-12-15,0-1 2 0,0-2-2 0,3 1 23 16,1 1-22-16,-3-2 3 0,1 0-5 0,4 2 4 16,-3-2 0-16,1 2 1 0,0 0-1 0,1-1-1 15,0 2 2-15,0-2-8 16,2 3 6-16,-2-2 0 0,1 2 0 0,0-3-15 16,0 4 16-16,1-2-2 0,0-1 0 0,-2 1-26 15,2 1 25-15,-1 2-1 0,-1-2-13 0,1 1 12 16,-2 1 1-16,1-1 6 0,1 3-7 0,-1 0-2 15,-4-4 3-15,6 3 36 0,-2 0-36 0,0-1 0 16,2-1 0-16,-1 1 39 0,1 0-36 0,-1 1 2 16,0 1-2-16,-1-1 4 0,2 1-3 0,1 1 4 15,-2 0-2-15,2-1 1 0,-1 4-2 16,-1-4 13-16,2 4-12 0,-1-3-1 16,0 2 3-16,-2 0 6 0,4 1-8 0,-3 2-1 15,3-4 0-15,-4 3 31 0,1 1 2 0,3-4-28 16,-3 3-2-16,1-1 29 0,0 0 0 0,1 0-21 15,-3 1 29-15,2-2-28 0,1 2-2 0,-2 1 39 16,0-1-37-16,3 0 3 0,-6 0 7 0,5 0 13 16,1 2-20-16,-3 0 3 0,1 0-3 0,3-1 41 15,-2 1-30-15,1-2-8 0,-1 2 4 16,3-2-18-16,-4 1 15 0,2-2 3 16,-1 3 9-16,2-2-41 0,-4 2 0 0,2 0 28 15,1 0-42-15,-3 0 38 0,0 0 3 0,2 0-5 16,-2 0-4-16,1 0 5 0,1 0-9 0,0 0 29 15,-2 0-19-15,2 0-3 0,1 0-2 0,0 0 11 16,0 0-6-16,1 2 3 0,-2-2-41 0,2 3 36 16,-2-2 0-16,0-1 0 0,-2 2-22 0,1-2 25 15,1 2-7-15,-4-1 8 16,1 1-10-16,1 0 4 0,-2 0-7 0,1 0 48 16,0-1-44-16,-2 3 2 15,2 0 0-15,-1-1 31 0,2-2-26 0,-1 1 3 0,1 2-9 0,-2-3 5 16,4 4 4-16,-5-4-39 0,2 1 35 0,-1 3 5 15,2-2-7-15,-3 1-30 0,-1 1-2 0,3-2 31 16,-3 3-6-16,1 1-7 0,2-3 5 16,-3 2 4-16,0 0-8 0,1 0-3 0,0 0 5 15,-2-1 6-15,2 1 3 0,0-1-6 16,-3 1-2-16,4-1-32 0,-1 1 33 0,-2-1 2 16,1 1-2-16,1 0-40 0,-2 1 38 0,2-1 0 15,-3 1-1-15,3 0-11 0,-2 2 8 0,-1-2 3 16,-2 1-7-16,3 0 35 0,-1 2-33 0,2 0 4 15,-4-1 34-15,3-2-34 0,-1 3 1 0,-1-3 0 16,1 3 7-16,2-3-4 0,-1 1 2 0,-1-1-33 16,1 1 31-16,0-1-2 0,2 3 3 15,-2-3-41-15,1 3 36 0,-1-1 1 16,-1 2-3-16,-1-1-14 0,2 1 10 0,-2 0 5 16,3 1-25-16,-7-3 22 0,6 2-4 0,-3-1 4 15,-1-1 12-15,3 2-13 0,-2 1-1 0,1-5 12 16,3 4-11-16,-4-1 1 0,0-1 1 0,1 1-11 15,-1 0 10-15,2-2 0 0,-2 2 1 0,1 0-14 16,1-2 13-16,-3 4 1 0,2-2-12 0,0 1 10 16,-3-1-1-16,3 1 26 0,-1-1-25 15,-2 0-2-15,4-1 2 0,-4 2 34 0,3-1-32 16,-1-3-1-16,0 3 3 0,0-2-11 16,0 1 10-16,-1-2 2 0,3 1-2 0,-2 1-9 15,0-1 12-15,0 1-1 0,2-1-24 0,-5-1 21 16,5 2 0-16,-2 1-17 0,0-1 17 0,-1 1-5 15,3 1 4-15,-4-1 23 0,3 1-24 0,-2 0 0 16,0-2 0-16,3 2 10 16,-5-1-9-16,4 1 1 0,-2-2 0 0,1 3-20 15,1-3 20-15,0 1 1 0,-2-1-16 0,2 2 14 16,0-2 0-16,-1 1 0 0,0 0-12 0,0 3 10 16,-1-3 0-16,0 1 6 0,1-3-6 0,0 2-2 15,-1 1 1-15,-1-1 3 0,3-3-2 0,-2 2 0 16,0 1 0-16,3-3-16 0,-5 3 16 0,3-1 1 15,0-1-16-15,-1-1 15 0,-1 3-1 0,3-2-1 16,-1 0-25-16,-2 0 23 0,1 0 2 0,2-1 7 16,-2 0-8-16,0 2-2 0,1-2 0 15,-3 1 18-15,3-4-16 0,-1 2-1 16,-2 2 1-16,1-3 2 0,1 1-2 0,-2 0 3 16,2 0-18-16,-2-3 16 0,1 3 0 0,1-5-1 15,-2 4 0-15,0-2 0 0,3 0 1 0,-3-2 7 16,1 1-8-16,-1 0-2 0,0-1 1 0,2 1-40 15,-2 0 40-15,0 0-2 0,0 0 2 0,0 0-44 16,0 0-2-16,0 0 40 0,0-1-80 0,0-1 36 16,0 2 0-16,0-2-75 0,0 0 39 15,0 0 36-15,0 0 0 0,0 0-396 16,0 0 209-16,0 0 104 0,0 0 44 0</inkml:trace>
  <inkml:trace contextRef="#ctx0" brushRef="#br0" timeOffset="4917.85">2854 6932 487 0,'-2'0'0'0,"-2"0"0"0,1-3 0 0,1 2 0 0,-4 1 0 0,2-1 0 0,1 1 0 0,-2-3 0 0,2 3 0 0,0 0 33 16,-2 0 8-16,1 0-32 0,0 0 24 0,3 0-1 16,-1 0 1-16,1 0-15 0,-1 3 23 0,-3-2-8 15,5 3 0-15,-3-2 27 0,0 0-27 0,0 3 0 16,1-3 4-16,1 2-7 0,-4 0 0 0,3-3 2 15,-1 3-28-15,0-3 27 0,-2 3 10 0,2 0-38 16,-1-2-1-16,-1 2 28 0,-2-3 0 0,2 4-38 16,-1 1 40-16,1-3-10 15,-3 2 4-15,2 1 8 0,1-2-13 0,-1 2 3 16,1 1 1-16,-1-1 8 0,1-1-10 0,-1 3 0 16,1-3-16-16,-2 3 16 0,4-1 8 0,-3 1-37 15,3-1 0-15,-4 1 28 0,4 0 0 0,-3-1-28 16,4 1 4-16,-4-1 18 0,0 2 2 15,4 0-9-15,-4-2 7 0,2 0-7 0,3 1 9 0,-4-1 7 16,2 2-11-16,1-1-3 0,0-1 26 0,1 2-21 16,-3 1 3-16,2 0-31 15,-1-1 28-15,1 0 2 0,0 1-2 0,1 1-25 16,-2-2 4-16,1 2 17 0,-3-1 2 0,4 0-37 16,-1-1 34-16,-1 3-5 0,0-4 0 0,1 2 0 15,-2 1 2-15,2-1-6 0,0-1 6 0,1 2-3 16,-1 1 3-1,0-1-23-15,1 0 21 0,-2 0 0 0,1 1 1 0,2-2-2 0,-3 2 3 0,1 0-3 16,0-1 1-16,0 0 18 0,-1-3-18 0,3 7 0 16,-2-7 8-16,-3 7-7 0,4-7-1 15,-1 3 1-15,0-1-3 0,1 1 6 16,-1 3-3-16,2-4-12 0,-3 0 12 0,1 1 1 16,2 1 0-16,-1-3-20 0,1 4 18 0,-2-2-2 15,2 1 2-15,-2-1-21 0,2 2 20 0,-1-4-2 16,-2 5 1-16,3-1 11 0,-2-3-11 15,1 5-2-15,-2-5 11 0,3 3-9 0,-2-1 0 16,2-1 28-16,-2 0-27 0,1-3 1 16,1 3 0-16,0-2-3 0,-2 1 3 0,2 0 2 15,-1-1-1-15,1-2 11 0,-2 3-11 0,-1-3 3 16,1 3-3-16,2-1 7 0,0-2-7 0,-3 3-1 16,0-3 13-16,3 1-9 0,-3-1-2 0,0 0 11 15,3 1-11-15,0-2 2 0,0 0-1 0,-2 1 10 16,2-2-9-16,0 2 2 0,0 1-2 0,0-3-23 15,0 2 1-15,0 1 22 0,0-1-1 0,0 1-23 16,0-2 0-16,0 1 17 0,0-2 20 16,0-1-18-16,0 1 0 0,0-2 17 15,0-1-17-15,0 0-3 0,0-2 2 0,0 0 31 16,0 0-26-16,0 0-3 0,0 0 1 0,0 0-23 16,0 0 23-16,0 0 6 0,0 0-91 0,0 0 41 15,0 0 19-15,0 0 0 0,-3-2-390 0,3-6 179 16,0 1 89-16</inkml:trace>
  <inkml:trace contextRef="#ctx0" brushRef="#br0" timeOffset="8345.12">6313 6282 987 0,'0'0'0'0,"0"0"0"0,0 0 0 0,-1 0 0 0,1 0 0 0,0 0 0 0,0 0 0 0,0 0 0 0,0 0 158 0,0 0-63 0,0 0 205 16,3 0-138-16,2 0-64 0,5 0-33 0,0 0 191 15,0 2-112-15,-2 0-47 0,3 0-36 0,-3-1 30 16,1 3-28-16,-1-1-1 0,-2 0-29 0,1 0 150 16,-2 1-79-16,0 0-35 0,-2 0 2 0,1-1-39 15,0 1 1-15,-1 2-86 0,-2-2 38 0,1-2 25 16,-1 0-1-16,1-1-257 0,-2 1 137 0,0-2 78 15,0 0-9-15,0 2-485 0,0-2 225 16,0 3 135-16,0 2 66 0,0 0-177 16,0 5 126-16,0 0-289 0,0 5 205 0</inkml:trace>
  <inkml:trace contextRef="#ctx0" brushRef="#br0" timeOffset="8497.71">6352 6513 872 0,'-5'3'0'0,"0"3"0"0,1 0 0 0,0-2 0 0,0-1 0 0,2 1 0 0,0-2 200 0,2 2-83 16,0-3-42-16,0 3 184 0,0 0-104 0,0-1-65 16,2 0-29-16,2 2-108 0,4-2 39 0,2 3 1 15,-2-2 48-15,3 4-174 0,-1-1 82 0,-1 3 43 16,2 1-496-16</inkml:trace>
  <inkml:trace contextRef="#ctx0" brushRef="#br0" timeOffset="8706.23">6399 6901 577 0,'-7'8'0'0,"1"5"0"0,2-3 0 0,1-6 0 0,-1 3 0 0,0-5 429 15,4 0-190-15,-1-1-108 0,1-1-49 0,0 0 204 16,0 0-126-16,3 0-64 0,6-1-24 0,1-10 53 16,2 3-46-16,-2-4-72 0,0 2 26 0,0-4 0 15,0 3 8-15,2-2-186 0,-2 1 89 0,-2 1 44 16,3 0 23-16,-2 1-331 0,-2 1 180 0,2-3 17 15,1-1 65-15,-1 2-385 0,0 0 205 0,3-1 103 16,-3-4-201-16</inkml:trace>
  <inkml:trace contextRef="#ctx0" brushRef="#br0" timeOffset="8952.7">6588 6370 980 0,'-6'-5'0'0,"2"0"0"0,0 4 0 0,1-1 0 0,-2 1 0 0,5-2 143 0,0 0-56 16,0 2-26-16,0-2 328 0,6-3-182 0,10-1-87 16,4-3-44-16,2 1 207 0,1-1-126 0,1 2-53 15,6-2-40-15,-6 2 71 0,-4 3-51 0,4-1-26 16,-1 2-67-16,-3 0 29 0,-1 2-9 0,0 1-56 16,-4 1 38-16,0 0 1 0,-5 0 39 0,0 0-241 15,-1 0 116-15,-1 0 42 0,-3 0 37 0,-2 0-447 16,-1 0 218-16,1 0 71 0,-3 0 73 0,2-3-241 15,-2 2 152-15,0-5 78 0,0 0-198 16,0 1 128-16,-9-3 78 0</inkml:trace>
  <inkml:trace contextRef="#ctx0" brushRef="#br0" timeOffset="9596.59">6745 6047 715 0,'0'-2'0'0,"0"0"0"0,-2 2 0 0,2 0 0 0,0 0 0 0,0 0 0 0,0 0 190 0,0 0-83 15,0 0-37-15,0 6 1 0,4 3 154 0,4 1-95 16,-1 1-41-16,0 2-2 0,-1 0-32 0,-2 4-1 16,-1 3-114-16,2 0 47 0,-4 0 31 0,-1 2-9 15,0 1-127-15,0 3 75 0,0-5 39 0,-6 4-1 0,-1-6-54 16,-4 6-3-16,-1-2 39 0,2-1-35 16,-4-6-74-16,1 2 29 0,-1-1 34 0,-2-2 60 15,1-1-21-15,4-3-14 0,-2 0 195 16,1-4-85-16,3-1-49 15,2 0-9-15,-1-2 209 0,5-1-99 0,0-1-56 0,1 1-4 16,2-2 94-16,0 3-51 0,2-2-34 16,6-1 0-16,5-1 2 0,4 0 9 0,1 0-45 15,2 0-1-15,4 0-29 0,-3-3 0 0,1-5-134 16,0 1 90-16,-3 2 32 0,-2-4 21 0,1 6-227 16,-6-3 101-16,-1 4 61 0,-1 0 3 0,-4 1-130 15,-1 1 63-15,-1 0 45 0,-1 0 5 0,-3 0-5 16,0 0 31-16,0 0 8 0,0 1 104 0,-7 5-52 15,-2-2-25-15,1 2-1 16,-3 0 134-16,0 1-75 0,1 1-22 0,1 0 161 16,0 6-82-16,-3-1-53 0,3 3 4 0,-4 8 67 15,2-2-35-15,-1 2-31 0,1 2 11 0,-1-1-65 16,2-3 34-16,-1 1-8 0,2 0-12 16,0-5 12-16,6-2 0 0,-1-7 0 0,2 0-14 0,0-1 14 15,2-5 0-15,0-1-56 0,0-2 23 0,0 0-1 16,7 0 24-16,3 0-60 0,4-2 24 15,-2-5 0-15,6-3 21 0,-4 1-51 0,3 0 26 16,0-1-3-16,2 1-8 0,-4 0 0 16,0 1 19-16,1 3-17 0,-5 0-8 0,0 3 21 15,-2 1 8-15,1-1 21 0,-2 2-3 0,-2 0-20 16,0 0-4-16,-2 2 182 0,2 6-85 0,-3 1-36 16,-1 2-23-16,2-2 223 0,-2 2-97 0,1 1-51 15,-1-2 10-15,3-2-40 0,-3 2 1 0,0-3-94 16,2 1 35-16,0 0-8 0,-2-3 26 0,2-1-248 15,-2-2 124-15,0 0 63 16,-1-1 38-16,-1-1-503 0,2 0 243 0,-2 0 79 16,0 0 74-16,0 0-439 0,2 0 256 0,0-1 124 0</inkml:trace>
  <inkml:trace contextRef="#ctx0" brushRef="#br0" timeOffset="9834.17">7057 6506 918 0,'0'0'0'0,"0"0"0"0,0 0 0 0,0-3 0 0,0 0 0 0,0 3 613 16,7-3-290-16,1 2-137 0,5-1-81 0,3-1 369 15,0 2-221-15,9-5-110 0,-1 1-55 0,6-2 96 16,-1-3-79-16,1 2-37 0,0 1-139 0,-3-1 51 16,-1 4 27-16,-5 3 8 0,0-1-99 0,-3 1 58 15,-7 1 30-15,0 0-250 0,-4 0 140 0,-1 0 49 16,-3 0 39-16,0 3-411 15,0 1 198-15,-3-1 97 0,0 3 51 0,0-3-272 16,0 1 165-16,0 1 79 0,0-4-354 0,0-1 217 0</inkml:trace>
  <inkml:trace contextRef="#ctx0" brushRef="#br0" timeOffset="9987.62">7630 6261 1068 0,'4'0'0'0,"-1"2"0"0,1 1 0 0,0-2 0 0,-3-1 0 0,2 1 298 0,-2-1-132 0,1 0-59 16,1 0-41-16,-2 0 450 0,5 0-241 0,-2 0-122 16,1 0-60-16,-1 0-144 0,3 0 38 0,-2 6 23 15,2 0-590-15,-3 3 306 0,1 4 154 0</inkml:trace>
  <inkml:trace contextRef="#ctx0" brushRef="#br0" timeOffset="10137.84">7707 6653 1884 0,'-8'10'0'0,"7"3"0"0,-1 0 0 0,0-6 0 0,2-1 0 0,-1-2 0 0,1-2 0 0,0 0 444 15,0-1-206-15,0-1-103 0,0 3-42 0,0-2 201 16,1-1-131-16,1 0-65 0,0 0-579 0,3 2 257 16,2 1 137-16</inkml:trace>
  <inkml:trace contextRef="#ctx0" brushRef="#br0" timeOffset="17718.64">8848 6340 817 0,'-7'0'0'0,"2"0"0"0,3 0 0 0,-2 0 0 0,1 0 0 0,1 0 0 0,-1 0 0 0,3 0 0 16,0 0 223-16,0 0-95 0,0 0-48 0,0 0-23 0,0 0 62 0,5 0-35 16,6 0-30-16,-1 6 1 0,4 1 156 0,0 5-89 15,0-1 30-15,3 2-52 0,4 2-37 16,-7-2-1-16,7 4 55 0,-2-1-43 0,0 0-20 16,-4-3 8-16,3 2-52 15,-2 0 0-15,-2-1 23 0,-2 1 0 0,-1-3-113 16,-3 0 65-16,2-2 20 0,-5 1-1 0,-1-4-242 15,-2-1 129-15,-1-3 32 0,1-2-138 0,-2 2 71 16,0-3 61-16,0 0-284 0,0 0 168 0,0-3 82 16,0-7 34-16,0-6-284 0</inkml:trace>
  <inkml:trace contextRef="#ctx0" brushRef="#br0" timeOffset="18017.34">9217 6193 743 0,'1'-5'0'0,"6"3"0"0,-5 0 0 0,0 2 0 0,-1 0 0 0,-1 0 0 0,0 0 314 0,0 0-141 0,0 4 165 0,-3 8-145 16,-4 9-84-16,2 3-38 15,-4 4 78-15,1 1-58 0,-2 11-29 0,5-5 8 16,-4 12 76-16,0 1-56 0,-1 1-29 0,-1 1 0 16,2-1 31-16,-3 1-34 0,1 0 0 0,-1-2-60 15,1-1 34-15,1 0 1 0,-3 2-64 16,-1-3 28-16,3 0-1 0,-3-5 37 0,5-5-57 15,-3 1 28-15,3-3 9 0,0-6-22 0,2-7-92 16,0-3 39-16,2-6 36 0,-1-1-1 0,3-3-103 16,-1-4 48-16,0-3 34 0,1-1-145 0,-2 0 82 15,3 0 42-15,0 0-252 0,2-9 148 0,0-4 70 16,0-2 36-16,2-2-302 16,7-6 168-16,3-1 76 0,1-4 50 0</inkml:trace>
  <inkml:trace contextRef="#ctx0" brushRef="#br0" timeOffset="18201.87">9346 6543 1457 0,'12'-2'0'0,"-1"0"0"0,-1 1 0 0,-1 1 0 0,0 0 0 0,0 0 0 0,3 0 0 0,1 0 228 0,2 0-98 15,2 0-48-15,2 0 33 0,-1 0-42 0,3-3-11 16,0 2-9-16,-1-1-192 0,3-2 86 0,-2 2 43 15,-2-2 21-15,-3 0-153 0,0 2 82 0,-5 1 47 16,-2 1-491-16,-4 0 256 0</inkml:trace>
  <inkml:trace contextRef="#ctx0" brushRef="#br0" timeOffset="18374.53">9468 6789 956 0,'-7'6'0'0,"5"-1"0"0,-2 1 0 0,4-5 0 0,-1 2 0 0,1-3 0 0,0 1 431 0,0 1-199 16,5-2-100-16,7 2-41 0,1 0 78 0,1-1-68 16,4-1-34-16,-1 5-116 0,1-2 40 0,3 2 29 15,4-2-7-15,-5 1-447 0,6-3 233 16,-5 1 118-16</inkml:trace>
  <inkml:trace contextRef="#ctx0" brushRef="#br0" timeOffset="18777.48">10165 6288 774 0,'0'-2'0'0,"0"2"0"0,0-2 0 0,0 2 0 0,2 0 0 0,2 0 360 0,6 0-164 0,1 0-82 15,2 0-32-15,4 0 150 0,2 0-100 0,5 0-49 16,2-2 27-16,2 0-38 0,4 0 7 0,2-3 12 16,5 0-29-16,1 0-1 0,1 1-28 0,0 1 24 15,-1-1 7-15,10-2-31 0,-4 5 0 0,1-2-15 16,2 1 15-16,2 1 0 0,-3-2 8 16,3 3-57-16,-3 0 24 0,3 0 1 15,1 0-66-15,-4 0 36 0,3 0 31 0,0 0-76 16,-3 0 41-16,1 0 10 0,0-3-1 0,-2-1-56 15,-6-2 37-15,7 1 4 0,-13 1 1 0,1 1 21 16,-6-1 0-16,-6 1-17 0,1 2 13 0,-7-2 67 16,-1 3-32-16,-4 0 0 0,-3 0-33 0,-2 0 7 15,-5 0-1-15,-1 0-71 0,0 0 35 0,0 0 10 16,-2 0 27-16,0 0-259 16,0 0 123-16,-9 0 48 0,-5 0 34 0,-3 0-413 15,-4 7 218-15</inkml:trace>
  <inkml:trace contextRef="#ctx0" brushRef="#br0" timeOffset="19244.8">10291 6246 1475 0,'-14'-1'0'0,"2"1"0"0,3 0 0 0,-1 0 0 0,0 0 0 0,3 5 0 0,0 2 0 0,3 3 0 0,1 1 0 0,1 4 103 0,2 3-35 0,0 4 52 15,0 4-47-15,2 3-1 0,7 0-39 0,0 4 96 16,3 3-49-16,-1 0-15 16,-1 7-8-16,2-5 11 0,-3 1-36 0,1 1 1 15,-2-1-24-15,-5-3 7 0,1 10 17 0,-2-11-35 16,0 2-1-16,-2 1 36 0,0 0 0 0,0-1-33 15,0-5 7-15,0-4 1 0,-6-5-3 0,1-5-2 16,-2-3 4-16,2-5 18 0,-1-3-22 0,-1-3 23 16,-5-4-13-16,1 0 3 0,0-1-109 0,-2-9 55 15,-2-11 20-15,0-1-225 16,2-5 112-16,-3-3 62 0,4-4 15 0,1 1-186 16,-1 0 101-16,3 5 53 0,1 10 26 0,-2 1 0 15,5 7 19-15,0 3 9 0,-1 4-1 0,2 3 113 16,-1 0-56-16,-1 7-28 0,0 9 156 0,2 7-88 15,-1-1-49-15,1 6 202 0,-1-3-93 0,0 1-63 16,2-3 10-16,-3 9-21 0,3-7 6 0,-1-5 0 16,0 1-13-16,1-3-308 0,1-2 152 0,2-6 65 15,0-2 29-15,0-3-242 0,0-4 107 16,7-1 75-16</inkml:trace>
  <inkml:trace contextRef="#ctx0" brushRef="#br0" timeOffset="19552.41">10493 6580 1024 0,'7'-3'0'0,"0"0"0"0,-3 3 0 0,-2 0 0 0,-2 0 0 0,0 3 0 0,-4 6 0 0,-7 4 207 0,2 2-79 0,-7 9-52 16,4-3-22-16,-6 4-39 0,4-1 17 0,-4-1 1 15,6-5-65-15,-4 1 28 0,2-4 0 0,0-3-13 16,5-3 24-16,2-3 1 0,1-1 33 0,1-3 97 15,4-2-53-15,1 0-34 0,0 1 0 0,0-1 77 16,6 0-39-16,9 0-32 0,4 0-1 0,-1 0 125 16,5 0-74-16,3 0-37 0,-6 0 32 0,10 0-38 15,-5 0-1-15,0 0-18 0,-1 0-12 16,-1 0 0-16,-3 0 8 0,1 0-177 16,-5 5 84-16,0-4 43 0,-5 1 21 0,1 3-427 15,-5-5 217-15,0 1 69 0,-3-1 64 0,-1 0-481 16,-1 0 256-16,1 0 121 0,-3 0-93 0,0-1 114 0</inkml:trace>
  <inkml:trace contextRef="#ctx0" brushRef="#br0" timeOffset="19727.66">10544 6621 1195 0,'-5'-1'0'0,"-2"1"0"0,3 0 0 0,0 0 0 0,1 5 0 0,-2 8 0 0,3 1 0 0,2 2 155 0,0 5-53 15,0 4-39-15,0 1 329 0,0 2-179 0,0 4-90 16,0-1-46-16,0 0 148 0,0 1-101 0,0-2-46 15,0-2-22-15,0-5-192 0,0 1 84 0,0-3 50 16,0-5-434-16,0-1 235 0,0-7 116 0,0-3-240 16,0-4 171-16,0-1 2 0,2-4 72 0,3-17-405 15</inkml:trace>
  <inkml:trace contextRef="#ctx0" brushRef="#br0" timeOffset="19942.47">10585 6646 953 0,'9'-11'0'0,"2"3"0"0,2 4 0 0,0 1 0 0,3 1 0 0,0 1 0 0,1-2 0 0,0 3 0 0,4 0 466 16,-2 3-222-16,-3 7-105 0,3 1-53 0,-2 7 187 0,0 2-121 16,-8-1-51-16,3 9 20 0,-7 0-44 15,-3 3-23-15,-2-2-75 0,0 5 27 0,-2-2 8 16,-9 0 19-16,-4-2-67 16,-4-4 34-16,3-3-1 0,-5-2 34 0,1-5-211 15,-5-1 72-15,0-3 64 0,1-5 31 0,3-2-395 16,1-4 192-16,1-1 52 0,6 0-154 0,1-1 141 15,6-11 72-15,5-4-229 0,1-8 150 0,1 0 66 0</inkml:trace>
  <inkml:trace contextRef="#ctx0" brushRef="#br0" timeOffset="20156.9">10884 6614 666 0,'10'-11'0'0,"-4"4"0"0,-2 2 0 0,-3 0 0 0,-1 2 0 0,0-2 172 0,0 4-70 0,-5 1-34 16,-4 0 7-16,-5 0 292 0,1 9-167 0,0 9-84 15,0 5-41-15,2 6 161 0,1 1-93 0,3 1-60 16,5 1 100-16,2 2-76 0,0-2-37 0,0 0 0 16,7-2-14-16,7 0-23 0,2-3 0 0,2-1-190 15,0-3 95-15,3-5 48 0,-2-3 31 16,1-2-163-16,-1-2 89 0,-1-5 45 16,0-1-22-16,-3-5-477 0,0 0 199 0,-4 0 143 15,0-5-283-15,-1-8 210 0,-5 0 104 0</inkml:trace>
  <inkml:trace contextRef="#ctx0" brushRef="#br0" timeOffset="20300.5">11018 6789 1084 0,'0'-1'0'0,"0"-2"0"0,0 3 0 0,0 0 0 0,0 0 0 0,0 0 0 0,0 0 212 0,0 0-93 0,8 0-43 0,1 0 227 16,4 0-136-16,0 0-66 0,1 0-27 0,0 0-90 15,2 0 24-15,-1 0 0 0,0 0 25 0,0-2-223 16,2 1 120-16,-3-2 47 0,2-1-525 0</inkml:trace>
  <inkml:trace contextRef="#ctx0" brushRef="#br0" timeOffset="20543.87">11233 6658 1316 0,'-4'-6'0'0,"2"1"0"0,-1 3 0 0,3-5 0 0,0 4 0 0,0-1 0 0,3 0 0 0,6 2 0 0,6 0 402 0,0 2-185 0,2 0-84 0,0 4-54 16,-1 9 151-16,5 3-99 0,-3 2-49 0,-4 3-24 15,-2-2 3-15,1 5-7 0,-8-3-22 0,1 5-72 16,-4-1 36-16,-2-1 0 0,0-2 45 16,-6 7-174-16,-7-5 84 0,-4-4 40 15,1-1-246-15,0-4 134 0,-4-1 21 16,-6-3 48-16,3-6-257 0,-2 1 138 0,1-4 69 16,0-2 35-16,3 0-202 0,2 0 123 0,1 0 56 15,4-5-60-15,5-5 58 0,3-1 30 0,6-3-151 16,0 0 94-16,0-4 43 0</inkml:trace>
  <inkml:trace contextRef="#ctx0" brushRef="#br0" timeOffset="20767.49">11475 6647 878 0,'11'-5'0'0,"-6"3"0"0,1 0 0 0,-4 2 0 0,-1 0 0 0,-1 0 0 0,0 0 0 0,0 0 481 15,-7 0-224-15,0 9-112 0,-2 3 247 0,-1 3-172 16,1 2-97-16,0 7-46 0,0 1 119 0,4 1-81 15,1 3-42-15,4-6-11 0,0 12-9 0,0-5-20 16,0-2 0-16,6 0-117 0,6 0 58 0,-2-5 38 16,8 1-9-16,-5-7-253 0,4-2 141 15,-1-2 71-15,2-4 36 0,-4-5-562 16,2-2 274-16,-4-2 106 0,2 0-309 0,-1-7 230 16,-2-8 115-16,-3-4 50 0</inkml:trace>
  <inkml:trace contextRef="#ctx0" brushRef="#br0" timeOffset="21063.12">11642 6496 732 0,'0'-6'0'0,"2"4"0"0,-1-2 0 0,1 1 0 0,4-1 0 0,2 0 0 0,1-1 506 0,4 1-236 0,0 0-119 16,2 3-51-16,1-2 175 0,-2 3-121 0,3 0-61 15,-2 0-37-15,-1 10 0 0,-3 1-15 0,-1 2-203 16,-3 3 97-16,-3 0 48 0,-3 3 26 0,-1 2-104 15,0 0 72-15,-10 0 24 0,-2 0 0 0,-3-6-186 16,-2 3 98-16,-1-6-20 0,2-3 97 0,0 0-17 16,2-4-24-16,3-3 18 0,1-1 361 0,3 2-172 15,3-3-74-15,2 0 307 16,0 0-164-16,2 0-96 0,0 0-49 0,4 0 1 16,9 0-16-16,4 0-9 0,-1 0-23 0,4 0-23 15,-1-3-1-15,1 3 24 0,-1-1-290 0,2 1 140 16,-3-2 75-16,3 2-631 0,-2 0 307 0,-1 0 177 15,2 0 26-15,-2 0-489 0</inkml:trace>
  <inkml:trace contextRef="#ctx0" brushRef="#br0" timeOffset="21242.68">12226 6961 2017 0,'0'0'0'0,"0"0"0"0,0 0 0 0,0 0 0 0,0 0 0 0,0 6 0 0,-2 4 0 0,-2-1 436 0,-1 2-202 0,-1 4-100 0,-5 6-51 0,2-1-376 15,-5 9 158-15,3 1 85 16,-2 4 41-16</inkml:trace>
  <inkml:trace contextRef="#ctx0" brushRef="#br0" timeOffset="22828.89">13308 6600 763 0,'-6'-7'0'0,"3"4"0"0,-1 1 0 0,-3-2 0 0,4 3 0 0,-1-2 0 0,-1 3 0 0,1 0 0 0,0 0 170 0,1 0-69 0,1 0-34 0,-2 3 8 16,0 4 20-16,2 3-32 15,0 4 1-15,0 1 15 0,2 3-23 16,-2 2 8-16,2 4-4 0,0 0-1 0,0 2-26 16,0 1 0-16,0 1 51 0,0-6-18 0,4 7-7 15,6-8-27-15,-1-1 30 0,2-2-29 0,3-4 0 16,-1-2 8-16,2-5-44 0,2-1 0 0,0-6 35 15,-1 0-60-15,0 0 30 0,0-11 9 0,3-9 21 16,-6-2-47-16,1-2 17 0,-5-5-8 0,0 0-138 16,-3-2 66-16,-2-2 40 0,-2 1 22 15,-2-3-157-15,0 3 80 0,-2 3 26 16,-6 2 1-16,-5-1-57 0,2 10 46 0,-3 1 18 16,0 4 64-16,-3 5 1 0,-2 4-47 0,0 4 76 15,0 0-34-15,3 0 0 0,-4 8-34 0,6 3 40 16,-2 1-7-16,7-1-9 0,2-4-17 0,1 3-22 15,4-1 0-15,2-2 49 0,0 3 3 0,0-2-257 16,4-1 113-16,11-3 52 0</inkml:trace>
  <inkml:trace contextRef="#ctx0" brushRef="#br0" timeOffset="23138.31">13947 6329 930 0,'5'-11'0'0,"0"9"0"0,-1 0 0 0,-2-1 0 0,-2 2 0 0,0 1 0 0,0 0 0 0,-7 0 0 0,-6 11 0 0,-1 4 199 0,-2 5-83 15,-3-5-42-15,2 6-77 0,0-3 8 16,-4 3 28-16,6-5-95 0,0-1 48 0,0 0 23 16,0-4 0-16,2 1 4 0,2-3-8 0,3-3 28 15,1 0-10-15,3-1 47 0,0-3-39 0,3-1-6 16,1 2-41-16,0-1 192 0,0 2-72 0,0 1-39 15,3-2-3-15,6 3 92 0,5-1-64 0,-1 1-29 16,2 2 31-16,2-1-29 0,0-1-1 16,-1 1-116-16,3 1 39 0,-2 2 24 15,0-2 0-15,-2 0-107 0,-3 5 65 0,-1-4 41 16,-2 3-8-16,-3-1-463 0,-2 1 196 0,-1-1 126 16,-1-2 9-16</inkml:trace>
  <inkml:trace contextRef="#ctx0" brushRef="#br0" timeOffset="23311.06">13702 6720 784 0,'-15'3'0'0,"6"3"0"0,1-1 0 0,3-1 0 0,3-1 0 0,0-1 374 16,2 1-175-16,0 0-83 0,4 1-41 0,10 2 266 16,2-3-154-16,2 3-69 0,1-1-46 0,2 1 47 15,5 4-43-15,-3-3-22 0,-4 1-207 0,7 3 88 16,-6 0 49-16,1 1-468 0,-3 1 258 0,-2 0 130 15,-1 0 72-15</inkml:trace>
  <inkml:trace contextRef="#ctx0" brushRef="#br0" timeOffset="23612.42">14132 6593 954 0,'2'-16'0'0,"0"6"0"0,4-1 0 0,-1-2 0 0,5-1 0 0,-1 1 137 0,2-3-53 0,5 4 207 16,0 1-130-16,3 2-63 0,2 3-25 0,-1 4-13 16,7 1-1-16,-5 1-26 0,-1 3 0 0,-3 10-88 15,0 2 53-15,0 8 12 16,-4 2 1-16,-3 0-55 0,-4 5 38 0,-1 0 1 16,-4 3 11-16,-2-1-5 0,0 0 0 0,-2-3-55 15,-8-1 32-15,-2-1-5 0,-2-7-1 0,-4 5 57 16,-3-6-1-16,-2-2-29 0,-1-5 1 0,-4 2-21 15,-2-5 24-15,-2 0 8 0,2-2-7 0,-2 2-151 16,6-6 72-16,5-3 32 0,4 0-86 0,4 0 50 16,3 0 33-16,7-1-212 15,3-10 112-15,0 2 57 0,11-7 20 0,8-3-227 0</inkml:trace>
  <inkml:trace contextRef="#ctx0" brushRef="#br0" timeOffset="23867.71">14600 6574 389 0,'5'-17'0'0,"4"3"0"0,-6-6 0 0,-1 4 0 0,-2-1 0 0,0 2 236 15,0 4-102-15,-5 1-42 0,-7 1 116 0,1 5-88 16,-5 2-43-16,0 2 31 0,-7 2-38 0,0 13 8 16,-1 4-45-16,-2 6 91 0,0 9-46 0,5-6-23 15,2 3 0-15,4 1 82 0,4 1-57 0,8-2-24 16,3-3 1-16,0 1 29 0,1-4-26 0,8-1 7 15,12-1-62-15,-1-2 27 0,5-1 1 0,3-6-171 16,1 1 85-16,1-4 51 0,0-1 14 0,-2-3-165 16,2-3 69-16,-3-2 52 0,0-2 25 15,-3 0-517-15,5-2 239 0,-3-7 127 16,-3-6 62-16</inkml:trace>
  <inkml:trace contextRef="#ctx0" brushRef="#br0" timeOffset="24170.44">15096 6267 1321 0,'0'-6'0'0,"-2"4"0"0,2 2 0 0,-2 0 0 0,-2 0 0 0,-1 0 0 0,0 0 0 0,-4 14 163 16,2 1-65-16,-6 7-33 0,0 3 0 0,-2 0-64 16,-1 3-9-16,0-1 41 0,-1-1-1 0,2 1-184 15,-4-5 92-15,4-5 54 0,-2-1-98 0,0 0 63 16,2-5 31-16,3-1 80 0,-2-5-27 0,7-2-34 15,-1 1-33-15,2-4 307 0,2 0-139 0,2 0-65 16,2 0-21-16,0 0 138 0,0 0-79 0,0 2-42 16,10 1-21-16,5 0 59 0,4 0-31 0,-1 0-9 15,3 1-13-15,0-1 1 16,1 3-28-16,-1-1-114 0,2 0 66 0,-5 0 19 16,3 1 0-16,-4-1-312 0,2 1 156 0,-4 1 88 15,-4-5 7-15,5 4-257 0,-7 0 106 0,0-2 91 16,-2 1 16-16,-1 1-397 0</inkml:trace>
  <inkml:trace contextRef="#ctx0" brushRef="#br0" timeOffset="24344.41">14789 6768 1075 0,'-14'5'0'0,"8"-1"0"0,0 1 0 0,2-4 0 0,4 4 0 0,0-3 202 0,0 3-88 0,10 0-41 0,7 2 280 16,6-1-161-16,3-1-79 0,2 1-32 0,4-2 30 15,-2 0-39-15,2-2 0 0,0 2-39 0,-4-3-100 16,-4 3 58-16,1 0 17 0,-3 0 0 0,-1 1 24 16,-4 1 1-16,-4 0-443 0</inkml:trace>
  <inkml:trace contextRef="#ctx0" brushRef="#br0" timeOffset="24688.49">15462 6204 1134 0,'2'-11'0'0,"0"6"0"0,-1 3 0 0,1 2 0 0,0 0 0 0,-2 0 0 0,0 6 0 0,-4 13 90 16,-6 6-28-16,-10 9 75 0,4-4-43 0,-9 10-35 16,3-3 0-16,2 1-92 0,-1-10 32 0,0 2 10 15,2-3 23-15,4-9-68 0,-1-1 35 0,2-2-1 16,7-8 35-16,-1-1 52 0,5-2-30 0,0-3-18 15,1-1 48-15,2 0-25 0,0 0-34 16,2 0 114-16,12 0-58 0,2 0-24 0,9 0-1 16,1-1 101-16,2-1-62 0,4-1-24 0,2 1-7 15,0-1-55-15,-1 2 0 0,-1 1 22 16,0 0 1-16,-5 0-131 0,6 0 61 0,-4 0 35 16,-1 0-93-16,-2 0 58 0,-5 0 34 0,1 0-355 15,-5-2 177-15,1 0 51 0,-9 0 56 0,0 1-287 16,-2-2 164-16,-3-2 74 0,-1-1 50 0,-3-1-236 15,0-3 139-15</inkml:trace>
  <inkml:trace contextRef="#ctx0" brushRef="#br0" timeOffset="24877.99">15600 6156 1296 0,'-9'4'0'0,"6"6"0"0,-1 0 0 0,1 3 0 0,1 3 0 15,-2 4 0-15,2 3 0 0,-1 5 155 0,0 6-61 0,1 1-30 0,0 8 292 0,0 0-162 0,2-3-72 16,0 8-49-16,0 0 108 0,0-2-74 16,0-2-37-16,0 3 0 0,0-7-156 15,0 8 55-15,-1-5 32 0,1-5-382 0,-2 1 206 16,2-4 105-16,0-9-542 0,0-4 260 0,0-3 160 0</inkml:trace>
  <inkml:trace contextRef="#ctx0" brushRef="#br0" timeOffset="25063.65">15940 6951 1973 0,'0'-6'0'0,"0"4"0"16,0 0 0-16,0 2 0 0,0-2 0 0,0 2 0 0,0 0 364 0,0 0-157 0,0 0-92 0,0 0-40 0,0-3-194 0,0 2 76 15,0 0 38-15</inkml:trace>
  <inkml:trace contextRef="#ctx0" brushRef="#br0" timeOffset="32457.65">17383 6406 681 0,'-8'-2'0'0,"3"0"0"0,-1 0 0 0,3 0 0 0,-1 1 0 0,2-1 0 0,-2-1 268 0,4 2-122 15,0 1-56-15,0 0-29 0,0 0 96 0,0 0-62 16,0 0-23-16,2 11 147 0,6 2-93 16,1-2-46-16,2 4 161 0,3-2-103 0,0 3-45 15,3-2-34-15,2 5 44 0,2-4-35 0,0 1 0 16,-1-4-35-16,-1-1-74 0,-2 3 33 0,-1-2 0 16,0-4 41-16,-5 1-82 0,-2 0 49 0,-4-4-261 15,0 1 144-15,-3-3 34 0,0-1 47 0,-1-2-345 16,-1 0 167-16,0 0 91 0,0 0 45 0,-5 0-200 15,-1 0 123-15,2-5 61 16,0-6 23-16,4-5-237 0,-1 0 138 0</inkml:trace>
  <inkml:trace contextRef="#ctx0" brushRef="#br0" timeOffset="32699">17650 6288 1132 0,'1'-8'0'0,"3"2"0"0,-2 2 0 0,0 2 0 0,-2 1 0 0,0 0 0 0,0 1 221 0,0 0-85 0,0 0-57 15,0 0 90-15,0 4-69 0,0 12-33 0,0 0 181 16,0 7-99-16,-4 9-62 0,-1 0-27 0,-6 11 100 16,-1 2-64-16,-1 1-31 0,-2 5 8 0,-2 2 8 15,-2 2-24-15,1-1 0 0,-1 2-21 0,-2-1-37 16,3-1 42-16,-2 1-8 0,4-2-35 0,-1-3 1 16,4-3 34-16,1-10-131 0,1 2 74 15,4-8 21-15,0-9 0 0,4 0-241 0,1-9 124 0,0-4 37 16,2-3 38-16,0-5-314 15,0-1 164-15,0 0 80 0,0-7-296 0,0-12 189 16,7 0 87-16,5-9 55 0</inkml:trace>
  <inkml:trace contextRef="#ctx0" brushRef="#br0" timeOffset="32923.41">17973 6005 2082 0,'-4'-5'0'0,"0"3"0"0,2 2 0 0,0 0 0 0,-1 0 0 0,1 0 0 15,-2 0 0-15,1 6 327 0,-1 1-148 0,2 4-72 0,-1 2-1 16,-2 2-41-16,1 8 1 0,1 0-33 0,-3 3-104 16,-1 2 52-16,0-4 34 0,-2 9-8 0,2-4-348 15,0 1 187-15,-1-3 93 16,0 3-566-16,3-5 306 0,-1 3 93 0</inkml:trace>
  <inkml:trace contextRef="#ctx0" brushRef="#br0" timeOffset="33153.78">18115 6389 875 0,'-1'-4'0'0,"-5"2"0"0,-1 2 0 0,-5 0 0 0,-1 0 0 0,-1 5 0 0,2 5 409 15,-1 9-189-15,-1 5-93 0,2 7 85 0,-2 4 38 16,3 7-113-16,4-1-52 0,3 2 195 0,2-2-123 16,2-5-63-16,0 0 12 0,2-5-41 0,7-1 0 15,6-3-33-15,2-1-61 0,2-5 30 0,-1-5 9 16,7 0 22-16,-6-7-364 0,1-2 183 0,1-4 90 16,-2-3-586-16,-2 0 308 15,0 0 121-15,-4-3 92 0</inkml:trace>
  <inkml:trace contextRef="#ctx0" brushRef="#br0" timeOffset="33373.18">18228 6550 1172 0,'2'-7'0'0,"5"2"0"0,4-1 0 0,-2 0 0 0,2 1 0 0,2 2 0 0,0 3 475 16,3 0-213-16,-2 3-119 0,7 11-55 0,-8 5 81 0,-1 5-68 15,0 5-34-15,-3 2 103 16,-3 1-73-16,-1 2-32 0,-4 0 0 15,-1-1-118-15,0 2 43 0,0-6 29 0,-10 0-117 16,3-8 65-16,-6 1 33 0,0-5 0 0,0-5-217 16,-4 0 108-16,-2-6 14 0,0 0 50 0,0-5 24 15,1-1-54-15,-1 0 31 0,2 0-484 0,2-1 251 16,4-5 123-16,5-5 60 0</inkml:trace>
  <inkml:trace contextRef="#ctx0" brushRef="#br0" timeOffset="33596.67">18589 6500 1392 0,'0'-6'0'0,"0"3"0"0,0 2 0 0,-12 1 0 0,-2 0 0 0,-4 10 0 0,0 11 0 0,-1 1 0 0,2 3 376 0,0 4-171 0,7-1-86 16,3-1-35-16,5 5 101 0,2-6-76 0,0-2 113 15,9-1-94-15,5-3-48 0,1-1-16 0,7 0-55 16,-1-3 0-16,2-4 23 15,-6-1 1-15,4 0-271 0,0-3 144 0,-3-2 59 16,3-2 34-16,-3-4-518 0,1 0 261 0,-2 0 69 16,-2-2-403-16,0-7 284 0,-4-4 137 0</inkml:trace>
  <inkml:trace contextRef="#ctx0" brushRef="#br0" timeOffset="33840.01">18825 6323 1209 0,'4'-6'0'0,"4"5"0"0,3-1 0 0,-2-1 0 0,3 3 0 0,-1 0 0 0,0 3 581 16,4 8-278-16,2 6-135 0,0 1-67 0,-2 3 319 15,0 2-193-15,3 4-89 0,-6 2 71 0,3 2-88 16,-3 4-44-16,-3 1-12 0,-4 6 0 0,-3-1-24 16,-2 5-8-16,0-1-61 0,-9 2 30 0,-6-2 1 15,-2 0 29-15,-2-7-96 0,-3 7 45 16,3-13 25-16,-4 0 1 0,1-4-304 15,0-8 156-15,1-3 33 0,1-6-405 0,-1-3 240 16,1-4 120-16,6-4-342 0,0 0 231 0,5-4 108 16,4-9 65-16,5-6-193 0</inkml:trace>
  <inkml:trace contextRef="#ctx0" brushRef="#br0" timeOffset="34024.53">19266 6556 1718 0,'3'0'0'0,"3"0"0"0,1 0 0 0,0 0 0 0,1 0 0 0,1 0 0 0,2 0 0 0,5-4 277 0,2-2-122 0,7 1 91 15,-2-2-107-15,-2 2-44 0,0-1-36 0,4 4-211 16,-4-1 92-16,-1 1 46 0,-1 2 24 0,-2 0-226 16,-4 0 120-16,0 0 65 0,-3 5 31 0,-6 3-552 15</inkml:trace>
  <inkml:trace contextRef="#ctx0" brushRef="#br0" timeOffset="34183.1">19393 6783 1783 0,'-4'9'0'0,"4"2"0"0,0-4 0 0,0-4 0 0,2 1 0 0,9-4 0 0,7 0 0 0,3 0 577 0,4 0-272 0,0 0-136 15,-3 0-60-15,8 0 55 0,-11-2-66 0,5 0-32 16,-1 2-1-16,-5 0-369 15,1 0 176-15,1 0 77 0</inkml:trace>
  <inkml:trace contextRef="#ctx0" brushRef="#br0" timeOffset="36215.07">20027 6591 636 0,'0'0'0'0,"0"0"0"0,0 0 0 0,0 0 0 0,0-1 0 0,-2-1 0 0,2 0 0 0,0 0 0 0,-1 2 0 0,1-1 55 0,0 1 8 0,0 0-31 16,0 0 1-16,0 0 0 0,0 0 0 0,0 0 122 16,0 0-53-16,0 0-39 0,0 0 133 0,1-3-82 15,5 1-41-15,2 2 1 0,-1-1-33 0,1-2 71 16,-1 3-39-16,3-2-1 0,-3 1 0 0,4-2 0 0,-1 2-31 16,3-1 32-16,0 0-40 15,1 1-1-15,0-1 1 0,2-1 0 0,0 3 8 16,1 0-8-16,2-1 0 0,0 1 9 0,2 0-9 15,0 0-1-15,0 0 9 0,6 0-11 0,-2 0 2 16,-1 0 1-16,3 0 0 0,-2 0-6 0,0 4 14 16,8-2-8-16,-1-1-1 0,0 1-21 15,5 0-3-15,-2-2 24 0,1 0-26 0,7 0-7 16,-10 0 25-16,13 0-51 0,-5 0 23 0,1 0 0 16,-3 0 26-16,7 0-24 0,-2 0-8 15,-1 0 28-15,3 0-13 0,0 0-19 16,-5 0-5-16,10 0 29 0,-3 0-12 0,0 0 12 0,3 0-7 15,2 0 4-15,0-4 40 0,4-2-39 16,-1-1-2-16,10 0 1 0,-4 2-4 0,-2-4 5 16,-7 6 7-16,4-1-27 0,-4 0 23 0,-3 2-1 15,-3-1 2-15,-8 1-41 0,0 2 35 0,-1 0 2 16,-3 0-5-16,0 0 31 0,-5 0-2 16,2 0-23-16,-2 0 35 0,-5 0-35 15,2 0 0-15,-6 0-42 0,0 2 1 0,-3 0 42 0,-3-2 2 16,-5 1-142-16,-1-1 63 0,-1 0 34 0,-6 0-7 15,0 0-110-15,-1 0 59 0,-1 0 38 0,0 0-5 16,-1 0-337-16,-13 2 181 0,-3 3 82 0,-7 7-527 16</inkml:trace>
  <inkml:trace contextRef="#ctx0" brushRef="#br0" timeOffset="36917.48">20176 7072 431 0,'0'-7'0'0,"-2"3"0"0,-2-1 0 0,1-3 0 0,-1 2 0 0,1-3 110 0,-2 1-39 0,1-1 136 16,4 0-79-16,0-1-52 0,0-1 215 15,0-3-247-15,7 2-11 0,5-1 0 0,8 1 8 0,1-1 36 16,6 2-23-16,-1 1 1 0,3 3-22 15,-1 3 81-15,-5 4-33 0,7 0-8 0,-12 0-56 0,3 6 15 16,-3 7 1-16,1 5 0 0,-6-2 8 0,1 8-54 16,-5 0 23-16,-4 3 0 0,0 1-54 0,-3 2 39 15,-2 2 8-15,0-2 21 0,-12 2-54 0,-1-2 9 16,-6-2 0-16,1-2-74 0,-5-1 51 0,-2-5 7 16,-1-1 1-16,-1-4 21 15,1-1 9-15,-1-7-12 0,2-1 8 0,-5-3 60 16,7-1-28-16,0 0-2 0,2-2 127 0,3 0-68 15,5 0-36-15,2 0-10 0,3 0 172 0,6 0-81 16,-1 0-48-16,3 0 55 0,0 0-41 0,7 0-32 16,14 0-1-16,4 0-47 0,2 0 23 0,5 0-1 15,1 0 9-15,0 0-32 0,1 0 0 16,-2 0 23-16,0 0 1 0,-4 4-186 0,-4 0 101 16,6 2 37-16,-4-1-467 0,1 2 219 15,-3 2 126-15,-1-4-225 0,-3 0 156 0,5 1 91 16,-1-2 41-16,-3-4-392 0</inkml:trace>
  <inkml:trace contextRef="#ctx0" brushRef="#br0" timeOffset="37338.47">20910 6838 1318 0,'-9'0'0'0,"1"0"0"0,4-3 0 0,3 2 0 0,-1-1 0 0,2 1 0 0,0-2 0 0,0 1 0 0,0 0 112 0,2 1-40 0,8-1 0 0,4-1 46 15,9 3-43-15,-3 0 128 0,10 0-90 16,0 0-40-16,7 0 1 0,7 0-42 0,1 0 57 15,-1 0-20-15,10 0-8 0,0 0-28 0,3 0-28 16,-1 0 27-16,4 0 1 0,0 0 8 0,6 0-104 16,-4 0 47-16,0 0 25 0,-2 0-106 0,-7 0 54 15,2 0 43-15,-3 0-70 0,-1 0 42 0,-5 0-3 16,2 0 1-16,-7-1-26 0,-3 1 23 0,-1-2-3 16,-1 0 1-16,-4 0 33 15,-4 1-14-15,-3-2-32 0,-5 2-4 16,-1-1 34-16,-8 1-178 0,-3-2 168 0,-3 1 6 0,-3 0-2 0,0 1-63 15,-2 1 29-15,-2-3 1 0,-12 3 17 0,-7 0 9 16,-4 0-13-16,-3 4-251 0,-4 6 135 16,-9 1 64-16</inkml:trace>
  <inkml:trace contextRef="#ctx0" brushRef="#br0" timeOffset="37769.47">20831 6945 661 0,'-14'-13'0'15,"3"5"0"-15,4 4 0 0,4 2 0 0,-1 0 50 0,2 0-5 0,0 1-26 0,0-1 242 0,1 2-114 0,1 0-57 0,0 7-20 16,0 10 79 0,0 2-59-16,0 5-28 0,1 2 41 15,3 3-35-15,3 3 8 0,0-1-43 0,0 4 27 0,0-2-28 16,-1 1 1-16,-1 0 0 0,-1-1-26 15,1 0 26-15,-4-2 0 0,-1-3 0 0,0-1-54 16,0-4 28-16,0-1 7 0,0-3-22 0,-8-2 1 16,1-4-9-16,-2-2 1 0,0-1 28 0,-1-7-69 15,-5 1 56-15,-1-4 13 0,4 0-4 0,-4 0 2 16,0-2-5-16,-1-9-53 0,-2-4 23 0,2-2 0 16,1-1-84-16,-2-5 52 15,4-2 17-15,0 5-2 0,1-3-53 0,1 4 38 16,3 3 6-16,2 6-1 0,-3 1 114 0,3 2-50 15,1 6-6-15,-1 1-33 0,2 0 155 0,-4 6-72 16,2 6-27-16,0 6 58 0,1 1-36 0,1 1-24 16,-2 3 14-16,4-3-32 0,-3 1-178 0,4 0 90 0,-1-3 45 15,1 0 22-15,2 0-379 0,0-2 186 0,0-4 81 0,0-3-603 32,0-1 682-32,7-1 11 0,4-5 0 0</inkml:trace>
  <inkml:trace contextRef="#ctx0" brushRef="#br0" timeOffset="38138.36">21176 7036 649 0,'0'-11'0'0,"-2"7"0"0,-3 3 0 0,2-1 0 0,-3 0 263 0,-1 0-115 0,1 2-58 16,0 0 38-16,-1 0-40 0,-1 0-32 0,1 6 1 0,0 3-71 15,-3 4 23-15,1 1 1 0,-2 4-4 16,-3 3-8-16,0-1 35 0,0-1 0 0,-1 3-32 16,2-6 0-16,-4 1 40 0,3 0-8 0,2-5 28 15,1 2-35-15,1-5 3 16,4-1 73-16,1-3-30 0,3 1-11 0,0-2-35 0,2-3 57 16,0 4-25-16,4-1 0 0,9-4 17 15,6 1-9-15,4-1-34 0,2 0 1 0,3 0-1 16,2 0 0-16,2 0 9 0,0 0-8 0,-2 0-66 15,0 0 33-15,0 0 0 0,-3 0 33 0,-4 0-168 16,-2 0 70-16,-3 0 45 0,-1 0 8 0,-2 0-293 16,-5 0 137-16,-1 0 77 0,-4 0 14 0,-1 0-133 15,-2 0 88-15,-2 0 45 16,0 0 22-16,0-1-234 0,-6-2 133 0,-5-3-191 16,-4-2 157-16</inkml:trace>
  <inkml:trace contextRef="#ctx0" brushRef="#br0" timeOffset="38331.11">21215 7068 781 0,'-4'-4'0'0,"-4"-1"0"0,4 4 0 0,-1 1 0 0,-1 0 0 0,1 0 0 0,-2 0 0 0,0 10 0 0,2 6 322 15,-1 6-144-15,3 3-73 0,-1 1 226 0,0 6-142 16,3 3-82-16,-1-2-37 0,-1 0 51 0,1 1-44 0,0-4-22 16,2-2-202-1,0 2 86-15,0-4 47 0,0-3 24 0,0-4-174 0,0 0 99 16,0-6 57-16,0-4-405 0,2-1 178 15,3-5 118-15,-2-3-9 0,1 0-246 0,3 0 161 16,-1-8 94-16</inkml:trace>
  <inkml:trace contextRef="#ctx0" brushRef="#br0" timeOffset="38843.91">21277 7129 655 0,'3'-9'0'0,"1"3"0"0,0 0 0 0,1 0 0 0,0-1 33 15,-3 1 0-15,-1 1 137 0,1 1-60 0,0 0-43 16,0 2 246-16,-2 0-141 0,0 1-69 0,2 1-35 0,-2 0 93 16,0 0-69-16,0 0-29 0,0 0 5 15,0 0-1 1,0 0-34-16,0 0 8 0,0 0 14 0,0 0-1 16,2 0-69-16,3 0 24 0,-1-3-1 0,1 2 33 0,1-1-8 15,0 1-29-15,-2-2 1 0,1 1 28 16,-1 1-78-16,-1-1 43 0,-1-1-2 0,0 3 0 0,1 0-50 15,-1 0 33-15,-2 0 7 0,0 0 2 0,0 0-18 16,0 0 0-16,0 0 24 0,0 0 31 16,0 0-27-16,0 0 1 0,0 0-6 0,0 0 35 15,0 0 0-15,0 0-29 0,0 0 66 16,0 0-31-16,1 0 8 0,1 0-36 0,0-1 45 0,0 1 0 16,3-1-22-16,1 1-18 0,-3 0 11 0,6 0-42 15,-4 0 36-15,4 0 3 0,0 0 5 16,1 0-28-16,-1 2 21 0,2 9 1 0,-1-3-6 15,1 4-24 1,-2 0 27-16,2 4-1 0,-2 1-23 0,-2 3 21 0,-2-1-4 16,2 3-30-16,-4 1 30 0,-1-1 1 0,-2 1-2 0,0 4-29 15,0-5 27-15,-3 4 2 0,-8-8 1 16,2 2-2-16,-3 0-52 0,-2-3 24 16,-1-1-3-16,0-2 27 0,-1-2-65 0,-4-3 31 0,-1-1-10 15,3-3-144-15,-3-1 78 0,-2 0 44 16,2-4 4-16,0 0 6 0,0 0-158 0,2 0 89 0,6 0 45 15,2-4 23-15,4-4-156 0,2-1 94 16,3 0 42-16,2-1 21 0,0-1 0 0,5 0 21 0,7 0-255 0</inkml:trace>
  <inkml:trace contextRef="#ctx0" brushRef="#br0" timeOffset="39090.25">21675 7104 436 0,'6'-18'0'0,"-1"4"0"0,-1 0 0 0,-1 0 0 0,2-1 0 0,-3 4 0 16,-2 2 354-16,0 1-161 0,0 3-80 0,-5 0 194 16,-4 5-128-16,-4 0-78 0,-6 8-34 0,-2 14 87 15,-3 9-61-15,0 1-30 0,6-2 8 0,-2 3 61 16,5 3-50-16,4-1-24 0,6 0 32 16,3-5-29-16,2-5 9 0,0 6-38 0,7-7 59 15,4-1-29-15,6-2-1 0,-2-4-89 16,2-1 26-16,1 0 0 0,2-5 35 0,1 0-317 0,-3-5 158 15,3-4 62-15,0 1 40 0,-1-3-530 16,1 0 263-16,-2 0 119 0,-3-5-123 0,2-5 122 16,-6 0-283-16</inkml:trace>
  <inkml:trace contextRef="#ctx0" brushRef="#br0" timeOffset="39303.68">21794 7239 977 0,'-11'0'0'0,"6"0"0"0,3 0 0 0,2 0 0 0,-2 0 0 16,2 0 0-16,0 2 348 0,0-2-158 0,2 0-79 0,9 2 234 15,3-2-149-15,0 0-85 16,2 0-31-16,0 0-24 0,3 0 0 0,-1 0-23 0,-2 0-234 16,0 0 113-16,-2-2 60 0,2 0-418 15,-4 1 240 1,1-2 119-16,-3 2 59 0,1-3-528 0,-4 0 245 0,0-1 139 0</inkml:trace>
  <inkml:trace contextRef="#ctx0" brushRef="#br0" timeOffset="39524.08">22060 7059 567 0,'3'-8'0'16,"4"1"0"-16,-2 3 0 0,4-3 0 0,-3 3 293 0,2 2-130 0,1 0-57 16,2 1-41-16,3 1 0 15,0 0 215-15,4 1-124 0,-6 9-61 16,4 1 54-16,-3 4-62 0,-3 2-27 0,1 0 0 0,-4 3 37 0,-4 1-23 15,-1 4-9-15,-2-1-60 16,0 2 28-16,-12 1-1 0,-6-1-105 0,-3 1 61 0,-2 0 19 0,-4-2-1 0,-1-1-157 16,0-3 82-16,-1-5 47 0,7-2-164 15,-7-1 93-15,9-6 18 0,-1-2 34 16,7-4-307-16,2-1 158 0,3 0 71 16,1 0-240-16,7-8 163 0,1-4 81 0</inkml:trace>
  <inkml:trace contextRef="#ctx0" brushRef="#br0" timeOffset="39736.51">22268 7089 881 0,'4'-5'0'0,"-2"1"0"0,0 2 0 0,-2-2 0 0,0 2 0 0,0 1 61 16,0 1-28-16,-8 0 381 0,-1 5-191 0,-3 14 141 0,-2 6-169 16,-2 2-82-16,4 5-40 15,-1 2 44-15,3 2-42 0,2 0-13 0,5-3-8 0,3 0-21 0,0-3 10 16,0-3-10-16,7-3 0 0,5-2-172 15,3-4 82-15,2-4 44 0,-1 1-330 16,3-8 180-16,0-1 96 0,0-6-440 16,2 0 243-16,-3 0 110 0,-1-5 60 0,-2-5-136 0,0-5 99 15,-4-1 40-15,-3-4-202 0</inkml:trace>
  <inkml:trace contextRef="#ctx0" brushRef="#br0" timeOffset="39994.75">22410 7025 388 0,'0'-9'30'0,"0"2"1"15,5 1 112-15,2 0-54 0,2 0-29 0,3 5 1 0,1-1 284 16,1 0-148-16,2 2-86 0,0 0 107 16,-2 0-92-16,0 5-47 0,-3 5-15 15,-2 3-55-15,-2-2 0 0,-2 4 24 16,-3 1 0-16,-2-1-1 0,0 0-136 0,0 5 64 16,-12-5 37-16,-1 2-1 0,-4-2-44 0,2-2 40 15,-2-2 20-15,2-3-112 0,3-3 57 0,3 0-16 0,0-2 186 16,4-1-77-16,0-2-20 0,3 0 213 15,2 0-117-15,0 0-50 0,0 2-31 0,2 0 43 16,10-2 59-16,2 2-62 0,4-2-25 0,1 0-1 0,1 0-50 16,-1 0 24-16,-1 0 8 0,2 0-321 15,-1 0 157-15,-3 0 78 0,1 0-719 16,-2 0 350-16</inkml:trace>
  <inkml:trace contextRef="#ctx0" brushRef="#br0" timeOffset="43788.49">20615 5868 676 0,'0'-3'0'0,"0"-1"0"0,0 3 0 0,0-2 0 0,0-1 0 0,0-2 73 0,0 3 0 0,0 1 32 0,0 0-28 0,0 1-8 0,0-2-37 15,0 3 82-15,0 0-40 16,0 0-1-16,0 0-32 0,0 0-8 0,0 11 50 0,0 5-25 15,-2 3 0-15,-10 3 56 0,-4 3-45 0,-4 3 0 16,-3-1-74-16,0 0 38 16,0 0 0-16,0-3-15 0,0-2 15 0,2-1 0 0,1-3-29 15,5-3 29-15,-2-1 0 0,2-1 8 16,2-4-9-16,3 1 23 0,3-4-1 0,-1-1-21 16,5-1 32-16,1 0 8 0,0-3-40 0,2 2 0 15,0 1-10-15,0-1 10 0,7-1 0 0,8 0 7 16,10 0 81-16,1-2-45 0,4 0-21 0,4 0 14 15,1 0-37-15,4-4 9 0,-2-1-8 0,0-3 0 16,-3 4-24-16,-2-2 1 16,-4 3 23-16,-5-1-76 0,2 2 34 15,-7 0 21-15,1 0-224 0,-6 2 108 0,-1 0 59 0,-3 0 17 0,-2 0-288 16,0 0 131-16,-3 0 81 0,1-2 13 16,-4 2-102-16,1-1 72 0,0-2 48 0,-2-1-301 0,0-4 171 15,0-2 85-15,-4-3 43 16</inkml:trace>
  <inkml:trace contextRef="#ctx0" brushRef="#br0" timeOffset="43983.96">20672 5936 1002 0,'-9'0'0'0,"-1"0"0"0,2 0 0 0,1 0 0 0,0 2 0 0,1 3 0 0,-2 5 183 0,4 2-75 16,2 2-29-16,2 4 262 0,0 2-154 15,0 4-77-15,0 1 151 0,0 3-113 16,0 0-50-16,2 2-37 0,0 0 22 0,0 0-26 0,1 0 1 15,-1-2-121-15,-1 1 56 0,1 3 15 16,0-10 1-16,2 1-377 0,-1-4 200 0,1-3 100 16,1-5-476-16,2-1 270 0,0-3 89 15,-1-3 79-15,1-4 25 0,5 0-285 0</inkml:trace>
  <inkml:trace contextRef="#ctx0" brushRef="#br0" timeOffset="44165.48">20888 6077 1106 0,'7'0'0'0,"3"0"0"0,3 0 0 0,0 0 0 0,2 0 0 0,2 0 63 0,1 0 190 0,2 0-109 0,1 0-56 0,-1 0 255 15,2 0-155-15,-1 0-70 0,-1 0-15 16,0 2-101-16,-1 2 0 0,-1 1 31 0,-3-3 0 0,-2 0-357 16,3 2 174-16,-5-4-423 15,-2 0 291-15,1 0 147 0,-1 0 73 0,-2 0-39 0</inkml:trace>
  <inkml:trace contextRef="#ctx0" brushRef="#br0" timeOffset="44476.68">21333 5884 1000 0,'9'0'0'0,"2"0"0"0,5 0 0 0,-2 0 0 0,2-2 0 0,-2 0 202 0,4 2-85 15,-4 0-42-15,4 0-21 0,-2 0 235 0,1 5-132 16,-4 6-62-16,1 4-31 0,-5 5 0 0,-2 4-290 15,-5-3 245-15,1 7-8 0,-3 1 21 16,-3 0 1-16,-10-1 0 0,-4 3-105 0,-3-3 61 0,-3-3-166 16,-1 0 79-16,0-3 59 15,-3-3-30-15,3-3 29 0,3-5-14 0,1-2 5 16,3-1-23-16,4-3 316 0,1-3-134 0,6 0-66 16,3-2 318-16,1 0-177 0,2 0-71 0,0 0-48 15,2 0 59-15,9 0-38 0,8 0-31 0,4 0 92 16,0 0-58-16,6 0-29 0,-3 0 1 0,-1 0-168 15,7 0 65-15,-11 0 37 0,2 0-434 0,0 0 235 16,-2 0 117-16,-3 0 66 0,-1 0-633 16,3 0 310-16,-6 0 156 0,2 0-764 15</inkml:trace>
  <inkml:trace contextRef="#ctx0" brushRef="#br0" timeOffset="44725.02">21753 5963 1400 0,'0'-10'0'0,"9"4"0"0,3-1 0 0,-1 2 0 0,5-3 0 0,-2 4 0 0,4 2 145 0,-2 2-57 0,3 0-27 0,-1 4 227 15,0 9-127-15,-3 2-56 0,0 5-44 0,-1 4 0 16,-5-3-28-16,0 4-1 0,-6 0-85 0,-1-3 52 16,-2 6 12-16,0-1 0 0,-7-1-45 0,-9 0 33 0,-5 0-1 15,-2-2-129-15,-2-1 78 0,0-2-6 16,-4-4 37-16,-1-2-220 0,0-3 112 15,-2-4 20-15,2-2 45 0,9-5-199 0,-1-1 116 16,5 0 57-16,7 0 30 0,1-1-162 0,4-10 99 0,5 0-129 16,0 0 110-16,9-6 55 0</inkml:trace>
  <inkml:trace contextRef="#ctx0" brushRef="#br0" timeOffset="44926.18">22141 5932 945 0,'9'-12'0'0,"-4"2"0"0,0 0 0 0,-1 1 0 0,-4 3 0 0,0 1 0 0,0 1 116 0,-9 2-46 16,-3 2 0-16,-8 0 165 0,0 15-101 0,-4 6 98 15,-1 7-91-15,-3 5-59 0,10-2-24 0,-1 2 162 16,6 2-93-16,6-5-48 0,7-2 60 0,0 4-57 16,2-6-25-16,17-1 0 0,4-3-24 0,5-3-26 15,6-3 9-15,0-2 17 0,9-5-1 0,-10-1-394 16,6-5 197-16,-2 1 99 0,0-4-765 0</inkml:trace>
  <inkml:trace contextRef="#ctx0" brushRef="#br0" timeOffset="45771.43">23012 6546 496 0,'-2'0'0'0,"-2"0"0"0,3 0 0 0,-1 0 0 0,2 0 0 15,-2 0 0-15,2 0 0 0,0 0 0 0,0 0 0 0,0 0 61 0,0 0 0 0,0 0-28 0,0 0 97 0,2 0-41 16,3 0-32-16,3 3 0 0,2-3 114 0,2 0-69 15,1 1-35-15,3 1 75 0,1-2-59 16,3 2-25-16,1-2 0 0,5 0 115 16,-1 0-71-16,-5 0-26 0,8 0 28 0,-3 0-35 15,-4-4 0-15,1-3-37 0,-3 2-75 0,-3-1 46 16,2 2-9-16,-6-1 39 0,-2 4-332 0,-1 1 167 16,-1 0 65-16,-3 4-611 0,-2 11 309 0</inkml:trace>
  <inkml:trace contextRef="#ctx0" brushRef="#br0" timeOffset="45955.14">23171 6841 1013 0,'-7'4'0'0,"4"4"0"0,3-2 0 0,0-5 0 0,0-1 0 0,0 0 0 0,1 0 0 0,8 0 372 0,9-1-161 0,5-2-93 0,-2-2-43 15,6-1 270-15,-1 2-157 0,-5 1-77 0,4 0-58 16,-1 2-20-16,-4-1 0 0,0 2-1 0,-4 0-148 15,1 0 74-15,-4 0 45 16,1 6-458-16,-1 1 243 0,-1 1 123 0</inkml:trace>
  <inkml:trace contextRef="#ctx0" brushRef="#br0" timeOffset="46545.18">23818 6638 942 0,'0'-7'0'0,"-2"5"0"0,2 0 0 0,0 0 0 0,-2 0 0 0,2 0 0 0,0 2 140 0,0-1-53 0,-2 1-27 16,2 0 106-16,0 0-71 0,4 0-31 0,9 0 0 15,2 0 87-15,4 0-59 0,4 0-22 0,2 0 85 16,4 0-61-16,3-3-31 0,1-4 0 0,4 1 132 15,2 1-73-15,6-3-48 16,-3 3 101-16,-1-1-70 0,-2 3-37 0,3 0 1 16,-7 1 19-16,8 1-32 0,-1 1 1 0,1 0-24 15,4 0 22-15,2-3 1 0,7 2-15 0,10-4-8 16,3-1-54-16,3 0 27 0,3-1 1 0,0-1-116 16,-9 2 79-16,16 0 28 0,-14 4-132 0,-2-3 61 15,-4 4 41-15,-10 1-3 0,1 0 8 0,-1 0-10 16,-7 0 0-16,-8 0-20 0,4 1 113 15,-6 4-44-15,-1-3-3 0,-5 1 22 0,0-1-21 16,-2-1 8-16,1-1-27 0,-2 0-54 16,-2 0 25-16,6 0 19 0,-5-1-29 0,1-4 2 15,-1 0 38-15,-7 0-9 0,1 1-54 0,-4 1 23 16,-4-3 0-16,-3 6 12 0,-3-3-40 0,-1 2 8 16,-3-1 7-16,-1 2-160 0,0 0 94 0,-14 0 47 15,-9 0-373-15,3 3 202 0,-8 9 113 0,2 0 53 16</inkml:trace>
  <inkml:trace contextRef="#ctx0" brushRef="#br0" timeOffset="47043.9">24295 6918 434 0,'-9'0'0'0,"1"0"0"0,1 0 0 0,-1 0 0 0,-1 0 0 0,-1 0 0 0,3 0 154 0,1-2-52 0,-1-1-39 0,2 1 86 0,0-2-58 16,3 3-30-16,-1-2 1 0,3 1 184 16,-3 0-111-16,3 2-51 0,0 0 183 0,0 0-117 15,0-2-59-15,12 1-21 0,10-1 97 0,7 0-67 16,8 0-34-16,7-2 0 0,1 3 74 0,11-3-58 16,7-2-24-16,0 1 44 0,2-1-34 0,6-2-1 15,7 3-26-15,1-3 19 0,0 0 1 0,-3 1-28 16,0 2-32-16,-5 0 32 15,-11 2 8-15,2-1-8 0,-4 3-105 0,-5 1 53 16,-8 0 25-16,-9 0 1 0,-6 0-70 0,4 0 41 16,-12 0 6-16,-2 0-50 0,-2 1 28 0,-5 1 22 15,-2-2-7-15,-4 2-20 0,-2-2 6 16,-3 0-1-16,-1 0-123 0,-1 0 71 0,0 0 24 0,0 0 5 16,-5 0-196-16,-12 0 112 0,0 2 56 0,-6 4 29 15,1-1-424-15,-10 2 230 0,-2 5 110 0,-7 1-322 16</inkml:trace>
  <inkml:trace contextRef="#ctx0" brushRef="#br0" timeOffset="47469.54">24189 6934 1420 0,'-11'-6'0'0,"4"5"0"0,4 1 0 0,1 0 0 0,-2 0 0 0,1 0 0 0,0 0 0 0,-1 8 0 0,0 8 193 0,3 0-80 0,-1 7 156 0,-2 3-122 16,-1 4-57-16,3 4-28 0,-3 1 43 0,3 3-36 15,-1 2 8-15,1 5-44 0,0-4 81 0,0-2-41 16,2 0 1-16,-2-3-42 0,1 0 24 0,-1-1-23 16,0-4 0-16,0-1-48 0,-1-4 24 15,-1-7 0-15,-2 1-5 0,0-4-8 0,-1-3 36 0,0-6 1 16,-4 0-81-16,2-4 35 0,-3-3 15 15,-2 0-25-15,-1-3-31 0,2-8 21 16,-4-5 21-16,2-1-2 0,-2-8-161 0,2 1 73 16,0-4 47-16,0-4-112 0,4 0 70 0,0 2 11 15,-1 2 31-15,5 9-2 0,-2 0 25 16,0 10-1-16,4-1 135 0,0 5-75 0,-1 3-26 0,-1 2 0 16,-3 0 35-16,2 9-21 0,-1 8-21 0,-3 2 10 15,3 5 101-15,0-1-36 16,-1 2-35-16,1-7-11 0,0 5-15 0,2-1 30 0,-1-3-24 15,2-4-259-15,4-4 123 0,0 2 53 16,2-5-374-16,0-2 195 0,0-3 111 0,8-3 52 16,9 0-143-16,6-6 97 0</inkml:trace>
  <inkml:trace contextRef="#ctx0" brushRef="#br0" timeOffset="47769.82">24366 7112 1004 0,'14'-10'0'0,"-7"7"0"0,1-1 0 0,-1 2 0 0,-5 0 0 0,-1 2 0 0,-1 0 177 16,-3 8-72-16,-10 10-36 0,-6 3 132 0,-1 3-77 15,-5 3-49-15,-1-1-21 0,-1 0-29 0,3-2 8 16,2 1 0-16,2-7 8 0,2 2-13 0,3-5 5 16,1-2-1-16,9-4 30 0,-1 1-1 0,6-4-20 15,0 1 24-15,0-2 0 0,4-1-32 0,13-2-1 16,6 1 139-16,-1-3-61 0,8 0-43 0,0 0 0 15,2 0-4-15,-2 0 0 16,0-3-31-16,-5 1 9 0,9-4-42 0,-8 1 0 16,0 1 34-16,-6-1-165 0,1 0 91 0,-1 1 33 15,-9-1-348-15,2 3 182 0,-6-2 63 0,-1 3 53 16,-4-1-396-16,0 0 215 0,-2 1 103 0,0-2 51 16,-4 2-346-16,-9-5 199 0</inkml:trace>
  <inkml:trace contextRef="#ctx0" brushRef="#br0" timeOffset="47955.32">24412 7156 643 0,'-4'0'0'0,"4"0"0"0,-3 0 0 0,2 5 0 0,-1 4 0 0,-2 4 363 0,1 4-165 0,1 1-83 0,0 7 147 16,-2-3-107-16,-1 7-65 0,1-3 251 0,-4 1-154 16,2-2-77-16,2 0-39 0,-1-2 3 0,2 0-8 15,-1-1-33-15,-1-2-1 0,2 1-292 16,3-6 146-16,0-2 81 0,0-4 30 15,0-1-498-15,0-3 264 0,0-5 53 0,2 0-352 16,4-3 243-16,-1-9 134 0</inkml:trace>
  <inkml:trace contextRef="#ctx0" brushRef="#br0" timeOffset="48148.8">24435 7206 1134 0,'16'-20'0'0,"0"8"0"0,7 4 0 0,0-1 0 0,3 1 0 0,1 2 0 0,-1 4 0 0,1 2 125 0,0 0-47 0,-1 5-22 16,-6 6 228-16,0 7-130 0,-5 2-61 0,-6 2-30 15,-5 2 81-15,-4 3-56 16,0-4-20-16,-4 8-56 0,-12-5-1 0,-5 1 21 16,-2-3 1-16,-3 1-164 0,-3-6 90 0,4-1 33 15,-2-3-102-15,6-6 72 0,-1-1 35 0,2-5 0 16,6 0-386-16,1-3 148 0,6 0 107 0,0-3 53 16,7-9-230-16,0-5 132 0,9-6 76 0</inkml:trace>
  <inkml:trace contextRef="#ctx0" brushRef="#br0" timeOffset="48346.28">24821 7108 1140 0,'0'-4'0'0,"0"4"0"0,0 0 0 0,-5 0 0 0,-7 11 0 0,-1 5 0 0,-3 2 0 0,0 8 216 0,3 1-91 0,0 1 353 0,3 2-222 16,4-2-112-16,5-2-48 0,1 7 131 0,0-5-98 15,1-1-48-15,11-4-24 16,1 0 110-16,0-3-59 0,5 3-42 0,2-6 0 15,-5-4-296-15,5 0 131 0,-1-4 66 0,0-5-515 16,2 0 287-16,0-4 125 0,-3 0-593 0,-1 0 349 16,-1-10 173-16</inkml:trace>
  <inkml:trace contextRef="#ctx0" brushRef="#br0" timeOffset="48490.89">24986 7307 918 0,'-4'0'0'0,"2"0"0"0,2 0 0 0,0 0 0 0,0-1 0 0,0-4 383 0,8 2-175 0,5-1-88 15,6 0-43-15,0 2 163 0,2-3-95 16,-1 1-60-16,-1 3-27 0,2-3 110 0,-5 1-67 16,0 2-35-16,-5-1-397 0,1 2 178 0,0 0 93 15,-4 0 46-15,-1 0-585 0,-1 0 314 0</inkml:trace>
  <inkml:trace contextRef="#ctx0" brushRef="#br0" timeOffset="48712.81">25196 7133 903 0,'2'-9'0'0,"8"0"0"0,1 0 0 0,0 2 0 0,1-1 0 0,1 3 0 0,2 4 470 0,2 1-222 0,-2 0-108 0,2 1 99 15,-4 12-103-15,0 0-51 0,-2 6-19 0,-1 1 120 16,-3 4-77-16,-1 1-38 0,-4-1-65 0,-2 5-1 16,0-1 36-16,-8-1-8 0,-9 1-167 0,1 3 83 15,-5-7 43-15,-1 1 20 16,3-6-268-16,-6 2 138 15,0-6 17-15,3-2-119 0,2-6 55 0,-3-2 70 0,2-2 4 0,3-1-228 16,2-2 143-16,1 0 72 0,3 0-221 0,3-8 147 16</inkml:trace>
  <inkml:trace contextRef="#ctx0" brushRef="#br0" timeOffset="48937.71">25451 7146 1207 0,'2'-6'0'0,"1"2"0"0,-1 1 0 0,-2-3 0 0,0 3 0 0,0-1 0 0,-10 1 0 0,-1 3 184 0,-6 7-76 16,0 7-29-16,-4 9 65 0,5 1-56 15,-1 4-28-15,4 2 161 0,5 2-95 0,2 0-38 0,3 0-32 16,3 0 145-16,0-1-84 0,3-4-42 0,11 0-22 16,-1-7 27-16,6 6-47 0,-1-7 0 0,3-2-296 15,-4-6 149-15,3-2 73 0,1-3 45 0,0-2-241 16,-1-4 106-16,-2 0 77 15,-2 0-647-15,1-4 335 0,-9-7 158 0</inkml:trace>
  <inkml:trace contextRef="#ctx0" brushRef="#br0" timeOffset="49188.94">25607 7129 849 0,'9'-12'0'0,"0"3"0"0,6 3 0 0,0-1 0 0,0 1 0 0,-1 2 0 0,-1 3 250 0,3 1-109 0,-5 0-54 0,1 0-27 15,-5 11 142-15,-1 4-76 0,-4 2-51 0,-1 3-64 16,-1 5-1-16,-1-2 23 0,-14-1-50 16,-2-4 33-16,-3 4-7 0,5-8 23 0,-1 1-72 0,3-3 37 15,6-7-1-15,-1-1 45 0,4 0 21 0,0-2-48 16,2-2 8-16,2 0 119 0,0 0-67 16,11 0-21-16,10-2-7 0,4-3 117 0,5-3-65 0,-1 0-32 15,4 1-48-15,-5 3 23 0,6 0-8 0,-11 3 0 16,0-2-291-16,-2 3 145 15,0 0 73-15,-1 0 44 0,-2 3-698 0</inkml:trace>
  <inkml:trace contextRef="#ctx0" brushRef="#br0" timeOffset="49899.21">24102 5955 463 0,'-2'-15'0'0,"2"6"0"0,0-1 0 0,0 0 0 0,2-3 0 0,7-3 220 0,4 1-94 0,2 1-47 0,2 1-23 15,0 0 56-15,2 2-45 0,-1 2 1 0,0 2 24 16,-2 4-30-16,0 1 0 15,0 2 3-15,0 0-32 0,0 10-1 0,1 6 1 16,0 3 23-16,-4 6-1 0,2 1-14 0,-1 3-8 16,-5 1-43-16,-2-3 21 0,-2 1 1 0,-2 0-14 15,-1-7 8-15,-2 8 26 0,0-5-119 0,-10-2 54 16,-3-1 18-16,-4-1 0 0,0-6-51 0,-5 1 35 16,-1-3 8-16,3-5 0 0,-3-2 50 0,2-1-30 15,1-2-16-15,2-2 13 16,10 2 162-16,-4-2-77 0,6 0-33 0,4 0 103 0,1 0-58 15,1 0-37-15,0 0 5 0,5 0 152 16,16 0-89-16,6 0-36 0,3 0 93 16,3 0-73-16,3 0-37 0,1 0 0 0,-1 0-84 0,0 0 31 15,-4-2-7-15,-2 0 24 0,-3 0-257 0,0 0 128 16,-6 0 65-16,0 2 40 0,-3 0-561 0,-1 0 272 16,-4 0 86-16,-2 0-175 0,1 0 168 0</inkml:trace>
  <inkml:trace contextRef="#ctx0" brushRef="#br0" timeOffset="50078.74">24686 5995 816 0,'-10'0'0'0,"6"-3"0"0,0 2 0 0,3-1 0 0,1-6 0 0,0 0 0 0,9 3 516 0,7-3-241 0,5 3-121 0,0 0 205 15,8 2-168-15,-3 2-78 0,1-2-41 0,-3 3-193 16,-2 0 77-16,1 0 46 0,-2 0-223 15,-1 3 126-15,-1 1 65 0,-2 6 31 16,-3-2-632-16,-4-3 315 0</inkml:trace>
  <inkml:trace contextRef="#ctx0" brushRef="#br0" timeOffset="50300.15">25101 5797 1100 0,'5'-5'0'0,"5"2"0"0,3 3 0 0,0 0 0 0,6 0 0 0,2 0 0 0,1 8 0 0,2 4 0 0,1-1 275 16,-4 1-113-16,2 6-69 0,-3-1-5 16,-4 4-28-16,-2 1 1 0,-7 0-29 0,-3-1-33 0,-4 7 12 15,0-2 1-15,-9 2 21 0,-11-3-107 0,-3 3 53 16,-4-7 35-16,-1 1-179 0,-2-1 99 16,-2-6 8-16,2 0 38 0,1-4-247 0,5-4 121 0,-6 2 34 15,12-6-164-15,-1-3 122 16,5 0 60-16,5 0 31 0,4-1-73 0</inkml:trace>
  <inkml:trace contextRef="#ctx0" brushRef="#br0" timeOffset="50506.64">25538 5761 1057 0,'5'-16'0'0,"0"7"0"0,-3 1 0 0,-2 2 0 0,0 2 0 0,-15 2 0 0,-10 2 0 0,-3 6 0 0,-6 17 262 0,4-3-106 0,-7 12-65 15,6 2 176-15,7 2-116 0,11-5-60 0,4 7-28 16,4-3 50-16,5 1-43 0,3-4-1 0,12-1-36 16,8-4 21-16,5-1 1 0,2 0-14 0,4-4-162 15,-1-3 77-15,3-2 38 0,-2-3 0 16,-1 0-443-16,-1-3 241 0,-2-1 62 0</inkml:trace>
  <inkml:trace contextRef="#ctx0" brushRef="#br0" timeOffset="50805.84">26226 7391 2333 0,'0'-7'0'0,"0"5"0"0,2 2 0 0,7 0 0 0,-3 0 0 0,-6-1 0 0,0-2 100 0,0 2-34 0,0-8 1 16,0 4-46-16,0-2 11 15,0-1 1-15</inkml:trace>
  <inkml:trace contextRef="#ctx0" brushRef="#br0" timeOffset="57032.83">7755 8272 996 0,'-3'0'0'0,"1"0"0"0,2 0 0 0,0 0 0 0,0 0 0 0,0 4 0 0,0 7 0 0,0 6 0 0,2 4 159 0,7 3-67 0,0 2-30 0,1 3 130 15,-2 1-79-15,-1 2-41 0,1-1 9 0,-2 5 21 16,-3 0-35-16,-1 2 1 0,0-3-36 0,0 0 26 16,-2 0-17-16,0-5-9 0,0-2-20 0,0-8 0 15,0 1 20-15,0-10-34 16,0-1 8-16,0-4 26 0,0-2 1 0,0-4-34 16,-2 0-1-16,2-3 35 0,0-10-17 0,0-11-98 15,0 0 43-15,0-7 28 0,0-2 5 0,4-4-46 16,3 2 24-16,0-3-2 0,0 3-78 0,0-1 52 15,2 2 14-15,-2 4 5 0,1 4 11 0,3-3 10 16,-3 10-17-16,2-1 119 0,-1 8-53 0,-4 3-24 16,3 4-12-16,-3 3 133 0,3 1-63 0,0 1-34 15,0 8 0-15,-3 13 129 0,4 6-57 0,-7 5-27 16,2 4 47-16,-2 1-46 0,1 1-23 16,-1-1 54-16,0 1-31 0,-2-4-8 15,0-5-38-15,0-6-14 0,2 0 14 0,-2-5 0 16,0-5 8-16,2-1-66 0,-2-6 29 0,0-3 0 15,0-1 29-15,0-2-97 0,0 0 57 0,2 0-1 16,-1-15-19-16,1-8 6 0,6-4 1 0,-2-4-124 16,4-2 71-16,-2-5 22 0,6-7 23 0,-1 3-119 15,2 1 63-15,-1 7 13 0,0 1 6 0,1 5 63 16,-5 7-1-16,1 2-36 16,-2 8 6-16,-2 3 169 0,1 5-78 0,-2 3-39 15,1 0 75-15,-2 11-46 0,-1 13-31 0,4 3 292 16,-8 2-149-16,4 3-46 0,-2 2-44 0,1 0 177 15,1 0-107-15,0 0-45 0,1-3-36 0,2 0 157 16,2-1-216-16,-2-2 0 0,2-1 0 0,1-7 0 16,4 6 0-16,-6-9 0 0,6 0 0 0,-3-2-183 15,2-4 180-15,-2-3 8 0,2-2-160 0,1-5 53 16,0-1 60-16,2 0-536 0,0-1 273 16,1-11 128-16,4-1 76 0,-2-2-511 15,0-2 289-15,2 0 145 0,-5-2 73 0</inkml:trace>
  <inkml:trace contextRef="#ctx0" brushRef="#br0" timeOffset="57240.27">8609 8331 1280 0,'2'-2'0'0,"-1"0"0"0,1 0 0 0,-2 2 0 0,3 0 0 0,-3 0 0 0,0 0 639 0,1 6-304 0,1 1-142 16,1 1-85-16,4-1 398 0,-1 0-236 0,4 1-119 15,1-4-59-15,0-1 60 0,5-3-63 0,-4 0-28 16,4 0-210-16,-2 0 91 0,4 0 45 0,-4-1-551 16,2-3 294-16,-2-2 152 0,-2 5 75 0,1-2-398 15,-4 3 221-15,2 0-4 0,-5 0 99 0</inkml:trace>
  <inkml:trace contextRef="#ctx0" brushRef="#br0" timeOffset="57393.86">8715 8592 1344 0,'-5'1'0'0,"1"5"0"0,4-4 0 0,-1 0 0 0,1-2 0 0,-2 0 0 0,2 0 0 0,0 0 0 0,2 0 543 0,8 0-247 0,1-2-136 0,5 0 152 0,-2-2-140 16,4 1-69-16,0-1-166 0,1 2 56 0,-2 0 16 16,2 0-1-16,0 2-645 0</inkml:trace>
  <inkml:trace contextRef="#ctx0" brushRef="#br0" timeOffset="57991.96">9737 8033 751 0,'0'-12'0'0,"0"0"0"0,0 4 0 0,0-8 0 0,-4 1 0 0,1-2 0 0,-1 3 0 0,0-4 106 0,-2-1-36 0,2 0 0 15,1-1 91-15,-1 1-57 0,-1 0-39 0,0 1 0 16,-1 1 32-16,-4 2-32 0,2-3 0 0,-2 4-23 15,-2 0-10-15,1 4 1 0,0 0 0 0,-3 3 41 16,1 1-21-16,2 4 9 0,-2-1-30 0,-3 3 29 16,3 0 0-16,1 8-28 0,-2 6 62 0,1 1-23 15,1 0-8-15,3 1 42 0,2 2-37 0,2 0 0 16,-2-1-36-16,5 4 138 0,1-2-73 16,-1 6-33-16,2-3 0 0,0 4 128 15,0 2-80-15,0 0-32 0,0 2-8 0,0 4 51 16,0 2-45-16,0 0-24 0,0 6 280 0,0-6-335 15,0 11 0-15,0-7 0 0,0 2 0 0,0 0 0 16,0 1 0-16,0-3 0 0,2 8 0 0,1-3 0 16,2-1 0-16,-2-1 0 0,1 0 0 0,0-3 0 15,1 8 0-15,-1-4 0 0,-1 1 0 16,-1-4 0-16,0-7 0 0,1 3 0 16,0-3 0-16,-3-3 0 0,0-9 0 0,0 1 0 15,-3-5 0-15,-4-2 0 0,-2-2 0 0,-2-2 0 16,1-1 0-16,-2-2-218 0,1-2 144 0,3-1 22 15,-3 1 4-15,1-4-67 0,0 0 44 0,1 1 12 16,2 0-42-16,0-2 26 0,-2 0 8 0,4-1 34 16,0-1-212-16,1 3 106 0,0-3 53 0,2 0-433 15,2 0 247-15,0 0 120 0,0 0 59 0,0 0-496 16</inkml:trace>
  <inkml:trace contextRef="#ctx0" brushRef="#br0" timeOffset="58352.61">9841 8612 1220 0,'0'-5'0'0,"0"2"0"0,0 2 0 0,0 1 0 0,0 0 0 0,0 0 0 0,0 0 427 0,0 11-198 16,0 6-98-16,0 2-49 0,2 5 180 0,0-1-106 15,2 7-66-15,-1 0-29 0,-1 0 6 0,-2 0 0 16,0-1-34-16,0-4-31 0,0 6-9 15,-2-7 40-15,-5-4-22 0,-3 3 0 0,-3-4 22 16,2-4 8-16,-3-2-27 0,3-5 19 0,-2-1-1 16,3-3 1-16,1-2 125 0,1-2-55 0,1 0-40 15,3 0-1-15,2 0 171 0,1 0-100 0,1 0-50 16,0 0 116-16,0 0-199 16,12 0 0-16,11 0 0 0,0-6 0 0,5-1 0 15,0-3 0-15,2 3 0 0,1-1 0 0,-3 2 0 16,-3-1 0-16,-4 3-262 0,1 1 124 0,-3-1 74 15,-3 1 38-15,-2 2-285 0,-4-1 141 0,-2 0 58 16,-5 2-62-16,-1 0 75 0,0 0 33 0,0 0-251 16,-2-2 142-16,0 0 71 0,0 0 28 0,0 2-331 15</inkml:trace>
  <inkml:trace contextRef="#ctx0" brushRef="#br0" timeOffset="61309.17">10575 7949 1122 0,'-6'0'0'0,"2"0"0"0,4-2 0 0,-1 2 0 0,-1-1 0 0,0-2 0 0,0 3 0 0,0-1 0 0,2 1 160 0,0 0-56 15,0 0-39-15,0 0 113 0,0 0-73 0,0 0-36 16,0-2 0-16,0 2 25 0,0-1-35 0,4-2 0 16,0 1 22-16,1 0-23 0,2 1-1 0,0-1 59 15,-2-2-46-15,1 3 1 0,-1-2-39 0,2 2 74 16,0-1-36-16,-2-1 7 0,1 2-44 0,1-1 49 15,0-1-25-15,3 2 0 0,1-1-24 0,3-2 41 16,-1 3-8-16,4-3-33 0,3 0 26 0,5 0-26 16,-1 0 0-16,6-1 30 0,2 2-30 15,4-2 0-15,5 0-1 0,3 1-33 16,2-2 0-16,7-1 42 0,11-1-8 0,-4-1-40 16,5 0 1-16,3-1 30 0,4 0 6 0,1 1-49 15,-2 0 18-15,-4 1-12 0,0 1-15 0,-13 1 18 16,2 0-1-16,-8 4-15 0,3-1 38 0,-12 2-12 15,-2-1 9-15,-3-1-26 0,-2 1-1 16,-6 1 21-16,2-1 2 0,-8 2 10 0,1-1-12 16,-3-2-4-16,-2 0 3 0,0 2 27 0,-2-1-1 15,-2 1-24-15,-3-2 26 0,0 2 4 16,-1-1-27-16,-4 1 8 0,0-2-46 0,-2 1 41 16,-1 1-1-16,-1 1-61 0,0 0 29 0,0 0 2 15,0 0 23-15,0-2-232 0,-5 2 110 0,-7 0 44 16,-2 0 31-16,-4 9-654 0,-5 7 338 0,2-1 164 15,-4 9-515-15</inkml:trace>
  <inkml:trace contextRef="#ctx0" brushRef="#br0" timeOffset="61751.7">10739 7949 1149 0,'-23'-6'0'0,"4"-3"0"0,6 6 0 0,2 1 0 0,1 0 0 0,1 0 0 0,2 2 177 0,3 0-72 0,-1 0-36 0,3 0 144 16,2 0-81-16,0 14-54 0,0 6-23 0,0 4 27 16,0 6-25-16,5 4 0 0,2 5-16 0,-1 10 90 15,-1-2-49-15,-1 4-25 0,0 1 53 0,-3 3-38 16,1 1 7-16,1 2-46 0,-3-1 24 0,0-3-24 15,0-1 0-15,0-4-18 0,-6-8 25 0,-2 5-7 16,3-11 0-16,-4-3-12 0,0-8 12 0,2-3-1 16,0-8 9-16,-2-2-46 0,-3-6 0 0,-1-5 38 15,0 0-140-15,-2-1 65 16,-1-12 26-16,0-7-251 0,-3-5 125 0,3-4 69 16,-5-6 19-16,1-3-187 0,4 7 89 0,1-3 64 15,0 4 28-15,4 9-2 0,-1 4 29 0,5 9 0 16,0 1-8-16,0 3 70 0,4 4-30 0,-3 0-1 15,2 13 135-15,3 10-83 0,-3-1-50 0,2 7 186 16,2-5-82-16,0 3-57 0,0-7 8 0,0 4-63 16,0-3 49-16,0-2-23 0,0-4 46 15,0-4-435-15,4-2 190 0,3-2 93 16,5-4 36-16,3-3-273 0,4 0 120 0</inkml:trace>
  <inkml:trace contextRef="#ctx0" brushRef="#br0" timeOffset="62004.03">10765 8377 1135 0,'7'-11'0'0,"1"5"0"0,3-1 0 0,0 1 0 0,2 1 0 0,4 3 0 0,0 0 567 0,2 2-271 16,2 0-131-16,-1 0-67 0,5 9 216 0,-6 4-141 16,-3 2-62-16,5 6-43 0,-5 2 15 0,-2 1-26 15,-5 3 1-15,-1 0-67 0,-7 2 30 16,1 1-9-16,-2 0-164 0,0-2 92 0,-11-2 47 15,-3-3 23-15,-2-4-250 0,-5-1 130 0,1-3 9 16,-3-3 53-16,-3-5-274 0,1-3 144 0,2 0 65 16,-2-4 44-16,2 0-175 15,5 0 106-15,3 0 52 0,4-4-75 0,7-7 55 16,4-6 41-16,0-6-227 0,7-1 130 0,13-8 65 0</inkml:trace>
  <inkml:trace contextRef="#ctx0" brushRef="#br0" timeOffset="62204.49">11080 8314 887 0,'13'-15'0'0,"-6"8"0"0,2 0 0 0,-8 4 0 0,1 1 0 0,-2 2 0 0,-3 0 0 0,-9 10 462 16,-1 8-219-16,2 5-105 0,-1 0-52 15,1 9 303-15,4-1-178 0,2 3-81 16,5-3-52-16,0 2 157 0,0-3-101 0,9 0-50 16,7-4-15-16,3 0-28 0,4-3-8 0,-1-1-86 15,2-2 44-15,3-4 20 0,-1-2 0 0,-3-2-297 16,4-2 156-16,-6-5 81 0,2-1 41 0,-2-4-584 15,-4 0 285-15,0 0 107 0,-1-8 88 0,-2-6-338 16,-3-7 209-16,-4 0 104 0</inkml:trace>
  <inkml:trace contextRef="#ctx0" brushRef="#br0" timeOffset="62500.7">11304 8133 1388 0,'-8'-20'0'0,"5"4"0"0,3 5 0 0,0 4 0 15,0-2 0-15,0 2 0 0,2 1 0 0,8 0 0 0,4 4 139 0,-1 0-53 0,0 2-18 0,2 0 176 0,-2 0-105 0,2 11-53 16,-2 2-27-16,-1 4-34 0,-5 4 16 0,-1-1-8 16,-4 1 0-16,-1 5-162 15,-1-2 81-15,-3-3 41 0,-8 0-124 0,-7 2 78 16,6-8 43-16,-7-2 3 0,1-2-82 0,4-3 20 16,-1-2-6-16,0-3 98 0,6 0 0 0,0-3-78 15,2 0 33-15,5 0 278 0,0 0-121 0,2 0-68 16,0 0-7-16,2 0 140 0,12 0-69 0,4 0-48 15,3-3 22-15,5 2-40 0,3-4 0 0,-1 2-151 16,4-1 60-16,-4 2 29 0,-4 0 8 0,2 0-153 16,-3 2 87-16,0 0 44 0,-3 0-3 15,-3 0-589-15,0 10 246 0,-6-1 166 16,-1 4 79-16,-7 2-380 0</inkml:trace>
  <inkml:trace contextRef="#ctx0" brushRef="#br0" timeOffset="62675.23">11531 8488 1347 0,'-13'4'0'0,"6"0"0"0,-2 1 0 0,4-2 0 0,3 0 0 0,-2-3 0 0,4 3 0 0,0-2 0 0,2 3 237 0,10-2-102 0,4 1 248 15,4-1-175-15,0-2-88 0,2 0-35 0,1 0-16 16,0 0 0-16,-1 0-36 0,-1 0 0 0,-2 0-142 16,-3-2 67-16,0 1 37 0,-5-1 0 0,0 0-403 15,-3 0 220-15,-4 0 119 16,-1 2-570-16,-1 0 304 0,-2-1 148 0,0-2-58 0</inkml:trace>
  <inkml:trace contextRef="#ctx0" brushRef="#br0" timeOffset="62846.36">11656 8276 497 0,'0'-5'0'0,"0"1"0"0,0 2 0 0,0 2 0 0,0 0 0 0,0 2 371 0,0 8-161 16,3 6-93-16,-1 5 336 0,3 3-209 0,-3 2-107 15,0 3-51-15,-2 2 236 0,0 3-148 0,0 2-71 16,-4-3-35-16,-1 1 22 0,-2-2-29 0,4-5 8 15,-1 7-205-15,2-12 84 0,1 2 42 0,-1-3-483 16,2-5 263-16,0-8 139 0,0 0 58 0,0-7-645 16,5-1 302-16,2-1 171 0</inkml:trace>
  <inkml:trace contextRef="#ctx0" brushRef="#br0" timeOffset="63005.89">11734 8308 1157 0,'7'-6'0'0,"7"4"0"0,-2 1 0 0,-2 1 0 16,1 0 0-16,-1 0 0 0,0 0 0 0,2 7 293 0,-1 1-130 0,1 2-57 0,-1-2 213 0,0 2-142 16,-1 1-73-16,-1-1-192 15,0 1 60-15,0-6 39 0,0 3-9 0,0-2-463 16,0-4 246-16,1-1 125 0,1-1 61 0,-4 0-555 0</inkml:trace>
  <inkml:trace contextRef="#ctx0" brushRef="#br0" timeOffset="63193.9">12023 8099 823 0,'0'-13'0'0,"0"8"0"0,0 3 0 0,0 2 0 0,0 0 0 0,0 11 0 0,0 16 0 0,0 2 429 15,0 11-190-15,0 13 93 0,-8 8-149 0,-4 2-75 16,-2 0-38-16,1 3 302 0,-1-10-161 0,-2 16-93 16,1-10-43-16,2-2 90 0,0 0-67 0,1-8-32 15,1 5 8-15,-2-5-285 0,4-2 123 0,-2-7 60 16,2-10-469-16,0-1 265 0,4-10 140 0,3-8 38 15,-2-5-576-15,4-3 295 0,0-6 151 0,0-1-99 16</inkml:trace>
  <inkml:trace contextRef="#ctx0" brushRef="#br0" timeOffset="63494.1">12111 8119 1101 0,'12'-22'0'0,"1"6"0"0,4 5 0 0,-2-1 0 0,0 3 0 0,-2 3 0 0,1 5 362 0,0 1-156 0,1 0-91 0,-2 0-41 0,-2 12 135 16,-2 4-89-16,0 8-36 15,-6-3-17-15,-1 9-9 0,-2-4-25 0,0 3-133 16,0-5 66-16,-9 1 33 0,-1-7 9 0,-1 2-107 16,-2-3 66-16,-2-3 33 0,2-3 0 0,-3-2-88 15,7-4 10-15,-3-1 40 0,3 0 153 0,6-4-60 16,-1 2-29-16,2-2 253 0,0 0-124 0,2 0-71 15,0 0-14-15,2 0-7 0,11 0 1 16,4 0-23-16,2 0-1 0,3-2-47 16,3-3-1-16,0 1 41 0,1 0-386 0,-4 3 200 15,8-2 81-15,-4 1 51 0,3 2-736 0,-3 0 363 16,2 0 180-16</inkml:trace>
  <inkml:trace contextRef="#ctx0" brushRef="#br0" timeOffset="63953">12771 8419 845 0,'0'0'0'0,"0"-2"0"0,0-6 0 0,0-5 0 0,0-2 0 0,0-2 0 0,-7 0 0 0,2 1 280 0,0-1-128 0,-1 2-60 16,-1-1 114-16,-1 4-87 0,-2 3-43 0,3 3 25 15,-4 1-38-15,-2 4 0 0,0 1-30 0,-3 4-24 16,0 16 24-16,0 5 8 0,2 7-8 0,-2 7 30 15,4-2-30-15,3-2 0 0,2 2-1 0,3-1 34 16,4-5-9-16,0-1-24 16,0-9 44-16,0-2-23 0,8-2 1 0,2-6-96 15,3-3 33-15,-3-4 0 0,4-4 41 0,1 0-171 16,0-4 79-16,0-15 47 0,2-7 5 0,-1-5-98 16,2-6 41-16,-4-5 35 0,2-1-224 0,-2-2 112 15,0-6 34-15,-1-3 39 0,1-1-101 0,-3-10 67 16,-1 3 35-16,1 4-45 0,-1-16 44 0,2 5-1 15,-1 2 37-15,-2 12 33 0,0 1 1 0,0 16-43 16,-4 10 8-16,-1 7 277 16,-2 8-138-16,-1 4-70 0,1 6 192 0,-2 3-126 15,0 10-21-15,0 21-42 0,-2 4 292 0,-5 9-150 16,2 4-73-16,-5 7 145 0,0 13-113 0,5-7-54 16,-2 1-27-16,-2 4 28 0,4-8-19 0,0 13-8 15,-1-7-28-15,4-10-141 0,1 3 71 0,1-4 35 16,0-10 9-16,0-2-173 0,0-5 101 0,7-5 49 15,0-4-598-15,3-8 302 0,3-4 80 0,4-5-341 16,0-9 270-16</inkml:trace>
  <inkml:trace contextRef="#ctx0" brushRef="#br0" timeOffset="64280.49">13340 8287 1330 0,'5'-28'0'0,"-1"4"0"0,0-8 0 0,-2 0 0 0,-2 0 0 0,0 4 0 0,0 7 0 0,-5 2 0 0,-4 5 183 0,-2 2-76 0,-4 5-36 0,-1 5 80 16,-4 2-59-16,2 0-21 0,-6 7 98 15,1 10-68-15,0 4-35 0,3 2 1 0,3-1 91 16,4-2-55-16,1 3-39 0,7-2 0 0,3 1 55 16,2-3-43-16,0 1-22 0,5-2 8 0,14 0-29 15,0-1 0-15,3 0-1 0,1-1-33 0,2 0 34 16,1 1 8-16,-4 2-99 0,1 1 46 0,-4 1 22 15,-3 2 0-15,-4 1-163 16,-4-4 91-16,-3 5 15 0,-3-4 30 0,-2 1-87 0,0-1 49 16,-7 0 5-16,-7-6-4 0,-8 2 57 15,-1-4 0-15,-1-5-40 0,-3-5-7 0,1-3-4 16,6 0 21-16,-9 0-93 0,10-6 48 0,-4-5 25 16,7-2-1-16,3-2-313 0,5-2 155 0,4 0 91 15,4 0 41-15,0-2-414 0</inkml:trace>
  <inkml:trace contextRef="#ctx0" brushRef="#br0" timeOffset="64510.49">13683 8200 1875 0,'-2'-7'0'0,"0"6"0"0,2-1 0 0,0 0 0 0,0-2 0 0,2 2 0 0,4 1 0 0,2-2 0 0,7 0 0 0,0-1 476 0,3-2-221 0,7 0-112 16,-1 1 42-16,1 1-68 0,3-1-46 0,-2 3-203 15,-5 1 83-15,0-2 40 0,-1 0 21 0,-3 3-171 16,-1 0 91-16,-2 0 51 0,-3 0 24 0,-1 7-656 16,-4-2 330-16</inkml:trace>
  <inkml:trace contextRef="#ctx0" brushRef="#br0" timeOffset="64703.28">13651 8545 1359 0,'0'0'0'0,"0"0"0"0,16 0 0 0,7 0 0 0,-3-2 0 0,2-2 0 0,3 0 422 0,3 1-194 0,-2-2-90 16,8 4 118-16,-8-1-112 0,-3 2-55 0,1 0-28 15,-3 0-189-15,-1 0 89 0,-2 0 31 0,-8 0-559 16,1 0 289-16,-4 3 146 0</inkml:trace>
  <inkml:trace contextRef="#ctx0" brushRef="#br0" timeOffset="66321.31">14855 8017 328 0,'2'-4'-164'0,"0"-2"82"0,1 3 41 0,-2 0 41 16,1-2 0-16,-2-1 206 0,0 2-67 0,2-1-44 0,-2 1 14 16,2 1 17-16,-2-3-47 0,2 0-23 0,-1 1 84 15,1-3-46-15,0-1-35 0,0-2 0 0,0 0 9 16,0-5-1-16,-1 3-34 0,1-4 8 0,0 2 6 15,-2-2-14-15,0 1-1 0,0-1-24 0,0 0 33 16,0 1-9-16,0-1-30 16,-4 2-1-16,-1-1 32 0,-1 3 0 0,-3-3-43 15,1 4 16-15,-1 1-17 0,-2 1 37 0,1 0-31 16,-1 1 0-16,2 3 21 0,-5 0 2 0,5 5 28 16,-2-3-29-16,-1 4-4 0,1 0 43 0,2 0-34 15,-4 0-5-15,4 2 50 0,-3 6-23 0,1 3 7 16,2 0-28-16,0 3 86 0,0 0-44 15,0 5-11-15,2 0 1 0,-1 6 70 0,2-2-46 16,3-3-15-16,-3 8-8 0,3-1 98 16,-1 1-61-16,2-1-30 0,-2 3 45 0,4 2-30 15,-1-2-7-15,1 4 61 0,0 0-49 0,0 1-25 16,0 2 0-16,0 3 70 0,0 5-52 0,0-1-22 16,1 1 1-16,3-1 157 0,0 2-212 0,-1-7 0 15,1 10 0-15,0-5 0 0,-3-4 0 0,3 2 0 16,-2 0 0-16,3-5 0 0,-4 10 0 0,1-6 0 15,0 2 0-15,0-1 0 0,-2 2 0 16,0-10 0-16,0 4 0 0,0-2 0 16,0-2 0-16,0-4 0 0,-2-4 0 0,-3-3 0 15,-2-1 0-15,-2-4 0 0,0-2 0 0,-3-3 0 16,1 0 0-16,0-4 0 0,-4-1 0 0,2-2 0 16,-3-3 0-16,2 1-173 0,-3-2 145 0,-2-2-214 15,2 0 112-15,1 0 42 0,-2 0 31 0,3-2-246 16,2-2 136-16,4-3 59 0,-1-1 41 15,3 1-365-15,5-3 200 0,2-1 99 16,0 0-540-16</inkml:trace>
  <inkml:trace contextRef="#ctx0" brushRef="#br0" timeOffset="68753.48">14945 8975 189 0,'0'0'0'0,"0"0"0"0,0 0 0 0,0 0 0 0,0 0 0 0,0-3 0 0,0 2 0 0,0-3 0 0,0 0 122 0,0 2-46 0,0 1-16 15,0-1 14-15,0 0-21 0,0 0 0 0,0 2 21 16,0 0-20-16,0 0 7 0,0 0-28 0,0 0 35 16,0 0-35-16,0 0 0 0,0 0-1 0,-2 0 46 15,1 6-9-15,-1 6-36 0,-2 4-1 0,2 3 74 16,-1 0-37-16,1 3 8 0,-2 1 45 0,4-1-45 15,0 0-22-15,0 1-1 16,0-1 48-16,2-3-27 0,5-1-8 0,4-2-14 16,1-3-20-16,1-1 0 0,2-5 0 0,0-1-32 15,-2-2-9-15,2-4 41 0,-2 0 0 0,3 0-82 16,-4-2 41-16,0-9 9 0,-1-5 32 0,-2-6-155 16,1-1 52-16,-6-1 42 0,-1-2-79 0,-1 1 52 15,-2-7 10-15,0 6-7 0,0-3 13 0,-3 5 0 16,-6 4 10-16,-2 1 20 0,-1 2-18 15,0 4 6-15,-1 2-7 0,-1 6 59 16,0-1-23-16,-1 5-5 0,2 1 31 0,0 0-23 16,1 0 10-16,1 8-31 0,4-2-28 0,0 1-2 15,2-1 38-15,1-1-261 0,4 2 118 0,0-6 62 16,0 2 24-16,0-3-166 0,10 0 100 0</inkml:trace>
  <inkml:trace contextRef="#ctx0" brushRef="#br0" timeOffset="69181.56">15190 7859 881 0,'0'-5'0'0,"-2"3"0"0,0 0 0 0,2 1 0 0,-2 1 0 0,0 0 61 0,0 0-29 0,1 0 262 16,-1 0-135-16,-2 0-63 0,-2 8 2 16,-2 6-32-16,-1 4-62 0,0 2 10 0,-6 7 18 15,2-1 1-15,-4 1 0 0,0-1 0 0,2-2-34 16,0-3 8-16,-4 2 26 0,6-7-41 0,-2 0 41 16,2-2-1-16,3-4-28 0,3-3 123 0,1-3-67 15,3 0 1-15,1-2 84 0,0-2-56 0,2 0-29 16,0 0 9-16,0 0-59 15,7 0 0-15,8 0 23 0,4 0-1 0,6 0 62 16,-4-2-23-16,9-2-8 0,-3 0-9 0,1 3-21 16,0-1 0-16,1 1-1 0,-5-2-30 0,5 0 31 15,-8 3-1-15,2 0-93 0,0 0 47 0,-2 0 17 16,-3 0 7-16,-2 0-242 0,-4 0 121 0,-1 0 48 16,-4 0 35-16,0 0-355 0,-5 0 170 0,0 0 84 15,0 0-103-15,-2 0 99 0,0 0 51 16,0 0-256-16,0 0 144 0,-4-1 85 15,-5-7 39-15</inkml:trace>
  <inkml:trace contextRef="#ctx0" brushRef="#br0" timeOffset="69362.78">15239 7885 779 0,'-2'-3'0'0,"-2"1"0"0,1-1 0 0,-2 3 0 0,1 0 0 0,3 0 0 15,-1 0 0-15,0 0 365 0,0 0-166 0,2 16-83 0,0 0-41 0,0 7 266 16,0 5-158-16,0 2-75 15,0 4 143-15,0 5-109 0,0 2-54 0,0-2-13 16,2 8-8-16,-2-6-34 0,0 2-1 0,2-2-203 16,0-7 102-16,-1 4 59 0,1-4 17 0,0-4-518 15,3-2 271-15,-2-8 79 0,-1 0 88 0</inkml:trace>
  <inkml:trace contextRef="#ctx0" brushRef="#br0" timeOffset="84780.26">15879 8042 460 0,'-6'0'0'0,"1"0"0"0,-1 0 0 0,1 0 0 0,1 0 0 0,0 0 0 0,1 0 266 16,-2 0-117-16,3 0-58 0,2 0 57 0,0 0-50 15,0 0-36-15,0 0 0 0,0 0 134 0,0 0-81 16,0 0-41-16,0 0 82 0,0 0-66 0,0 0 76 16,2 0-67-16,5 0-33 0,2-3 145 15,0 2-146-15,-2-1-32 0,3-1 0 0,1 2-1 0,0-1 1 16,3 0 21-16,-3 0 7 0,2-2-28 0,0 3 0 0,1-3 50 15,-2 2-25 1,3 0 0-16,-1-2 1 0,0 2-26 0,2 1-1 16,0 1-38-16,3 0 39 0,2 0 8 0,6 0-12 15,-4 0 3-15,7 0 1 0,2 0-4 0,8 0 3 16,-4 0 9-16,9 0-8 0,0 0-1 0,-2-2-1 16,3-6-20-16,-2-2 11 0,-5 4 16 0,11-6-12 0,-9 3-23 15,1-3-1-15,-10 5 25 0,3-1-32 16,-3 3 6-16,-4-2 20 15,0 1-47-15,-1 1 20 0,-7 2-74 16,1-1 90-16,-3 1 7 0,-2 1-8 0,-6-2 3 0,1 3-26 16,-4-2 1-16,-2 0 13 0,-3 2-22 15,-1-1-5-15,1 1 30 0,-2-1-9 0,0-4-125 0,0 3 58 16,-7-1 32-16,-3 0-469 0,-6 2 239 16,0 2 119-16,-7 0-1070 0,-2 0 1164 0,4 6-8 0,-4 7 33 15,0 2-252-15,-1-1 125 0</inkml:trace>
  <inkml:trace contextRef="#ctx0" brushRef="#br0" timeOffset="85262.67">16039 8006 1191 0,'-16'-4'0'0,"5"3"0"0,2 1 0 0,-1 0 0 0,5 0 0 0,-2 0 0 0,1 0 0 15,1 0 0-15,-2 5 262 0,4 6-115 16,1 2-49-16,2 2 25 0,-2 6-46 0,2 3-21 16,0 6 87-16,0 0-54 0,0 4-20 0,0 3 57 15,0 7-46-15,0-5-24 0,0 3 37 16,0-1-30-16,0-6 8 0,0 5-9 16,0-1-27-16,0-1-2 0,0-1 0 0,0-1-2 0,-2 0 2 0,-3-2 0 15,-1-2-25-15,-2-1 25 0,1 2 0 0,-1-9 7 0,-2 6-7 16,1-11-46-16,0-2 22 0,2-6 1 15,0-3-67-15,-3-5 48 0,0-3 9 16,0 0-1-16,-1-3-217 0,1-15 111 16,-1-6 49-16,1-2-448 0,1-4 459 15,-2-6 1-15,-1-5-74 0,3 1 43 0,1 8 23 0,0 4-9 16,-1-3 45-16,2 11-14 0,-1 4-1 0,2 6 0 16,1 2 148-16,-3 5-82 0,3 1-29 0,-1 2 0 0,-2 5 148 15,3 10-92-15,-3 3-47 0,3 3 328 16,-1 5-329-16,-2-4-15 0,3 3 35 0,-1-2 3 15,3-1 12-15,-3-1-14 0,-2-1 24 16,4-3-188-16,-1 0 84 16,-1-6 41-16,3-2-1 0,-3-1-312 0,5-6 152 15,-1 4 87-15,-1-6 17 0,3 0-355 0,0 0 193 16,0-3 88-16,8-11 56 0,9-3-333 16</inkml:trace>
  <inkml:trace contextRef="#ctx0" brushRef="#br0" timeOffset="85583.32">16260 8249 1036 0,'6'-13'0'0,"-4"10"0"0,-1-1 0 0,-1 2 0 0,0 0 99 0,0 2-32 0,-3 0 267 16,-6 0-142-16,-2 10-84 0,-5 6-37 0,2 4-1 0,-4 2-54 16,1 5 16-16,3-7 9 0,-7 8-93 15,4-7 42-15,3-4 21 0,0-1 1 0,2 0 21 16,3-5-21-16,2-2-7 0,1-3 28 15,4-1 0-15,1-5 28 0,-1 1-20 0,2-1-57 0,0 0 135 16,3 0-45-16,10 0-18 0,4 0 151 16,3 0-79-16,5-1-52 0,0-2 84 15,1 1-64-15,4 0-31 0,-2 0-1 0,-2 2 4 0,7 0-35 16,-6 0-1-16,1 0-143 0,-3 0 71 0,-4 0 37 0,2 2-113 16,-7 2 70-16,0 0 40 0,-5-3-1 15,-2 3 40-15,-2-2-454 16,-1 0 205-16,-2-2 62 0,-2 0 65 0,0 0-376 0,-2 0 217 15,0 0 107-15,0 0 46 0,-6-2-264 16,-4-9 164-16,-1-4 80 0,-5-4-202 0</inkml:trace>
  <inkml:trace contextRef="#ctx0" brushRef="#br0" timeOffset="85764.83">16311 8214 1438 0,'-13'-2'0'0,"5"0"0"0,1 2 0 0,-1 0 0 0,1 6 0 0,1 5 72 0,4 6 0 0,2 6-39 0,0 0 192 16,0 8-100-16,0 1-47 0,2 2 270 15,2 0-158-15,-1 2-78 0,3-1-32 0,-3-1-8 0,-1 0-9 16,-1-2 0-16,1-2-31 0,-2 4-60 16,0-8-103-16,0 4 78 0,0-8 42 15,-5 1 22-15,-2-6-383 0,2-2 202 0,1-8 110 16,1-1 14-16,1-4-471 0,0-2 228 0,0-2 128 0,2-15-127 0,0-8 120 16</inkml:trace>
  <inkml:trace contextRef="#ctx0" brushRef="#br0" timeOffset="86002.2">16435 8306 1785 0,'19'-13'0'0,"2"3"0"0,5 1 0 0,0 0 0 0,-2 1 0 0,2 2 0 0,-1 5 0 0,3 1 0 0,-1 0 284 0,-3 12-126 0,-4 2 173 0,0 9-149 16,-4 2-66-16,-4 2-46 0,-5 5 40 0,-5 2-39 0,0 2 0 0,-2-1-69 15,-6 1 7-15,-8 0 24 0,-4-4-57 16,-3-3 28-1,1 0 1-15,-4-5 28 0,-1-1-264 0,-1-5 127 0,-1-1 69 16,-1-5 17-16,1-3-445 0,0-2 227 16,5-3 71-16,1-4-280 0,4 0 206 0,7 0 103 0,3 0 52 15,1-6-306-15,6-7 171 0,0-1 97 0,8-7 45 16</inkml:trace>
  <inkml:trace contextRef="#ctx0" brushRef="#br0" timeOffset="86232.1">16914 8287 1165 0,'5'-15'0'0,"4"-1"0"0,-8-4 0 0,1 4 0 0,-2-3 0 0,0 4 0 0,0 3 0 0,-5 1 0 0,-5 4 317 0,1 3-134 0,-7 2-79 0,-4 2-36 0,1 7 97 16,-4 14-66-16,-1 11 62 16,3 0-55-16,-3 13-42 0,4 2 418 0,1 2-424 15,6 0 0-15,5 0-26 0,8-11 133 0,0 3-71 0,1-4-30 0,13-3 77 16,4-4-55-16,5-4-26 15,2-3 8-15,3-4-267 16,4-4 116-16,2-5 58 0,1-1 29 0,1-6-622 0,-3-3 334 16,1 0 133-16,-3 0-1633 15,1-2 1700-15,-3-8 26 0</inkml:trace>
  <inkml:trace contextRef="#ctx0" brushRef="#br0" timeOffset="87594.86">17297 8370 1117 0,'0'0'0'0,"-2"0"0"0,2 0 0 0,0 0 0 0,0 4 0 0,0-1 0 0,0 1 0 0,2 1 217 15,0-1-92-15,5 1-47 0,0-2 242 16,1 1-148-16,0 0-27 15,1-3-56-15,-2-1-28 0,1 0 0 0,0 0-20 16,-3 0-222-16,-1 0 107 0,1 0 54 0,1-5 26 16,-3-1 0-16,2-1-589 0,1 4 301 0</inkml:trace>
  <inkml:trace contextRef="#ctx0" brushRef="#br0" timeOffset="89112.84">18012 7939 348 0,'-3'0'0'0,"-3"0"0"0,3 0 0 0,0 0 0 0,1 0 23 16,0 0-4-16,-3 0 98 0,3 0-42 0,0 0-21 0,2 0 112 15,0 0-58-15,-2 0-42 0,2 0 110 16,0 0-72-16,0 0-36 0,0 0 67 16,0 0-43-16,0 0-33 0,0 0-1 0,0 0 36 0,0 0-31 0,0 0 1 15,0 0-23 1,0 0-8-16,0 0 4 0,0 0-4 15,0 0 52-15,0 0-27 0,2 0 9 0,0 0-34 0,0 0 24 16,0 0 0-16,-1 0-24 0,1 0 28 16,0 0 8-16,2 0-36 0,0 0 0 0,0 0 34 0,0 0-34 15,1 0-6-15,-1 0 14 0,1 0-8 0,-1 0-1 0,2-3-36 16,-2 1 37-16,-1 0-1 16,1 1 9-16,0 1-8 0,1 0-34 0,2 0-1 15,2 0 35-15,0 0-6 0,0 0-2 0,3 0-6 16,-1 0 1-16,-2 0 5 0,3 0 0 15,-3 0-1-15,0 0-25 0,1 0 24 16,-3 0-1-16,2 0 1 0,-1 0-21 0,2 0 20 0,-1 0 8 0,0 0-36 16,5 0 27-16,-4 0 0 0,2 0-2 15,1 0-31-15,0 0 33 0,1 0-3 16,-2 0-5-16,2 0 4 0,1 0-19 0,-2 0 17 0,2 0-8 16,2 0 7-16,-2 0 0 15,2 0 0-15,-1 0-1 0,4 0 9 0,1 0-5 16,0 0-4-16,4 0-16 0,0 0 16 0,-1 0 0 15,2 0-37-15,-4 0 39 0,7 0-3 0,-3 0-43 16,2 0 41-16,2 0-2 0,-1 0 1 0,1 0 7 16,0 0-7-16,-2 0-3 0,2 0 1 0,-4 0-3 15,4 0 3-15,-6 0-3 0,6 0 2 0,-1 0 17 16,-1 0-17-16,2 0 1 16,-2 0 1-16,2 0 27 0,0 0-27 0,1 0 3 15,-1 0-2-15,0 0 28 0,2 0-24 0,-1 0-1 0,3 0 4 16,-2 0-4-16,2 0 0 0,1 0-22 15,-1 0 3-15,3 0 19 0,-2 0-1 0,1 0-25 16,-1 0 24-16,2 0-2 0,4 0-20 0,1 0-3 16,-1 0 22-16,1 0-15 0,1 0 13 0,5 0-3 0,-7-2 21 15,12 0-20-15,-9 0 1 0,4-2-3 16,-6 1 2-16,3 0-1 0,-7 2 10 0,9-1-8 16,-3-1 0-16,-3 3 2 0,-1 0 5 15,4 0-4-15,-5 0-1 0,13 0 182 0,-8 0-188 16,2 0 0-16,0 0 0 0,2 5 0 0,-9-4 0 15,12 2 0-15,-5-1 0 0,2 2 0 16,-2-3 0-16,0 3 0 0,-5-2 0 0,10 1 0 0,-5-1-166 16,2 1 332-1,-4-2-166-15,2 2-174 0,-7-3 174 0,7 3 0 16,-4-3 1-16,-1 1-4 0,-7-1-43 0,5 0 19 0,0 0-3 0,-4 0 26 16,-3 0-70-16,0 0 33 0,-4 0-1 0,0 0 24 15,-6 0-28-15,3 0 4 0,-2 0 16 16,-2 0 30-16,-3 0 0 0,-1 0-28 15,-2 0 20-15,-1 0 5 0,-4 0-23 0,1 0-48 16,-2 0 24-16,0 0 2 0,-4 0 22 0,2 0-288 16,-3 0 139-16,-1 0 68 0,-1 0-453 15,-2 0 261-15,0 0 123 0,-9 4 74 0,-11 5-665 0</inkml:trace>
  <inkml:trace contextRef="#ctx0" brushRef="#br0" timeOffset="89829.9">18087 8117 497 0,'-4'-13'0'0,"-1"6"0"0,3 2 0 0,0 1 0 0,-1-1 37 0,1 1 4 0,-2 1-8 0,1-2-1 16,2 4 72-16,1-1-36 0,0 0 1 15,0 2-28-15,0-2 132 0,0 2-69 0,0 0-36 0,0 0 0 0,0 0 30 16,-2 10-24-16,2 2-8 0,-2 6 97 16,2 4-65-16,-2 2-33 0,2 4 0 0,0 6 102 15,0 8-71-15,0 0-31 16,0 4 41-16,0 5-36 0,0 1 0 0,0 2-29 0,0 3 59 15,0 8-33-15,0-6 0 16,0 3-5-16,0-6 9 0,2 12-38 0,-2-16-7 16,0 5 7-16,0-6 0 0,0-5 0 0,0-8 31 0,0 1-8 15,0-5-23-15,0-4-23 16,0-7 23-16,-4-2-1 0,-1-7 9 0,-2-3-41 0,-3-3 1 0,0-3 31 0,-2 0-115 16,-4-5 51-16,2 0 35 15,-5-3-16-15,-4-9-189 0,1-5 97 16,-3-6 54-16,-1-7 12 0,3 0 0 0,-7-15-201 15,6 0 106-15,2-2 41 0,1 2-66 0,4 3 63 16,2 11 23-16,2-2 76 0,3 15-36 0,1 0 0 16,3 8 151-16,1 2-76 0,3 7-45 0,-2-2 138 15,2 3-84-15,0 10-33 0,2 12-23 16,0 1 15-16,0 7 147 0,0 0-60 0,0 4-45 16,0 2 12-16,0-3-53 15,0 2 33-15,0-5-6 0,0 1 2 0,0-5-114 0,0-3 53 16,0-1 25-16,0-3-379 0,0-4 188 0,0-2 69 0,4-4-369 15,2-2 227-15,3-6 114 0,0-1-285 16,7 0 190-16,4-8 109 0</inkml:trace>
  <inkml:trace contextRef="#ctx0" brushRef="#br0" timeOffset="90109.17">18540 8379 982 0,'0'-15'0'0,"-2"9"0"0,-1 1 0 0,1 1 0 0,-2 1 306 0,-1 0-137 16,4 3-68-16,-3 0-34 0,2 0 8 0,2 14 212 15,0 6-127-15,0 5-64 0,0 5 150 0,2 4-99 16,2 3-61-16,2 8-26 0,-4-3 86 16,0 1-56-16,0 1-29 0,-2 0 23 15,0 9-30-15,0-5 0 0,0-1-21 0,0 1-41 16,0-5 41-16,0-8 8 0,-4 5-120 0,4-8 57 0,0-2 27 15,0-9-256-15,-2-1 141 16,2-7 53-16,0-1-363 0,0-7 192 0,0-1 103 0,0-4 30 16,0 0-746-16,0 0 789 0,0-9 20 0,0-12-1 0,6-3-220 15,1-5 111-15</inkml:trace>
  <inkml:trace contextRef="#ctx0" brushRef="#br0" timeOffset="90300.85">18625 8758 464 0,'0'-11'69'0,"3"6"-35"0,3 1 0 0,3-2 111 15,3 1-56-15,2-1-28 0,7 0 432 16,4 1-234-16,5-1-114 0,2 1-55 0,2-1 279 16,1 0-168-16,1 2-76 0,1 3 10 15,-1-1-52-15,-2-1-25 0,0 3 1 0,-2 0-240 16,-7 0 115-16,6 0 46 0,-7 0 26 0,-3 0-186 16,0 5 107-16,-3-4 52 0,-4 1 36 0,-1 0-557 15,-4-2 270-15,-3 2 55 0,-2-2 93 0,-2 0-297 16,-2 0 186-16,0 0 105 0</inkml:trace>
  <inkml:trace contextRef="#ctx0" brushRef="#br0" timeOffset="90495.05">19015 8364 1641 0,'-13'-11'0'0,"0"4"0"0,3 3 0 0,1 2 0 0,2 0 0 0,-1 2 75 0,2 0-13 0,1 9-8 0,3 10 664 31,0 8-655-31,2 4-1 0,0 5-21 0,0 14 151 0,0-4-80 0,0 5-40 15,0 3 91-15,0 0-65 0,0 1-24 0,2 1-9 0,-2-1-219 16,0-3 93-16,0 1 48 0,0-4-1085 16,0-8 1097-16,0 5 12 0,-2-10 1 0,-2-1 20 15,3-6-787-15,-1-6 360 16,0 0 174-16</inkml:trace>
  <inkml:trace contextRef="#ctx0" brushRef="#br0" timeOffset="91801.34">19731 8781 450 0,'-3'0'0'0,"-4"0"0"0,3 0 0 0,1 2 0 0,-1-2 0 0,2 0 0 0,1 0 106 0,-1 0-40 0,2 0-1 16,-2 0-32-16,2 0 46 0,0 0-23 15,0 0 8-15,0 0-32 0,0 0 96 16,0 0-48-16,0 0-24 0,0 0 0 0,0 0 100 16,0 0-66-16,2 0-28 0,3 0 90 15,2 0-60-15,1 2-29 0,4 0 8 0,-1 1 59 16,4-3-49-16,0 3-24 0,4-3 20 0,4 0-22 15,-2 0 8-15,9 0-30 0,-1 0 48 0,3 0-24 16,1 0 0-16,3 0 10 0,0 0 9 16,0 0-43-16,1 0 24 0,1 0 0 0,5 0-24 0,-3 3 0 0,-5 1-13 15,13 0-8-15,-6 2 20 0,6-5-50 16,0-1 25 0,7 0 0-16,3 0 34 0,6 0-38 0,-4 0-6 0,2 0 34 0,-2 0-73 15,-8 0 31-15,6 0-4 0,-3 0 19 16,-2 0-26-16,2 4-6 0,-4 2 37 0,1-1-5 15,-1-1 1-15,-3 0-4 0,3-2 2 0,-5-2 29 16,4 0-1-16,-9 0-25 16,10 0-12-16,-7-2 12 0,-2-4-1 0,-6-1 3 0,3 1-52 15,-4 1 25-15,-4-1-1 0,-7 0-11 16,-1 2 0-16,-7 0 31 0,-6 3 0 0,-2-1-46 0,-3 0 2 16,-3 2 35-16,-2 0 3 0,0 0-251 0,-7 0 119 15,-9 2 45-15,-7 9-239 0,-2 1 149 16,-3 0 76-16,-4 8 37 0,-6 2-616 0</inkml:trace>
  <inkml:trace contextRef="#ctx0" brushRef="#br0" timeOffset="92377.8">20059 9019 258 0,'2'-9'0'0,"-2"2"0"0,2-1 0 0,-2 3 0 0,0 0 0 0,0-1 212 16,0-2-90-16,0 4-44 0,0 2 134 15,0 0-81-15,0 0-54 0,0 2-22 0,0 0 33 16,-6 10-28-16,-3 7 0 0,0 2-20 0,-6 5-46 15,0 2 39-15,-2 0 0 0,-1 3-1 0,-3-1-32 16,-2 0 41-16,2 0-8 0,-3-3 0 0,1-1-32 16,2-3 32-16,1-2 0 0,3-7 47 15,1 2-8-15,2-5-48 0,7-1 7 0,1-4 137 0,3 0 189 16,0-3-296-16,3 1-28 0,0-2 0 16,10 1 213-16,8-1-194 15,7 0-19-15,3 0 29 0,4 0-30 0,3 0 1 0,4 0 0 16,-4 0-40-16,1 0 0 0,-1 0 48 0,-1 0-8 15,-4 0-1-15,0 0 1 0,-2 0-200 16,-7 0 100-16,1 0 58 0,-3 3 17 0,-4-2-425 16,-3 3 206-16,-3-2 69 0,-2 2-320 0,-3-2 206 15,-1 0 116-15,-2-2-125 0,-1 0 117 0,0 0 57 0,-1 0 29 0,-11 0-257 16</inkml:trace>
  <inkml:trace contextRef="#ctx0" brushRef="#br0" timeOffset="92557.32">20112 9132 1015 0,'-5'-7'0'0,"-1"4"0"0,1 3 0 0,0 0 0 0,0 0 0 0,-1 0 0 0,1 10 0 0,1 5 0 0,0 9 381 16,0-5-166-16,-2 12-96 0,3-1-42 0,-5 1 254 15,1 4-148-15,-1 0-76 0,1-1-17 16,1-1-33-16,-1-2 0 16,3-3-24-16,1-6-249 0,0 3 124 15,3-5-161-15,0-2 138 0,0-7 75 0,0-2 36 0,0-3 0 0,3-6-586 16,2 0 279-16,2 0 112 0</inkml:trace>
  <inkml:trace contextRef="#ctx0" brushRef="#br0" timeOffset="92758.3">20170 9213 1371 0,'21'-13'0'0,"1"3"0"0,3 7 0 0,3-1 0 0,-3 2 0 0,-1 0 0 0,-2 2 0 0,5 0 0 0,-8 2 201 0,4 11-87 0,-5 0 78 15,-3 4-79 1,-2 1-40-16,-4 0-48 0,-2 2-13 0,-4 3 21 0,-3 2 0 0,0-1 0 15,-8-1-34-15,-7 1 1 0,-4 1 41 16,-3-1-9-16,-2-4-130 0,-1-3 65 16,-1-2 33-16,-1-2-105 0,7-4-124 0,-4-2 118 15,3-2 22-15,2-2-278 0,4-3 166 0,6 0 84 16,3 0-208-16,5-9 151 0,1-7 70 16,3-7 36-16</inkml:trace>
  <inkml:trace contextRef="#ctx0" brushRef="#br0" timeOffset="92961.75">20571 9137 664 0,'1'-3'0'0,"-1"1"0"0,0 2 0 0,-1 0 0 0,-10 0 0 0,-5 6 115 0,2 3-45 0,-7 4 330 15,1 4-183-15,2 3-93 0,1 4-45 0,6-2 284 16,-5 6-169-16,9 1-81 0,5-3-40 0,2-2 166 16,0-2-95-16,2 5-60 0,11-5-35 15,4-1-16-15,4-2 0 0,4-2 0 0,0-2-289 16,4-3 140-16,-1-4 74 0,2-2-194 15,-2-3 134-15,-1-3 67 0,-6 0 42 0,0 0-679 16,2 0 320-16,-4-7 160 0,-2-2-284 16</inkml:trace>
  <inkml:trace contextRef="#ctx0" brushRef="#br0" timeOffset="93135.8">20799 9224 1643 0,'0'0'0'0,"0"0"0"0,0 0 0 0,5 0 0 0,-2 0 0 0,5 0 0 0,-1 0 0 0,7 0 294 0,0 0-134 0,4 2 41 16,0-2-85-16,-1 2-41 0,1 0-157 16,2 0 65-16,-1 2 21 0,-1-2 0 15,-3-1-490-15,2-1 260 0,-2 0 129 0,0 0-535 16,-1 0 308-16,-2 0 152 0,1 0 77 0</inkml:trace>
  <inkml:trace contextRef="#ctx0" brushRef="#br0" timeOffset="93340.26">21130 9093 1261 0,'0'-10'0'0,"0"7"0"0,2-3 0 0,7 0 0 0,1 1 0 0,3 2 0 0,0 0 0 0,4 2 219 0,2 1 363 15,-1 0-526-15,1 7 0 0,-1 6-23 0,-4 3 53 0,-1 4-19 16,-1 5-7-16,-5 1-6 0,-3 0-21 0,-2 0-1 0,-2 2 1 0,-2 1-90 16,-13 0 41-16,-4 2 25 0,-6-3-1 0,2-2-194 31,-4-2 109-31,-1-3 63 0,0-4-619 0,0-2 602 15,-1-4 0-15,3-3-9 0,3-5 20 0,3 1-306 0,3-4 146 0,6 0 74 16,4 0 37-16,2-6-121 0,5-3 70 16</inkml:trace>
  <inkml:trace contextRef="#ctx0" brushRef="#br0" timeOffset="93554.68">21417 9119 1081 0,'8'-9'0'0,"-4"2"0"0,0 1 0 0,-4-2 0 0,0 2 0 0,-2 0 0 0,-12 5 246 0,1 1-107 16,-4 0 289-16,-1 16-198 0,-1 2-90 0,0 9 138 16,4 0-122-16,2 3-62 0,5 0-12 15,4 3-25-15,4-3 8 16,0 1-28-16,4-1-5 0,10 0 1 0,2-5 0 0,5 0-232 16,2-3 124-16,0-4 50 0,-2-1 29 15,4-3-446-15,-6-7 234 0,3-1 78 0,1-5 69 16,-4-1-528-16,-1 0 279 0,-2 0 138 0,-2-3-269 15,-4-7 204-15</inkml:trace>
  <inkml:trace contextRef="#ctx0" brushRef="#br0" timeOffset="93834.93">21581 9060 725 0,'0'-8'0'0,"0"4"0"0,7 3 0 0,3-4 0 0,1 2 27 15,2-1 170-15,1 2-82 0,2 2 355 0,3 0-222 0,-2 0 0 31,0 4-107-31,-2 3-54 0,-2 5-28 0,-2 0-121 0,-3 2 43 0,-3 3 26 16,-2-2-333-16,-3 2 326 0,0-1 0 0,-5 1 41 16,-8-2-96-16,-1 0 44 0,-5-2 22 0,1 1-7 0,0-5-4 15,1 0-27-15,4-3 0 0,1-2 255 16,3 0-115-16,2-2-67 0,3-2-29 0,2 0 289 16,1 0-144-16,1 0-56 15,0 2-39-15,5-2 66 0,11 0-41 0,5 0-34 0,4 0 0 16,0 0-323-16,0 0 149 0,3 0 75 15,-7 0 45-15,4 0-9 0,0 0-252 16,-4 1 145-16,0 5 72 0,-1 1-14 0</inkml:trace>
  <inkml:trace contextRef="#ctx0" brushRef="#br0" timeOffset="95167.75">19820 8090 116 0,'0'-4'0'0,"0"3"0"0,-3-3 0 0,3 2 0 0,-2-1 0 0,0 1 150 0,2-2-50 15,0 0-38-15,0 2 0 0,0 1 36 0,0-2-33 16,0 1 1-16,0 2 20 0,0 0-31 15,0 0 1-15,-2 0-24 0,1 6 29 0,-3 6-20 0,-2 2-8 16,-1 3 36-16,-3 8-36 0,-1-3-1 0,-2 0 1 16,2-1-25-16,-4 6-7 0,1-7 31 0,0 1 1 15,0-4-28-15,1 0 28 0,-2-2 8 0,2-2 22 16,2-3-1-16,-1-4-30 16,5 0-7-16,-2-2 51 0,5-3-13 0,1-1-9 15,0 3 63-15,1-3-42 0,2 0-21 0,0 0 0 16,2 0 5-16,10 1-27 0,4-1 1 0,7 2 0 15,1-2 62-15,5 3-31 0,-1-3 8 0,2 0-48 16,2 0 9-16,-2 0-1 0,0 0 1 16,-3 0-49-16,-6 0 33 0,4 0-9 0,-6 0-27 15,-2 1 25-15,-2 1-4 0,-6 0 30 0,-2 0-274 16,2 0 125-16,-7 0 50 0,-1-1 35 16,1-1-362-16,0 0 182 0,-2 0 72 0,0 0-203 15,0 0 155-15,0 0 77 0,-5-1 40 16,-2-9-229-16</inkml:trace>
  <inkml:trace contextRef="#ctx0" brushRef="#br0" timeOffset="95357.75">19866 8126 748 0,'-9'0'0'0,"3"0"0"0,0 0 0 0,2 1 0 0,-1 11 0 0,1-1 0 0,2 4 101 0,1 4-35 0,-1 5 1 16,0-1 309-16,0 8-176 15,0-3-83-15,2 3-42 0,-1-1 198 0,-2 2-119 16,3 2-53-16,0-4-47 0,0 2-1 15,0-1-20-15,0-2 0 0,0-1-251 0,0-5 134 0,0-3 54 16,0 1-147-16,0-6 105 0,0-4 53 0,3-3 4 16,0-2-455-16,1-5 182 0,1-1 128 0,1 0 63 15</inkml:trace>
  <inkml:trace contextRef="#ctx0" brushRef="#br0" timeOffset="95547.25">20018 8274 1439 0,'6'-3'0'15,"1"1"0"-15,3 2 0 0,-3 0 0 0,2-2 0 0,3 2 0 0,-1 0 0 0,0 0 232 0,1 0-99 0,-1 0-42 0,3 0 73 0,-2 0-65 16,-1 0-34-16,3 2 1 16,-3 1-85-16,1 1 35 0,0 2-9 0,-1-3-338 15,1 2 182-15,1-2 91 0,-2-1-519 16,1-1 291-16,1 2 144 0</inkml:trace>
  <inkml:trace contextRef="#ctx0" brushRef="#br0" timeOffset="95856.42">20535 8079 823 0,'0'0'0'0,"0"0"0"0,0 0 0 0,0 0 0 0,0 0 0 0,0 4 0 0,0 5 201 0,-7 3-75 16,-2 1-52-16,-3 3 196 0,-2 3-118 15,-1 3-60-15,-2-3-30 0,3 2 3 0,-7 4-9 0,4-2-24 16,-2-5-103-16,5-2 51 0,-6 0 27 0,6-3 8 16,-2-1-59-16,4-3 39 0,3-4-1 0,2 1 39 15,3-5 10-15,1 1-34 0,3-2-34 0,0 3 79 16,0-2 0-16,3-1-69 16,12 2 23-16,2-2 114 0,4 0-45 15,6 2-30-15,-4-2 42 0,4 2-20 0,-3 0 10 0,8 0-46 16,-5-1-46-16,1 3 22 0,-2-2 1 0,-6 0 23 15,1 2-178-15,0-2 83 0,-4-1 34 0,-2 2-152 16,-6-3 79-16,0 2 53 0,0-2-2 0,-4 0-372 16,-3 0 194-16,0 0 98 0,-2 0-109 15,0 0-29-15</inkml:trace>
  <inkml:trace contextRef="#ctx0" brushRef="#br0" timeOffset="96047.9">20578 8156 778 0,'-6'-2'0'0,"1"2"0"16,-1 0 0-16,0 3 0 0,1 7 0 0,1 1 0 0,0 4 0 0,2 2 395 0,1 8-186 0,-1-3-88 0,2 4 246 0,-2-1-167 0,2 1-84 15,0-3-34-15,0 6 40 0,-2-9-44 16,0 4-23-16,2-1-79 16,-1-1 28-16,1-1 8 0,0-2 21 0,0-2-338 0,0-3 168 15,0-2 86-15,0-3 41 0,0-4-523 0,0-2 266 16,0-3 56-16,5 0-248 0</inkml:trace>
  <inkml:trace contextRef="#ctx0" brushRef="#br0" timeOffset="96256.86">20691 8227 855 0,'16'-6'0'0,"3"5"0"0,2 1 0 0,-3 0 0 0,3 0 191 0,-3 5-79 15,-2 6-40-15,2 3 115 0,-4 3-77 0,-3 1 114 16,-1 1-99-16,-3 2-47 0,-3 1-22 0,-2 5 0 15,-2-5-17-15,0 1 2 0,-15 1-8 0,-2-1 0 16,-4-2-109-16,1-4 55 0,-5 3 35 0,1-5-227 16,-1-3 123-16,0-2 61 0,0-4-147 0,4-1 67 15,0-2 17-15,1-3 44 0,4 0 21 0,7 0-329 16,2 0 162-16,5-8 80 0,2-5-176 0</inkml:trace>
  <inkml:trace contextRef="#ctx0" brushRef="#br0" timeOffset="96458.87">20992 8163 826 0,'0'-9'0'0,"0"3"0"0,0 4 0 0,-11 2 0 0,-1 0 0 0,-2 6 0 0,-4 11 380 0,2 4-174 16,0 5-86-16,0 2 142 0,6 2-106 16,2 0-66-16,5 3-29 0,3-4 171 0,0 3-99 15,0-4-51-15,5-5-16 0,10 7-75 0,0-8 21 16,3-1 0-16,3-1-208 0,0-6 115 15,-3-3 65-15,5-2-412 0,-2-1 202 0,1-6 122 0,1-2-8 16,0 0-395-16,0 0 229 0,-5-5 127 0</inkml:trace>
  <inkml:trace contextRef="#ctx0" brushRef="#br0" timeOffset="96630.42">21146 8370 887 0,'-5'0'0'0,"3"0"0"0,2 0 0 0,0-2 0 0,2-2 0 0,12-2 0 0,2 2 197 0,7-1-82 0,0-1 204 16,1 3-143-16,1 0-72 0,-5-2-27 0,3 4-84 16,-1-1 39-16,-2 2 1 0,0 0 0 15,-8 0-323-15,6 0 158 0,-7 0 82 0,1 0 42 16,-5 0-452-16,0 0 234 0,-1 0 118 0</inkml:trace>
  <inkml:trace contextRef="#ctx0" brushRef="#br0" timeOffset="96820.4">21323 8136 1419 0,'-5'0'0'0,"3"0"0"0,-2 3 0 0,4 6 0 0,-1 4 0 0,1 7 0 0,0 3 0 0,0 4 0 0,0 4 245 0,0 2-106 16,0 1-53-16,0 1 239 0,0 1-150 0,0 0-71 16,0-2-35-16,0-3-74 0,-4 1 38 15,0-7 8-15,1 1-9 0,1-6-352 0,-3-2 177 16,5-7 87-16,0-4-208 0,0-3 156 15,0-4 67-15,0 0-560 0,5-7 284 0,4-14 142 16</inkml:trace>
  <inkml:trace contextRef="#ctx0" brushRef="#br0" timeOffset="97019.39">21452 8171 1161 0,'14'-4'0'0,"4"4"0"0,3 0 0 0,0 0 0 0,0 4 0 0,1 9 0 0,-1 3 0 0,0 4 0 0,-4 2 335 0,-2 1-150 0,-4 4-69 0,-4 2-45 15,-3 1 138-15,-4 0-89 0,0 3-43 0,-4-4 4 16,-10 0-16-16,-7 0-9 0,-4-1-65 16,2-1 21-16,-6-4-1 0,3-3 22 0,-2-3-192 15,-1-4 91-15,5-2 51 16,4-5 25-16,-1 0-428 0,3-6 213 0,9 0 54 16,4 0 72-16,3 0-335 0,2-4 192 0,2-7 96 0</inkml:trace>
  <inkml:trace contextRef="#ctx0" brushRef="#br0" timeOffset="97226.83">21844 8271 1212 0,'1'-15'0'0,"1"8"0"0,-2-3 0 0,0 4 0 0,-9 4 0 0,-5 2 0 0,-9 0 0 0,0 11 212 16,0 6-89-16,0 7-46 0,0 5 295 0,5 1-161 15,4 3-93-15,2 1-43 0,7 2 160 0,3 0-101 16,2-2-51-16,0-1-8 0,5-2-8 0,9-3-34 15,2 0-51-15,5-3 25 0,0-8 0 0,-3-1 34 16,9-1-377-16,-6-8 184 0,2-2 93 0,-2-5 46 16,2 0-679-16,-2 0 326 15,-3-6 155-15</inkml:trace>
  <inkml:trace contextRef="#ctx0" brushRef="#br0" timeOffset="97493.17">21990 8200 870 0,'4'-8'0'0,"5"6"0"0,3 0 0 0,1 0 0 0,0 0 0 0,0 2 0 0,3 0 60 0,-2 0-27 0,2 2 8 0,-4 7 369 15,-1 3-188-15,-1 1-95 16,-2 2-47-16,-6 1-73 0,-1 2 34 0,-1-2-8 16,0 3 0-16,-14 1-191 0,-4-4 95 0,-3-2 48 0,5-2-76 15,-7-3 58-15,1-1 13 0,0-2 72 16,3-2-68-16,1-4 20 0,5 0-37 0,3 0 128 15,3 0-62-15,2 0-1 0,5 0-32 0,0-4 266 0,1-2-104 16,15 0-68-16,10-1 4 0,3 3-33 16,3 1 0-16,1-2-24 0,3 4-237 0,1 1 115 15,-1 0 56-15,-3 0-585 0,4 7 291 16,-2 4 156-16</inkml:trace>
  <inkml:trace contextRef="#ctx0" brushRef="#br0" timeOffset="98034.65">22599 8715 590 0,'0'-5'0'0,"0"-1"0"0,0-1 0 0,2-7 0 0,0 2 0 0,0-3 0 0,-2-1 87 0,0 3-37 0,0-2 184 0,0 0-105 16,0 2-48-16,-4 0-24 0,-3 2 0 16,-2 5-1-16,0 0 8 0,-2 3-60 0,-2 1 29 0,-4 2 0 15,-4 3 26 1,0 14-1-16,0 4-17 0,-2 5-1 0,-5 8-7 16,7-1-1-16,2 4 1 0,2 0 77 0,8-3-30 15,3 3-9-15,5-1-38 0,1-2 26 16,0-2 0-16,1-6-26 0,9-5 8 0,0 0-62 15,6-6 27-15,-1-4 0 0,0-5-79 16,1-6 53-16,2 0 35 0,1-3-9 0,-1-13-62 0,-1-7 41 16,0-7 6-16,2-7-181 0,-4 1 83 15,4-11 53-15,-5-2 2 0,0-2-1 0,-1-4 11 0,0-2-165 16,2-15 91-16,0 5 42 16,0-7-84-16,2-2 63 0,0-1 30 0,0 9-8 0,-2-7 7 15,-3 27 33-15,-7 9 302 0,-1 11-151 0,-3 9-75 0,1 4 147 16,-2 7-94-16,0 8-61 0,-2 3-4 15,-7 20-23-15,-3 6 38 0,0 7 296 0,-1 13-151 16,1 0-79-16,1 5 160 0,-1 14-120 0,7-6 77 16,1-8-91-1,1 18-56-15,1-21-183 0,0 10 93 0,2-4 40 0,0 3 1 0,0-5-174 16,0-3 82-16,0-3 47 0,0-2 22 16,2-14 0-16,5 1-594 0,0-11 295 0,7-3 90 15,1-8 92-15</inkml:trace>
  <inkml:trace contextRef="#ctx0" brushRef="#br0" timeOffset="98252.71">22895 8511 1493 0,'0'-7'0'0,"0"7"0"0,14-1 0 0,2-1 0 0,2 2 0 0,3 0 0 0,-3 0 100 0,3 12 390 15,2 8-456-15,-7 3-1 0,-2 2 4 0,-3 2-5 16,-2 4 1-16,-6 1 8 0,-1 1-8 0,-2 0 0 0,0 0-79 0,-14 1 40 15,-6-4 0-15,-1 0-99 0,-6-2 65 16,-1-3 37-16,0-5-1 0,-4-5-226 0,4-4 103 16,1-5 73-16,-5-3-269 0,6-3 149 0,8 0 59 15,0-3-37 1,6-8 59-16,3-4 22 0,6-4-218 0,3-1 128 0,3-3 64 0</inkml:trace>
  <inkml:trace contextRef="#ctx0" brushRef="#br0" timeOffset="98464.77">23403 8337 981 0,'4'-22'0'0,"-3"6"0"0,1 2 0 0,-2 0 0 0,-9 2 0 0,-12 4 0 0,-5 8 209 16,-3 0-92-16,-10 11-42 0,2 12 313 0,-2 10-177 16,0 3-89-16,6 10 208 0,6 3-153 0,11 1-72 15,7 3-36-15,7-1 155 0,2 0-95 0,4-2-40 16,16-3 158-16,4 0-107 0,8-4-53 0,2-5-28 0,3-2-184 15,-2-10 87-15,10 2 32 0,-6-9-696 16,-7-6 368-16,1 0 183 0,2-2-913 16</inkml:trace>
  <inkml:trace contextRef="#ctx0" brushRef="#br0" timeOffset="105734.95">8845 10188 1309 0,'-9'0'0'0,"6"2"0"0,0 0 0 0,3-2 0 0,0 0 0 0,0 0 0 0,0 0 0 0,4 0 0 0,9 0 195 0,2 0-82 16,0 0 84-16,2-2-82 0,1 2-33 0,0 0 132 0,-2 0-90 15,3 0-46-15,-2 0-23 0,0 0-35 16,0 0 21-16,0 2-8 0,-2-1-1 0,0 3 1 0,-2-4-290 16,-4 2-1028-16,2 0 1243 0,-2-2 28 15,-4 2-23-15,-1 2 1 0</inkml:trace>
  <inkml:trace contextRef="#ctx0" brushRef="#br0" timeOffset="105898.63">8890 10473 1286 0,'-8'6'0'0,"5"1"0"0,1-1 0 0,1-4 0 0,-2-2 0 0,3 0 0 0,0 2 0 0,3-2 544 0,8 0-255 15,3 0-129-15,2 0 161 0,0 0-144 0,3 0-64 0,2 0-330 16,-1-2 124-16,1 0 64 0,3 0 30 16,1 0 0-16,-3 0-629 0,9 2 326 0,-11 0 167 15</inkml:trace>
  <inkml:trace contextRef="#ctx0" brushRef="#br0" timeOffset="106672.56">10176 10046 622 0,'0'-9'0'0,"0"4"0"0,0-2 0 0,0-3 0 0,0-1 0 0,0-4 184 16,3 1-79-16,-1 0-37 0,-2-4 80 0,0 4-57 15,0-5-30-15,0 4 9 16,0 0-14-16,0 0 0 0,0 2-23 0,-2 0 0 0,-6 2-9 0,1-1 17 16,0 1-8-16,-4 1 21 0,2 3 0 15,0 1-21-15,-3 0-1 0,1 5 30 0,-2-1-9 16,0 2-20-16,0 0 0 0,-2 0 40 15,0 9 1-15,-1 2-33 0,4 3-9 0,-1 1 93 16,1 3-47-16,1-1 39 0,1 4-42 16,3 0-13-16,1-1-8 0,1 6 148 0,3-1-85 0,2 0-42 15,0 5-21-15,0 0 92 0,0 3 34 16,2 3-73-16,2 5-37 0,3 1 136 0,-2-1 22 0,4-4-228 16,-2 12 0-16,0-5 0 0,0-1 0 15,0 2 0-15,-1 0 0 0,-1-3 0 0,-2 10 0 16,1-3 0-16,0-5 0 0,-3 1 0 0,1-8 0 15,1 4 0-15,-3-6 0 16,0 0 0-16,0-6 0 0,0-3 0 0,-5-7 0 16,-2 0 0-16,-2-6 0 0,-3-2 0 0,-1-1 0 15,2-4 0-15,-6-2-249 0,3-3 117 0,-4-1 59 16,2 0 23-16,-3 0-199 0,3 0 100 0,2-1 50 16,1-7 37-16,1 0-374 0,5-1 202 0,3-1 100 15,2-3-335-15,2 0 210 0,0-2 117 0,11-4 55 16,7 3-350-16,2-4 202 0</inkml:trace>
  <inkml:trace contextRef="#ctx0" brushRef="#br0" timeOffset="106961.27">10186 10665 1215 0,'6'-8'0'0,"-1"3"0"0,1 1 0 0,-4 0 0 0,-1 3 0 0,-1 1 261 0,0 0-119 0,0 1 638 0,0 13-709 0,0 8-38 0,0 2 0 15,0 1 116-15,0 4-61 16,0 2-28-16,0-5 0 0,5-1-28 15,6-9 69-15,3 3-27 0,4-5-7 0,1-6-189 16,3-4 78-16,1-1 38 0,-1-3 0 0,-2 0-229 16,3-12 129-16,-2-7 70 0,-6-1-255 15,-3-5 148-15,-3-2 36 0,-4 4-33 16,-3-9 62-16,-2 1 22 0,0 2 1 0,-2-2 69 0,-11 1-23 0,0 4-9 0,-4 1 83 16,0 9-49-16,-1 2-24 0,-3 7 110 15,-2 5-66-15,0 2-28 0,0 0 6 16,2 11 4-16,3 3-108 0,2 0 51 15,5 4-1-15,3-7 59 0,2 1-394 0,6 1 174 16,0-6 89-16,0 1-171 0,6-8 126 0,9 0 53 16</inkml:trace>
  <inkml:trace contextRef="#ctx0" brushRef="#br0" timeOffset="107267.11">10429 9671 1206 0,'3'-9'0'0,"1"7"0"0,0 2 0 0,-4 0 0 0,0 0 0 0,0 8 0 0,-9 5 156 0,-5 6-61 15,1 3-14-15,-2-4-16 0,-2 9-8 0,0-5-24 0,1 0-32 16,2-5 1-16,1-1 31 0,-1-3-2 0,5-5 1 16,2 1 1-16,3-5 0 0,2 0 84 0,2-3-43 15,0 1-12-15,0-2-8 0,6 0 53 0,9 0-37 16,7 0 0-16,1 0-38 0,2 0 101 15,3 0-54-15,-1 0-2 0,2 0-23 0,1 2 1 16,-4 1-22-16,-3 0 8 0,5 3-45 0,-8-4 0 16,1 2-184-16,0-1 111 0,-5-1 55 0,-2-2 35 15,-3 0-7-15,-2 0-427 0,-1 0 194 0,-2 0 109 16,-4 0 15-16,0-2-372 16,-2-5 226-16,0-5 108 0,0-1-159 0</inkml:trace>
  <inkml:trace contextRef="#ctx0" brushRef="#br0" timeOffset="107413.73">10543 9538 976 0,'0'0'0'0,"0"0"0"0,0 11 0 0,0 3 0 0,0 4 0 0,0 8 0 0,1 4 582 0,6 12-275 0,-2 3 419 16,-3 2-347-16,0 6-165 0,-2 3-95 16,0 7-43-16,0 0-21 0,0 0 79 0,-2 1-51 15,2-11-725-15,0 4 333 0,0-7 170 0,2-1 87 16</inkml:trace>
  <inkml:trace contextRef="#ctx0" brushRef="#br0" timeOffset="110565.43">11118 10372 497 0,'-6'-8'0'0,"1"1"0"0,1 1 0 0,-2-2 0 0,2-1 0 0,-3-2 0 0,0 0 56 0,3 4-24 0,-3-5 94 0,6 2-47 0,-1 1-15 15,2-4-8-15,0-2 52 16,0-2-38-16,10-2 1 0,4-1-30 0,6-1 57 15,0 2-32-15,2 1 0 0,1 3-33 0,-3 4 46 16,3 3-15-16,0 4-9 0,-2 4-22 0,-1 0 0 16,-1 2-1-16,0 15 16 0,-4-2-7 0,-1 11-8 15,-4-1 0-15,-2 3 2 0,-5 4-2 0,-1 2-1 16,-2-1 9-16,0 3-59 0,-7-2 25 0,-6 1-1 16,-1 0 27-16,-2-6-104 0,-3 1 54 15,-2-2 9-15,-1-5-36 0,-1-3 22 16,-1-3 0-16,-3-3-20 0,3-7 25 0,-5 1-22 15,4-6 40-15,4-2 36 0,0 0 1 0,4 0-49 16,4 0 7-16,2-5 205 0,5 0-96 0,1 1-40 16,3 2-26-16,2-1 268 0,0-1-128 0,4 0 3 15,10 0-75-15,9 1-36 0,4-1-1 0,1 2 17 16,0 0-18-16,2 2-9 0,2 0-27 0,0 0-40 16,0 0 39-16,0 2 1 0,0 1 8 15,1 2-288-15,3-3 140 0,-1 5 70 16,-1-5-527-16,0 2 253 0,1-3 145 0,0-1 25 15,-1 0-456-15,1 0 283 0,-1-1 140 0</inkml:trace>
  <inkml:trace contextRef="#ctx0" brushRef="#br0" timeOffset="110831.73">11967 9715 1347 0,'-19'-2'0'0,"12"2"0"0,5 0 0 0,2 0 0 0,0 0 0 0,0 0 0 0,0 0 166 0,5 0-67 15,12 0-33-15,7 0 255 0,8 0-144 0,6-2-64 16,7 1-45-16,-2-3 82 0,1-1-58 0,-11 2-30 16,7-1-98-16,-3 2 43 15,-3 0-8-15,-1 2-137 0,-3 0 85 0,-3 0 43 16,-6 0 21-16,0 0-323 0,-5 0 131 0,-4 0 95 15,-3 0-6-15,-3 0-149 0,-5 0 88 0,1 0 52 16,-2 0 38-16,-3 0-282 0,-12 2 156 0</inkml:trace>
  <inkml:trace contextRef="#ctx0" brushRef="#br0" timeOffset="111174.85">12036 9688 711 0,'-17'10'0'0,"4"-1"0"0,4 2 0 0,1-3 0 0,1 5 0 0,1 0 0 0,4 4 326 0,2 7-146 0,0 2-74 0,0 5 275 16,0 4-179-16,0 9-84 0,0 1-43 0,0 2 167 16,0 1-105-16,2 4-44 0,0-2-34 0,0 1 15 15,-2-2-20-15,0-2-1 0,0-3-57 0,0-8 45 16,0 2-9-16,0-5 1 0,0-4-72 16,0-9 36-16,-7-1 0 0,1-6-30 0,-4-1 29 15,-1-7 0-15,0-3 30 0,-3-2-159 16,0 0 56-16,-2-7 45 0,-2-11-4 0,1 0-89 15,0-4 41-15,0-3 36 0,0-1-157 0,4 1 72 16,-2-3 55-16,4 11 5 0,2 1 41 0,-2 4-1 16,4 4 0-16,0 3 154 0,2 3-73 0,-3 2-41 15,2 0 1-15,0 7 130 0,1 8-77 0,-1 2-16 16,1 4-28-16,-3 4 95 0,4-7-51 0,0 5-82 16,3-3 63-16,-1-1 11 0,2-4-27 15,0-6-374-15,0 3 178 0,2-7 77 16,5-1 49-16,8-4-502 0,4 0 257 0,0-11 128 0</inkml:trace>
  <inkml:trace contextRef="#ctx0" brushRef="#br0" timeOffset="111404.79">12042 10117 872 0,'13'-9'0'0,"4"4"0"0,2 0 0 0,-1-1 0 0,5-1 0 0,-2 3 0 0,1 1 446 15,-1 3-207-15,0 0 47 0,-1 3-118 16,1 10-72-16,-4 0-32 0,1 8 140 15,-6-2-86-15,-1 5-42 0,-7 1-69 0,-2 4-9 0,-2 2 35 16,0 0 0-16,-13 7-157 0,-8-5 78 16,0-3 48-16,-7 8-9 0,-2-6 40 0,4-7-239 15,-4-3 119-15,0-3-135 0,-2-4-26 0,2-5 87 16,2-6 66-16,7-4-73 0,0 0 68 0,6 0 34 16,8-4-9-16,2-10-202 15,5-8 121-15,3-3 62 0</inkml:trace>
  <inkml:trace contextRef="#ctx0" brushRef="#br0" timeOffset="111625.2">12447 10023 595 0,'4'-6'0'0,"-2"0"0"0,-2 2 0 0,0 3 0 0,-9-1 396 0,-4 2-182 0,-3 0-91 0,-2 7-44 16,3 10 238-16,-4 8-146 0,2 0-69 0,0 5 88 15,4 5 20-15,2 1-80 16,3 1-52-16,4 1 67 0,2-2-56 0,2 0-28 15,0 0 0-15,8-4 105 0,7 0-71 0,3-5-31 16,5-2 0-16,2-3-106 0,0-4 37 0,3-3 8 16,0-2-308-16,0-1 168 0,1-7 85 0,-2-1-580 15,1-4 314-15,-3 0 110 0,3 0 73 16,-2 0-209-16</inkml:trace>
  <inkml:trace contextRef="#ctx0" brushRef="#br0" timeOffset="111791.75">12960 10171 1805 0,'0'0'0'0,"0"0"0"0,0 0 0 16,0 0 0-16,0 0 0 0,0 0 0 0,0 0 361 0,0 0-164 0,0 0 418 0,0 0-292 0,0 0-136 16,0 0-82-16,0 0-38 0,0 0-1 15,0 0-33-15,0 0-1 0,0 0-495 0,0 0 244 16,8 0 126-16</inkml:trace>
  <inkml:trace contextRef="#ctx0" brushRef="#br0" timeOffset="119145.42">13536 10096 289 0,'0'3'0'15,"-3"1"0"-15,1 0 0 0,-4-3 0 0,3 2 0 0,-3-1 0 0,3 0 0 0,-3 0 63 0,0-2 0 0,2 0-30 0,-1 0 8 0,1 0 18 16,-1 0 1-16,1 0-27 15,0 0 26-15,-2 0 1 0,2 0-19 0,1 0-8 16,-3-2 34-16,1-5-34 0,1 0-1 0,-2-2 35 16,2-1 8-16,-1-3-42 0,1 2-1 0,2-1 46 15,0-4-23-15,2 1 0 0,0 0-14 0,0-2 42 16,0 1-26-16,2 0 1 0,2-1 21 0,1 2-23 16,2 2 8-16,2 0-31 15,-2 2 33-15,2 0-1 0,-1 3-32 0,3 1 3 16,0 1 5-16,3 0-8 0,-1 2-1 0,2 3-30 15,0-1 31-15,0 2 0 0,0 0 8 0,0 0-43 16,-2 0-1-16,0 3 36 0,0 7-37 0,0 1 12 16,-1 0-6-16,-3 2 12 0,0 3 5 0,1 2 3 15,-4 1 0-15,-1 0-2 0,-1 2 1 0,0-1-2 16,-3 3-3-16,-1 3 21 0,0-2-16 0,0 3-1 16,-7-1 9-16,-2 2-35 0,-5 1 4 0,2 2 22 15,-4 0-75-15,0-1 35 0,-4 0 0 16,2-3-60-16,-3 1 40 0,0-3 22 15,0-1-13-15,-2-3-1 0,4-3 5 0,0-2 2 16,-2-3-7-16,4-3 26 0,1-5-19 0,2-1 10 16,3 0-20-16,0-4 147 0,3 0-60 0,2 0-31 15,3 0 187-15,-1 0-98 0,4 0-39 0,0 0-29 16,0 0 139-16,0-2-74 0,7-2-36 0,5-2 13 16,3 3-30-16,0-1 0 0,2 3-21 0,4-2 27 15,5 3-27-15,-2 0 7 16,6 0-7-16,-2 0 30 0,4 5-31 0,0 0 1 15,3-2-57-15,0-1 37 0,-3 0-9 0,2-2-81 16,-4 0 46-16,-2 0 30 0,-4 0-16 0,-1 0-78 16,-2 0 45-16,-7 0 29 0,-2 0-1 0,-5 0-24 15,1 0 7-15,-5 0-2 0,-1 0-6 0,0 0-44 16,-2-2 22-16,0 0 24 0,0 0-298 0,0 1 147 16,2-1 86-16,4-1-678 0</inkml:trace>
  <inkml:trace contextRef="#ctx0" brushRef="#br0" timeOffset="119687.15">15434 9337 1028 0,'2'-11'0'0,"1"3"0"0,-1 3 0 0,0-1 0 0,1 2 0 0,-1 2 0 0,-2 1 0 0,0-2 182 0,0 3-75 0,0 0-37 0,0 0 199 15,0 0-111-15,0 0-66 0,1 9-30 0,1 2 108 16,0 4-69-16,0 1-34 0,0 3 8 0,-1 2-9 16,1 1 0-16,2 1-9 0,-2 4 0 0,-1-4-25 15,1 0 9-15,-2 5-78 0,0-4 34 0,0-3 1 16,0 7 35-16,0-7-126 0,0 2 72 0,0-5 19 16,0 1-1-16,0-1-163 0,0-7 87 0,0 0 17 15,0-4-70-15,0 1-83 0,0-5 96 16,0 3-126-16,0-3 107 0,-2 2 52 15,1-2 18-15</inkml:trace>
  <inkml:trace contextRef="#ctx0" brushRef="#br0" timeOffset="120301.58">14557 9998 592 0,'-12'0'0'0,"5"0"0"0,1 0 0 0,1 0 0 0,0 0 0 0,-2 0 0 0,4 0 120 0,-1 0-44 0,2 0-21 16,2 0-1-16,-2-3 170 0,2 2-100 0,0 1-46 16,0 0-23-16,0 0 141 15,0-1-82-15,2-2-33 0,7 2 98 0,3-3-73 16,1 0-37-16,4 1 64 0,-1-1-50 0,5-2-17 15,0 2-9-15,-1-2 16 0,7 1 0 0,-2-3-40 16,-1 3 0-16,0-1 37 0,6 1-9 0,-2 1-28 16,2-2 0-16,0 5 42 0,2-2-21 0,2 1 8 15,1 1-44-15,0-1 14 0,8 2 1 0,1 0 0 16,0 0-24-16,7-2 9 0,-1 0 15 0,12-3-36 16,-1-3 1-16,1 0 34 0,-1 1-2 15,-4 3-30-15,10-2 1 0,-3 3 0 16,-4-1 2-16,-7 3-120 0,2 1 55 0,0 0 38 15,-3 0-34-15,-1 0 29 0,0 0 5 0,-3 0 45 16,-1 0-31-16,-7 0 3 0,6 0-11 0,-10 0 46 16,2 0-37-16,-4 0 2 0,-6 0 0 0,-5 0 18 15,-3 0-9-15,-5 0-7 0,-4 0 23 0,-4 0-48 16,0 0 39 0,-5 0-174-16,-1 0 76 15,-1 0 40-15,0 0-295 0,-10 1 156 0,-2 3 67 0,-4 2 48 16,-2 1 0-16,-5 2-417 0,0 1 229 0,-2 5 114 0</inkml:trace>
  <inkml:trace contextRef="#ctx0" brushRef="#br0" timeOffset="120828.71">14779 10281 371 0,'-10'0'0'0,"4"0"0"0,4 0 0 0,-1-1 0 0,-1-1 112 15,0 0-39-15,1-1-1 0,1 1-39 16,2-1 181-16,-2 2-94 0,2 1-44 0,0 0 147 16,0 0-94-16,0 0-49 0,2-3 98 15,7 2-77-15,6-1-34 0,2-1 0 0,6-1 83 16,1-4-59-16,5 2-21 16,2-1 14-16,3 2-26 0,0 0 1 0,9 0-26 15,-8 1 53-15,11 2-30 0,-3 0-1 0,0 2-22 0,2 0 40 16,2 0 0-16,2-2-32 0,4 2-9 0,-1-1 36 15,12-1-35-15,-5-4 0 0,4-1 29 16,-3-1-21-16,17-3-8 0,-8 0-54 0,0-4 27 0,2 3-1 16,-6 0 28-16,-6 4-45 0,1-1 19 15,-4 1-7-15,-2 4 32 0,-7 2-169 0,-9 2 76 16,-1 0 28-16,-2 0 21 0,-8 0-139 0,0 4 73 0,-5-1 17 16,-1-1 25-16,-2 3-50 15,-2-5 34-15,-4 1 0 0,-3-1-117 0,-5 0 69 16,1 0 33-16,-5 0-107 0,-1 0 74 0,0 0 34 15,-5 0 0-15,-9 0-270 0,-2 0 152 0,-1 0 67 16,-3 0 47-16,-9 0-325 0</inkml:trace>
  <inkml:trace contextRef="#ctx0" brushRef="#br0" timeOffset="121293.97">14818 10419 1128 0,'-18'-2'0'0,"4"-4"0"0,5 3 0 0,1 2 0 0,2-1 0 0,-1 2 0 0,3 0 0 0,-3 0 157 0,3 0-62 0,1 0-31 0,0 8 82 16,3 7-56-16,0 4-21 0,0 5-7 0,0 3 99 15,3 4-64-15,2 2-33 0,0-1 9 0,5 3 19 16,-3 1-30-16,3 2 1 0,-3-2-3 0,-1 1 1 16,1 1-20-16,-2-5-30 15,-2 0 21-15,-1 1 1 0,0-5 0 0,-2-1-2 0,0-6 10 0,0-1-8 16,-2-2 0-16,-8-4 13 0,1-2-13 0,-2-4 0 16,-5-3 8-16,2-4-43 0,-5-2 35 0,0 0 0 15,-1 0-174-15,-3-10 83 16,2-3 39-16,-3-5-234 0,1-5 120 0,0-1 66 15,-1-10 16-15,2 1-190 0,3 1 88 0,-4-10 64 16,7 15 28-16,0 1-22 0,3 9 26 0,0 5-1 16,4 5 17-16,0 2 112 0,-1 5-52 0,2 0-26 15,1 12 207-15,0 10-116 0,-1-1-67 0,2 9-20 16,-1-2 267-16,1 1-132 0,1 3-26 16,-3-1-44-16,4-7 8 0,-2 6-8 0,5-9-29 15,1 1-166-15,0-3 84 0,0 1 40 16,0-5 30-16</inkml:trace>
  <inkml:trace contextRef="#ctx0" brushRef="#br0" timeOffset="122189.78">15129 10374 789 0,'0'4'0'0,"0"1"0"0,0 2 0 0,0 1 0 0,-1-2 0 0,-3 3 0 0,0 3 0 0,1 3 131 0,-3 2-49 0,-2 1 12 16,-1 5-30-16,-2-1-1 16,-3-1-22-16,0 7-45 0,-2-5 37 0,2 0-1 15,2-5 1-15,-3-1-37 0,2-2 7 0,2-4 30 16,1-4 0-16,0-1 40 0,-1-4-41 0,4 0 1 15,0-2 109-15,3 0-58 0,1 0-26 0,0 0 138 16,3 0-82-16,0 0-40 0,0-4 7 0,10 1-22 16,4-2-1-16,6 0-26 0,-2 5 1 0,8-2 63 15,-3 1-23-15,7 1-8 0,-2 0-43 0,-1 0 11 16,1 0-1-16,-1 0 1 0,-6 0-126 0,2 1 58 16,0 1 34-16,-5 3-339 15,-2 0 162-15,-2 0 93 0,-4-3 18 0,-1 2-200 16,-3 0 89-16,-1-2 74 0,-3-2 28 0,0 0-329 15,-2 0 178-15,0 0 101 0</inkml:trace>
  <inkml:trace contextRef="#ctx0" brushRef="#br0" timeOffset="122372.43">15154 10449 768 0,'-5'0'0'0,"-1"0"0"0,2 1 0 0,0 11 0 0,2-1 0 0,-2 2 0 0,3 6 0 0,-3 4 361 0,4 7-168 16,-2-1-80-16,2 3 189 0,-2 4-134 0,0 0-60 15,1-1-41-15,-3 4-4 0,2-4 1 0,0-1-32 16,1-4 1-16,-2-3-65 0,3 0 29 0,-2-6-1 16,2-2-308-16,0-8 172 0,0 0 86 0,0-7 52 15,0-4-528-15,0 0 258 0,2-2 73 0,6-16-141 16</inkml:trace>
  <inkml:trace contextRef="#ctx0" brushRef="#br0" timeOffset="122580.57">15218 10567 1079 0,'15'-14'0'0,"2"5"0"0,2 2 0 0,-1-1 0 0,3 5 0 0,0 1 0 0,-1 2 0 0,-3 0 0 16,4 0 295-16,-4 11-131 0,-2 3-66 0,-2 2-32 0,-2 5 86 15,-3 5-64-15,-4-1-28 0,-4 3 1 0,0 0-59 16,0-2 31-16,-9-2 8 0,-9 5-114 0,3-5 53 16,-5-5 27-16,1-4-1 15,-4-3-132-15,5-5 87 0,-5-2 32 0,2-1-284 16,1-4 145-16,-1 0 34 0,3 0 48 0,4-2-206 15,3-7 122-15,3-2 58 0,6-3 29 0,2-3-82 16,0-3 56-16,5 2 18 0</inkml:trace>
  <inkml:trace contextRef="#ctx0" brushRef="#br0" timeOffset="122779.72">15505 10494 1259 0,'12'-14'0'0,"-7"9"0"0,-1 1 0 0,-2 2 0 0,-2 2 0 0,-2 0 0 0,-9 6 0 0,-5 11 0 0,2 4 213 15,-5 7-90-15,1 2-37 0,-3 7 250 0,3 1-152 16,7-8-75-16,0 9-38 0,3-5 135 0,6-3-90 0,2 0-42 16,0-2-67-16,7-5-1 0,7-2 27 0,4-4 8 0,3 1-9 15,4-7-116-15,0-3 58 0,1-3 30 0,1-2-373 16,-6-4 210-16,8 0 63 0,-10 0 60 0,4-2-589 16,-3-7 297-1,-1-5-215-15,-5 0 247 0</inkml:trace>
  <inkml:trace contextRef="#ctx0" brushRef="#br0" timeOffset="122939.32">15659 10698 1735 0,'-9'0'0'0,"3"5"0"0,3-4 0 0,-1 1 0 16,2-2 0-16,2 2 120 0,0-2-48 0,2 0 0 0,7 0 30 0,4 0-39 15,2 0 1-15,3 0-23 0,-2 0-255 0,1 0 124 16,0 0 61-16,2 0-521 0,-3 0 291 15,0 0 155-15,0-2 64 0,0 0-266 0</inkml:trace>
  <inkml:trace contextRef="#ctx0" brushRef="#br0" timeOffset="123176.69">15869 10517 645 0,'2'-6'0'0,"2"2"0"0,2 2 0 16,2 1 0-16,1-3 446 0,4 2-206 0,2 2-104 0,4 0-52 0,8 0 140 0,-7 3-88 15,8 7-55-15,-4 2 127 0,1 0-87 16,-2 5-44-16,-5 0-22 0,-2 0-48 0,-4 2-7 0,-1 4 33 16,-4 1-125-16,-6 0 62 0,-1 1 32 0,-1-3 7 0,-17 6-181 15,-3-3 103-15,-2-1 50 0,-4-3-13 0,-1 0-83 16,-2-7 9-16,0 1 48 0,0-3-33 16,0-4-144-16,3-5-103 15,6-1 145-15,1-2 84 0,5 0 38 0,6 0-173 16,3-10 106-16,6-3 52 0</inkml:trace>
  <inkml:trace contextRef="#ctx0" brushRef="#br0" timeOffset="123390.12">16275 10494 1220 0,'3'-9'0'0,"-3"4"0"0,0 4 0 0,0 0 0 0,-12 1 0 0,-1 0 226 0,-2 7-101 0,-2 9-46 0,2 6 166 16,0 4-106-16,0 4-54 15,2 3 260-15,4 1-160 0,2 1-76 0,7 3-38 0,0-2 36 0,0-2-37 16,4-2 9-16,12-2-231 0,3-2 93 16,1-3 45-16,4-5 24 0,1-3-422 0,3-2 230 0,-1-4 104 15,-2-3 55-15,2-4 4 0,-1-4-597 0,-3 0 281 16,-2-3 143-16,-1-4-95 0,-3-10 127 16</inkml:trace>
  <inkml:trace contextRef="#ctx0" brushRef="#br0" timeOffset="123664.46">16487 10423 1008 0,'0'-16'0'0,"0"7"0"0,4 1 0 0,6 1 0 15,-3 0 0-15,2-1 408 0,3 2-187 0,3 5-95 16,0-2 166-16,2 3-129 0,2 0-57 0,-3 0-41 0,0 10-58 16,-2 3 0-16,0 2 26 0,-3 2-323 15,-4 2 297-15,-2 2-8 0,-3-1 34 0,-2 1-97 16,-2 3 48-16,-10-5 33 0,-9 2-8 0,1-5-124 15,-3-3 37-15,0-1 44 0,3-6 46 16,-2-1-3-16,2-3-53 0,6-2 20 0,2 0-36 16,3 0 282-16,3 0-116 0,3 0-63 15,3 0-13-15,0 0 87 0,0-2-39 0,11 0-31 0,10 1 13 0,-2-3-43 16,6 0 39-16,3 2-23 0,1-1-297 16,1 2 144-16,2 1 70 15,0 0-616-15,1 0 305 0,4 1 165 0</inkml:trace>
  <inkml:trace contextRef="#ctx0" brushRef="#br0" timeOffset="124176.1">17473 10240 803 0,'-6'-18'0'0,"6"6"0"0,0 1 0 0,0-7 0 0,0 0 65 15,0-1 0-15,0 1-32 0,0-2 8 0,0 0 68 16,0-3-38-16,-3 2 0 0,-5 0-10 16,-2 4 0-16,-1 3-20 0,-1 7-8 0,-6 2 29 15,2 5 0-15,-7 0-30 0,0 7 1 0,1 14 150 16,-2 10-80-16,1 3-35 0,4 8 0 0,3 1 118 16,2 0-77-1,7-5-30-15,1 1 93 0,4-2-70 0,2-3-34 16,0-2-1-16,2-6-70 0,6-6 7 0,2-2 29 0,4-4 0 15,1-5-43-15,0-4 21 0,2-5 0 0,0 0 30 0,2-5-193 16,-1-14 92-16,0-5 47 0,-2-5-5 16,3-4-204-16,-3-10 79 0,-2 1 67 0,1-5-188 0,-3-3 115 15,-1-12 58-15,-2 5 21 16,3-16-115-16,-3-1 76 0,-2 0 38 16,3-7-111-16,-1 2 75 0,0 15 29 0,-3-2 75 15,-2 12-29-15,-2 16-1 0,0 10 287 0,-2 2-144 16,0 13-79-16,0 4 371 15,0 6-209-15,0 3-84 0,0 3-56 0,-4 19 304 0,-2 8-154 16,2 11-90-16,1 7-39 0,-3 13 231 0,2-1-136 0,3 3-68 0,-1-8 45 16,-2 19-61-16,2-4-26 0,2-1 0 15,-2 0-54-15,2 1 28 16,0-12 8-16,0 2-8 0,0-4 0 0,2-7-237 16,4-11 118-16,1-1 60 0,0-8 37 0,1-7-453 0,0-5 229 15,-3-6 56-15,3-5 77 0,1-6-583 0,-1 0 307 16,1-2 165-16,-2-12-165 0</inkml:trace>
  <inkml:trace contextRef="#ctx0" brushRef="#br0" timeOffset="124401.49">17721 10078 561 0,'15'-10'117'0,"3"4"-58"0,3 1-30 0,-1-3 102 16,-4 2-40-16,1 3-34 15,0 0 450-15,2 3-237 0,-2 0-119 0,0 12-59 0,-2 5-22 16,0 3 199-16,-3 2-118 0,-2 5-70 15,-4 0-25-15,-4 1 1 0,-2-4-16 0,0 10-99 16,-2-4 45-16,-13-2 23 0,-2 0 0 0,-4-1-63 16,-1-3 51-16,-2-4 14 0,-1 0-1 0,-2-7-197 15,1-2 107-15,-2-6-5 16,4-1-299-16,-6-2 153 0,11-2 99 0,-2 0 50 16,6 0-272-16,6 0 152 0,-1-2 89 0,8-2-260 15,2-4 169-15</inkml:trace>
  <inkml:trace contextRef="#ctx0" brushRef="#br0" timeOffset="124626.89">18187 9983 1321 0,'2'-19'0'0,"0"4"0"0,-2 2 0 0,0 0 0 0,0 2 0 0,-12 4 0 0,-2 5 0 0,-9 2 212 0,0 0-90 0,1 9 149 0,-6 10-120 0,3 7-50 16,-3 10-39-16,7-1 1 0,5 5 155 0,0-1-92 15,7-6-47-15,2 8 242 0,5-4-148 16,2-1-70-16,0-3 56 0,5-1-63 0,8-2-31 0,6-1 7 16,2-3-75-16,1-2 1 0,6-3 34 0,4-1 1 0,6-1-508 15,-7-7 261-15,8-1 120 0,-2-4 63 0</inkml:trace>
  <inkml:trace contextRef="#ctx0" brushRef="#br0" timeOffset="131969.54">18760 10387 1147 0,'-4'-6'0'0,"2"4"0"0,2 2 0 0,0 0 0 0,4 0 0 0,5 0 0 0,1 0 0 0,3 0 352 16,2 0-151-16,0 0-88 0,2 4-41 0,0 1 157 15,0 1-98-15,-3 2-49 0,2-2-17 0,-3 5 30 16,-1-2-31-16,-2-1 0 0,1 2-61 0,-1-3 30 15,0 0 8-15,-3 1-286 16,0-5 139-16,1 4 69 0,-2-5 35 0,-1 3-637 16,-1 0 314-16,-2 3 96 0</inkml:trace>
  <inkml:trace contextRef="#ctx0" brushRef="#br0" timeOffset="132140.28">18772 10758 1305 0,'-11'4'0'0,"8"1"0"0,1-2 0 0,-2-3 0 0,4 2 0 0,0-2 242 0,0 0-105 0,2 0 137 16,13 0-121-16,4 0-61 16,2 0-21-16,4 2 248 0,-2 2-143 0,-2 1-71 15,7 3-37-15,-8-1-166 0,3 0 73 0,2 3 25 16,-1 1 0-16,1-3-518 0,-1 1 276 0,2-3 138 16,-3-4-666-16</inkml:trace>
  <inkml:trace contextRef="#ctx0" brushRef="#br0" timeOffset="132450.63">19601 10199 1409 0,'3'-13'0'0,"-3"8"0"0,1 5 0 0,1 0 0 15,-2 0 0-15,0 0 0 0,0 5 0 0,0 8 0 0,-10 10 414 0,-4 3-190 0,-6 4-88 0,-6 7 6 0,2-1-54 16,-2 0-28-16,1-2-74 0,3-8 23 0,-1 2 8 15,1-3 16-15,6-8-16 16,2-1 16-16,7-5-1 0,-2-2 1 0,6-4 8 16,1-1-8-16,2-1 0 0,0-1-1 0,5-2 82 15,9 0-41-15,6 0 8 0,6 0 117 0,1 0-83 16,3 0-41-16,0 0-20 0,2 0-49 0,0 0 8 16,0 0 20-16,-2 0-85 0,0 0 42 0,-2 0 22 15,-1 0-1-15,-5-2-319 0,-2 2 137 0,0 0 91 16,-6 0 5-16,-2 0-446 0,-3 0 244 0,0 0 114 15,-5 0-335-15,2-2 233 0,-4 1 116 16,0-8-304-16</inkml:trace>
  <inkml:trace contextRef="#ctx0" brushRef="#br0" timeOffset="132630.37">19669 10193 924 0,'-15'3'0'0,"2"2"0"0,3 4 0 0,3 4 0 0,-1 1 0 16,3 3 499-16,-1 7-233 0,2 3-117 0,0 6-58 0,2 3 215 15,-1-2-141-15,1 5-66 16,0 6-33-16,-2-4 281 0,1 2-156 0,-1-4-72 16,1 9-126-16,0-5 0 0,1 0 40 0,0-1-493 15,2-7 247-15,0 1 131 0,0-4 53 0,0-11-625 16,4-1 280-16,6-5 183 0,-1-5 19 0</inkml:trace>
  <inkml:trace contextRef="#ctx0" brushRef="#br0" timeOffset="133101.12">20437 10306 804 0,'6'-17'0'0,"1"1"0"0,0 0 0 0,2-1 0 0,-2-1 0 0,-2-5 0 0,-1 3 0 0,0-1 152 16,-1 0-59-16,-1 1-30 0,0-1 142 0,-2 3-90 16,0 0-41-16,0 4 55 0,-4 2-49 0,-5 1-23 15,0 1 8-15,-3 4 55 0,0 3-43 0,-6 1-23 16,2 2 1-16,-2 0 54 0,2 0-29 0,-3 9-9 16,-2 6 116-16,3 1-76 0,-1 2-40 0,4 4 167 15,0-1-94-15,0 8-60 0,1-1-25 0,3 4 159 16,4 1-93-16,-1 3-45 0,2 4-16 0,3 5 247 15,1-1-311-15,2 4 0 0,0 2 0 16,0 3 0-16,0 0 0 0,2 14 0 16,1-7 0-16,6-1 0 0,-4-5 0 0,2 4 0 15,1-1 0-15,-1-5 0 0,-1-4 0 0,-2 0 0 16,0-3 0-16,-3-4 0 0,-1-5 0 0,0 2 0 16,-5-5 0-16,-11-1 0 0,-2-4 0 0,-5-3-208 15,-3-4 159-15,-4-3 32 0,-2-3-74 0,0-3 30 16,0-5 22-16,0-6-252 0,10 2 122 15,-1-3 71-15,5 0 33 0,9 0-337 0,0-4 184 0,7-7 84 16,2-3 55-16,9 0-471 16,9-3 258-16,8 0 130 0,3-2 64 0</inkml:trace>
  <inkml:trace contextRef="#ctx0" brushRef="#br0" timeOffset="133409.84">20478 11080 1106 0,'10'-13'0'0,"-2"4"0"0,-1 3 0 0,-3 2 0 0,-2 0 0 0,-1 2 0 0,-1 1 237 0,0 1-102 0,0 0 118 16,0 13-114-16,0 1-54 16,-3 4-25-16,-1 0 218 0,2 3-123 0,2 0-52 15,0-1-40-15,0-1 64 0,6-2-47 0,5-2-23 16,2-6-1-16,0 0-57 0,4-4 13 0,0-5 0 16,0 0-230-16,1-6 126 0,1-11 62 0,-6 0-108 15,5-7 43-15,-8-1 56 0,1 0-38 0,-4 0-204 16,-4-3 108-16,-1-3 62 0,0 1 44 0,-2 4 0 15,0 5 35-15,-4 0-1 16,-6 6 0-16,-6 6 133 0,0 7-62 0,-7 2-36 16,0 0 233-16,-2 10-131 0,4 6-32 0,0 0-47 15,-2 4 126-15,8-4-70 0,2 0 18 0,2 3-34 16,3-2 5-16,2-3-29 0,4 2-9 0,2-3-319 16,0-3 157-16,0-1 78 0,2-1 24 0,6-5-569 15,5-1 260-15,1-2 152 0</inkml:trace>
  <inkml:trace contextRef="#ctx0" brushRef="#br0" timeOffset="133724.34">20918 9983 1183 0,'2'-8'0'0,"-1"5"0"0,1 1 0 0,-2 2 0 0,0 0 0 0,-13 2 0 0,-2 7 0 0,-1 8 254 0,-4 2-110 16,4-2-48-16,-7 4-36 0,2-5 23 0,7-1-25 16,-4-2-1-16,4 1-13 0,2-6-4 0,1-1-7 15,4-2 0-15,1-3 49 0,3 0-25 0,1 0 0 16,2-2 54-16,0 1-43 0,0 2 0 0,7 0-35 16,8 1 42-16,2 0-21 0,1 0 8 0,3 1-29 15,0 3-27-15,6 0 27 0,-6-1-1 0,4-1-138 16,-4-1 78-16,2 1 26 0,-3-1 0 15,-1 1-142-15,-1-2 65 0,-1 0 49 0,-6-1-4 16,5 0-488-16,-7-2 224 0,0 1 132 16,-2-2-278-16,-2 0 205 0,-1 0 95 0</inkml:trace>
  <inkml:trace contextRef="#ctx0" brushRef="#br0" timeOffset="133880.91">20983 9955 770 0,'-7'-2'0'0,"3"2"0"0,3 0 0 0,-1 0 0 0,2 8 0 0,-2 5 541 16,2 7-245-16,0 9-136 0,0 3-64 0,-2 7 437 16,-2 2-250-16,-2 3-125 0,-1-5-55 0,-2 11 78 15,0-3-74-15,0-4-37 0,2 1-239 0,3-8 102 16,1 4 57-16,3-1-802 0,0-3 423 0</inkml:trace>
  <inkml:trace contextRef="#ctx0" brushRef="#br0" timeOffset="135070.31">21978 9781 884 0,'0'-5'0'0,"0"2"0"0,0 1 0 0,0 0 0 0,0 0 0 0,0 0 0 0,0 0 0 0,0 0 0 0,0 2 263 16,0 0-115-16,0 0-57 0,0 0-30 0,0 0 130 16,0 0-83-16,3 8-38 0,1 2 1 0,1 3 52 15,-1 2-45-15,0 3-15 0,-3 1 120 0,1 8-76 16,0-3-37-16,-2 2 53 0,0 0-46 0,0 2-13 16,-4 3-9-16,-3 0-84 0,0 0 31 0,0-3 0 15,0 0 31-15,4-6-259 0,1 3 126 16,0-3 66-16,0-1-204 0,2-4 90 15,0-2 76-15,0-3-21 0,0-2-461 0,0 0 261 16</inkml:trace>
  <inkml:trace contextRef="#ctx0" brushRef="#br0" timeOffset="135390.44">21337 10398 525 0,'-16'0'0'0,"2"0"0"0,0 0 0 0,3 2 0 0,2-2 165 0,2 0-66 0,2 0-33 0,2 0 335 15,1 0-177-15,2 0-99 0,0 2-46 0,10-2 244 16,10 0-144-16,8 0-74 0,9 0-28 0,13 0 220 16,12-4-133-16,3-1-65 0,6-5 48 0,20-1 7 15,-10 1-52-15,20-3-39 0,-11 2 4 0,0 3 0 16,-15 1-34-16,8 3-43 0,-4 3 30 15,-6 1-8-15,-7 0 21 0,-15 0-147 16,0 5 74-16,-12 2 36 0,-2 1 8 0,-5 0-216 16,-3-3 114-16,-8-1 19 0,-1-2-171 0,-5-1 94 15,-4-1 58-15,-4 0 19 0,-2 0-224 0,-3 0 135 16,-2 0 67-16,0 0-142 0,-9 0 96 0,-7 0 62 16,-10 0 26-16</inkml:trace>
  <inkml:trace contextRef="#ctx0" brushRef="#br0" timeOffset="135653.97">21606 10676 1530 0,'-14'-2'0'0,"7"-1"0"0,5 0 0 0,2 3 0 0,0 0 0 0,0-1 0 0,9 1 0 0,10-2 175 0,13 0-76 16,13-3-33-16,13 1 356 0,4-4-195 0,-2 3-88 15,20-1-58-15,-9-1 117 0,0-2-82 0,-1 4-42 16,-6-1-29-16,-11 1-4 0,8 1-8 0,-5 2-151 16,-7-1 75-16,-10 2 38 0,-3 1 0 0,-8 0-270 15,-1 0 149-15,-6 0 80 0,-7 0-21 0,-3 0-122 16,-4 0 38-16,-4 0 59 0,-1 0 1 0,-2 0-182 16,-4 0 120-16,-13 0 60 0,-8 0-301 0,-3 4 172 15</inkml:trace>
  <inkml:trace contextRef="#ctx0" brushRef="#br0" timeOffset="136011.04">21537 10701 1177 0,'-11'0'0'0,"4"0"0"0,2 5 0 0,2 8 0 0,-1 2 0 0,2 2 0 0,1 8 0 0,1 4 398 0,0 4-182 0,0 0-92 16,0 1 230-16,0 2-153 0,0-2-88 0,0 1-40 15,1 1 26-15,1-2-33 16,-2-3 0-16,0-2-99 0,0 1 29 0,0-7 0 16,0-2 37-16,0-1-125 0,-2-7 62 0,-1-3 40 15,-4-3-9-15,-1-3-43 0,-4-4 29 0,2 0 21 16,-3 0-161-16,-1-8 77 0,-2-9 4 0,2-5 31 16,-1-3-89-16,2-3 53 0,0-4 14 0,1 2-53 15,3 4 45-15,0 7 1 0,0 0 37 0,1 12 97 16,0-3-49-16,-3 9-40 15,1 1 16-15,-1 0 77 0,-3 17-48 0,2 3-19 16,-1 5 184-16,0 0-83 0,0 2-52 0,1 1 46 16,1-1-47-16,0-3 1 0,6-6 6 0,-2 1-319 15,4-4 137-15,3-3 74 0,0-4 34 0,0-3-505 16,0-3 240-16,13-2 119 0,5-2 65 0,3-16-327 16</inkml:trace>
  <inkml:trace contextRef="#ctx0" brushRef="#br0" timeOffset="136284.31">21785 10851 955 0,'10'0'0'0,"-1"0"0"0,-3 2 0 0,-4 5 0 0,-2 4 0 0,0 2 0 0,-6 3 0 0,-8 4 340 0,-4 1-154 16,1-4-68-16,-5 5 53 0,-1-3-69 0,-1 0-35 16,4-4 1-16,-3 0-18 0,4-5-9 0,2 0-8 15,0-2 0-15,8-3 105 0,2 0-52 16,2-4-27-16,3 1 73 0,2-2-54 15,0 2-22-15,7-2 74 0,9 0-49 0,9 0-23 16,-4 0 7-16,11 0 59 0,-2 0-46 0,2 0-22 16,-1 0-1-16,1 0-106 0,-5 0 50 0,5 0 13 15,-11 0 0-15,2 0-304 0,-4-2 163 0,-6 0 59 16,1 1-495-16,-5 1 246 0,-4-3 145 0,-3 3 65 16,0 0-158-16,-2 0 117 0,0-2 51 0,0 1-253 15,-2-6 160-15,-7-4 80 0</inkml:trace>
  <inkml:trace contextRef="#ctx0" brushRef="#br0" timeOffset="136435.9">21861 10883 800 0,'-9'-8'0'0,"2"4"0"0,2 4 0 0,0 0 0 0,-1 0 0 0,1 5 0 0,-2 10 209 0,4 2-88 0,1 8-45 0,2 2 385 16,-2 3-207-16,2 1-114 0,-2 5-54 0,0 0 316 16,2-3-184-16,-2 3-85 0,2-4-76 0,0 0 1 15,0-4-26-15,0 1-188 0,0-8 94 0,2-1 55 16,6-1 16-16,2-8-603 0,1-1 313 15,3-9 157-15</inkml:trace>
  <inkml:trace contextRef="#ctx0" brushRef="#br0" timeOffset="136598.47">22030 10929 1731 0,'6'0'0'0,"-4"0"0"0,5 0 0 0,-1 0 0 0,1 0 0 0,0 0 0 0,5 0 0 0,-1 0 294 15,3 0-130-15,0 0 75 0,2 0-103 0,-2 0-43 16,2 0-35-16,-2 0-180 0,2 0 77 0,-3 2 40 16,-1 0-1-16,0-2-585 0,-1 2 308 0</inkml:trace>
  <inkml:trace contextRef="#ctx0" brushRef="#br0" timeOffset="136802.91">22307 10810 1444 0,'4'-6'0'0,"6"2"0"0,1 2 0 0,3 0 0 0,-1 2 0 0,4 0 0 0,-3 0 0 0,4 8 0 0,0 9 266 0,-4 2-117 0,-2 3 192 16,-4 2-155-16,-3-2-68 0,-2 11-47 0,-3-5 30 15,0 2-35-15,-5-1 1 0,-11-2-34 0,-3 1-31 16,-6-1-8-16,2-3 39 0,-6-5 0 0,3-2-223 16,-2-4 112-16,7-5 63 0,-6-1-409 0,4-5 219 15,2-2 42-15,1 0-322 0,6 0 226 0,5-9 105 16,4-4 65-16,5-3-274 0</inkml:trace>
  <inkml:trace contextRef="#ctx0" brushRef="#br0" timeOffset="137001.37">22721 10836 793 0,'6'-2'0'0,"-6"-2"0"0,0 2 0 0,0 0 0 0,-13 1 170 0,-4-2-60 0,-8 3-43 16,0 3 342-16,0 14-188 15,-1 3-94-15,3 4 217 0,0 1-147 0,5 3-86 16,4 0-39-16,7 2 70 0,3-2-55 0,4-1-27 16,0-5 9-16,4 7-222 0,12-6 93 0,5 0 46 15,4-4 24-15,3-2-189 0,6-6 114 0,1-3 44 16,3-7-678-16,5-1 274 0</inkml:trace>
  <inkml:trace contextRef="#ctx0" brushRef="#br0" timeOffset="137445.79">23469 10436 1244 0,'0'-34'0'0,"-2"6"0"0,-4 7 0 0,-1 0 0 15,-5 1 0-15,1 4 0 0,-4 1 0 0,2 7 173 0,-4 2-70 0,2 3-35 0,0 3 198 0,-4 0-109 0,0 12-66 16,3 8-29-16,-2 5 85 15,4 5-57-15,0 6-29 0,5 0 8 0,2-1-64 16,5-1 28-16,2 0 0 0,0-2-94 0,2-8 56 16,11 4 14-16,-3-9 0 0,4-2-68 0,-1-5 45 15,2-2 24-15,0-5-261 0,1-5 129 16,-2 0-141-16,3-8 120 0,-2-9 42 0,0-7 34 16,-2-6-101-16,-1 1 72 0,-3-5 32 15,0-3-82-15,0-7 110 0,-2 1 4 16,0-2-9-16,-1-5 8 15,3-12-21-15,1 2 0 0,-1-4 21 0,2-2-2 0,-1 12-6 0,-3 1 8 0,-3 19 0 16,-2 8 222-16,-2 7-111 0,0 2-55 16,0 8-37-16,0 7 457 0,0 2-201 0,-6 6-117 15,-1 18-23-15,-1 6 258 0,2 4-156 0,1 15-89 16,-3 2-42-16,3 12 232 0,-2-3-136 0,4 2-68 16,1-7 33-16,0 5-54 0,2-4-24 0,0-3-107 15,0-2 41-15,0-2 22 0,4-8-406 16,4-2 210-16,-2-3 108 0,1-12 54 0,0-1 28 15,2-9-706-15,1-6 293 0,1-4 193 16,1-4 84-16</inkml:trace>
  <inkml:trace contextRef="#ctx0" brushRef="#br0" timeOffset="137654.25">23702 10267 906 0,'11'-9'0'0,"6"8"0"0,-1 0 0 0,4-3 0 0,-2 2 406 16,1 2-191-16,-1 0-91 0,5 6-46 0,-4 9 126 15,-1 3-85-15,-4 1-35 0,-1 9-30 0,-3-2 127 16,-5 5-74-16,-3-1-26 0,-2 1-67 0,-2 0 27 16,-13 1-8-16,-3-3-137 0,-9 5 69 0,3-7 34 15,-3 1 0-15,-3-6-241 16,0-3 133-16,0-2 71 0,2-7-17 16,6-7-188-16,-1-1 64 0,4-2 82 0,6 0-266 0,4-7 166 0,6-8 81 15,3-6 42-15</inkml:trace>
  <inkml:trace contextRef="#ctx0" brushRef="#br0" timeOffset="137854.22">24186 10117 1472 0,'0'-6'0'0,"0"3"0"0,-9 3 0 0,-11 0 0 0,-1 13 0 0,-8 6 0 0,-1 10 0 0,-2 5 467 0,2 7-208 0,2 2-118 0,3 6-53 0,9 0 150 16,3 0-102-16,11 0-52 15,2-4 326-15,0 7-193 0,12-7-92 0,9-2-46 16,6-3 24-16,3-5-35 0,0-4 140 0,11 2-208 16,1-8-544-16,1-6 337 0,-1-4 121 0,2-5-1024 15</inkml:trace>
  <inkml:trace contextRef="#ctx0" brushRef="#br0" timeOffset="140008.12">9277 12304 727 0,'-9'0'0'0,"3"0"0"0,3 0 0 0,1 0 0 0,-1 0 0 0,3 0 0 0,0 0 32 0,0 0 232 16,0 0-107-16,10 0-67 0,7 0 165 0,2 0-111 15,5-2-56-15,1 0 105 0,-3-4-72 16,7 2-49-16,-4 0 1 0,-4 2-40 0,1 0-51 0,1 0 25 16,-2 0-59-16,-3 1 38 0,-2 1 24 0,-2 0-319 15,-4 0 172-15,-1 0 84 0,1 0 28 16,-4 7-543-16,-4 6 274 0,0 4 110 0</inkml:trace>
  <inkml:trace contextRef="#ctx0" brushRef="#br0" timeOffset="140172.68">9262 12597 1670 0,'-3'4'0'0,"1"4"0"0,2-3 0 16,0 3 0-16,0-5 0 0,0 1 0 0,9-1 0 0,7 0 0 0,9-1 220 0,-1 0-94 0,3-2-47 0,-2 0 24 0,6 1-40 16,0 2 1-16,-3 0-32 15,-1 1-222-15,-1-1 110 0,-1 1 65 0,3 1-495 16,-3-1 271-16,-4 1 136 0</inkml:trace>
  <inkml:trace contextRef="#ctx0" brushRef="#br0" timeOffset="140476.47">9995 12054 1134 0,'2'-3'0'0,"0"-1"0"0,-2 1 0 0,1 3 0 0,-1 0 0 0,0 0 0 0,0 5 0 0,-5 6 0 0,-9 11 211 0,1 0-89 0,-6 3-45 16,-2 3-21-16,0 5-47 0,-2-4 9 0,2 1 15 16,1 1 0-16,-1-5-55 0,3-2 28 0,8-6-1 15,0-4 83-15,5-2-33 0,0-4 1 0,5-1 8 16,0-2 0-16,5-1-32 0,11-2 9 0,13-2 86 16,6 0-48-16,1 0-23 15,6 0 0-15,0-2 81 0,-4-2-44 0,9 1-34 16,-11-1 0-16,3 2-57 0,1 0 31 0,-4 1 0 15,-8 1-172-15,-1 0 82 0,-4 0 45 0,-4 0-169 16,-4 1 107-16,-5 5 31 0,-1-2 2 0,-6-1-534 16,-1-1 273-16,0 0 126 0,-2-2 71 0</inkml:trace>
  <inkml:trace contextRef="#ctx0" brushRef="#br0" timeOffset="140654.12">10133 12057 1383 0,'-5'16'0'0,"1"1"0"0,2 2 0 0,-1 5 0 0,-2 3 0 0,3 1 0 0,2 12 0 0,-1 1 236 16,-3 4-101-16,2 2 124 0,0 2-113 0,1-5-48 15,-3 9-37-15,4-6-62 0,0-4 33 0,0-7 1 16,0 0 0-16,0-8-284 16,0 5 137-16,2-12 74 0,1-3 36 0,3-2-459 0,1-8 187 15,5-5 142-15</inkml:trace>
  <inkml:trace contextRef="#ctx0" brushRef="#br0" timeOffset="141384.73">11068 11955 908 0,'0'-15'0'0,"0"1"0"0,0 2 0 0,0-3 0 0,-1-2 0 0,-1 0 0 0,-2 1 0 0,2 4 151 15,-1-3-63-15,1 5-28 0,-2 1 163 16,1 2-96-16,-1-1-46 16,-1 2-17-16,2 0 76 0,-1 3-54 0,0 1-27 15,1-2 23-15,-1 2-25 0,1 1 8 0,1-1-32 0,0 2-1 16,0 0 1-16,-1 0-1 0,3 0-21 15,-2 0 30-15,1 0-8 0,1 0 0 0,-2 0-30 16,0 0-1-16,2 0 39 0,-2 0-8 0,2 0-75 16,-2 0 35-16,1 0 6 0,-1 0-63 0,-2 0 39 15,2 0 9-15,-1 0 1 16,1 0-22-16,-3 0 17 0,2 0 0 0,-1 0 12 16,0 0-3-16,1 0 10 0,-1 0-8 0,2 0 30 0,-1 0-1 15,1 0-28-15,-2 0 4 0,1 0 54 16,0 0-22-16,1 0 0 0,-2 0-26 0,2 0 45 15,-1 0-31-15,1 0-7 16,0 0-34-16,-1 0 35 0,1 0-1 0,-2 0 8 0,-1 0-32 0,2 0 0 16,-1 3 21-16,1 1-18 0,-3-2 12 15,2 0 6-15,-1 1-12 0,0-1 47 0,0 2-4 0,-1-2-33 16,1 2 57-16,0 0-24 0,-1 1 4 16,0 1-31-16,-2 3 41 0,1 1 1 0,0 1-27 15,-1 2 40-15,0 5-40 16,1-2-3-16,2 5 10 0,-1-1 29 0,2 6-28 0,2-3 0 15,0 7 38-15,2-4 0 0,0 2-38 0,0 3-2 0,0-1 27 16,5 2 7-16,4-1-62 16,0 3 30-16,0 0 0 0,3 0-1 0,-1 1 1 15,-2 1-46-15,3 2 19 0,-2-2 0 0,1 6 27 0,-2-8-84 16,-2 9 35-16,-2-8 6 16,-1 4-17-16,-2-2 22 0,0 1-39 15,-2-3 26-15,0-1-9 0,0 0 34 0,-6-1-18 0,-5-4 12 16,-4-1-6-16,-2 0 4 0,-2-3-8 0,-2-2-2 15,-2-2 7-15,0-3 1 0,0-3-141 16,5-3 68-16,-3-5 31 0,3-2-3 16,0-2-72-16,5-3 50 0,2 0 18 0,2 0 1 0,3-3-257 15,1-7 142-15,5-3 66 0,0 0-306 16,9-5 187-16,9 1 93 0,3-1 38 0,5-1-358 0,1 1 206 16</inkml:trace>
  <inkml:trace contextRef="#ctx0" brushRef="#br0" timeOffset="141667.99">11129 12697 994 0,'10'0'0'0,"-5"0"0"0,-1 0 0 0,-2 0 0 0,-1 0 0 0,-1 9 0 0,0 4 367 0,0 2-168 0,0 4-82 0,0 2-43 16,0-1-12-16,0 3 96 0,4-2-63 16,3-2 91-16,3-4-77 0,1-1-38 15,3-2 8-15,-1-5-46 0,1-3-57 0,2-4 29 16,-2 0-158-16,2 0 93 0,-2-8 55 0,-2-7 14 15,-1-4 1-15,-3-1-195 0,-2-2 104 0,-4-1 6 0,0-2-34 16,-2-1 13 0,0 0 31-16,-6 1 7 0,-6-2-1 0,0 6 26 0,0 2-8 0,-3 2 8 0,0 2 52 15,-2 7-26 1,0 3 60-16,0 5-37 0,-2 0-29 0,5 0-19 16,-4 12 12-16,6 0 9 0,2 0-5 0,4 1 16 15,3-2-122-15,1 0 57 0,2-1 24 0,0-2-6 0,0-3-299 16,9-3 156-16</inkml:trace>
  <inkml:trace contextRef="#ctx0" brushRef="#br0" timeOffset="141980.76">11369 11634 958 0,'2'-8'0'0,"0"7"0"0,0 1 0 0,-2 0 0 0,0 4 0 0,0 7 58 0,-9 3 8 16,-4 7-34-16,1-2 1 0,-3 1 85 0,4-5-43 16,-4 4-21-16,1-2 34 0,2-2-32 0,1-3 0 0,2-3 5 15,2-4-1 1,3-1-27-16,1-2 87 0,3 0-48 0,0-2 1 0,0 2-41 0,2-2 1 0,10 0 36 16,4 0-28-1,3 0-9-15,1 0 23 0,3 0-22 0,0 0 0 0,5-2-22 16,-8 2 8-16,8 0 14 0,-5 0 0 0,-2 0 0 15,-3 0-150-15,1 0 76 0,-4 2 38 0,-1 2-334 16,-4-1 158-16,-2 0 89 0,-2 3 20 0,0-3-345 16,-5 1 183-16,-1 0 104 0,0-1 47 0,0-3-123 15</inkml:trace>
  <inkml:trace contextRef="#ctx0" brushRef="#br0" timeOffset="142144.31">11475 11544 1283 0,'-8'-8'0'16,"4"4"0"-16,0 2 0 0,3 2 0 0,-3 0 0 0,2 0 0 0,2 0 0 0,0 6 0 0,0 9 244 0,0 8-106 0,0-3-44 0,0 15-35 0,2 4 351 15,0 2-189-15,0 6-57 0,-1 3-65 0,1 3-25 16,0 2-9-16,0-1-32 0,3 3-529 16,2 6 264-16,-2-3 132 0</inkml:trace>
  <inkml:trace contextRef="#ctx0" brushRef="#br0" timeOffset="146148.56">8956 12648 337 0,'-2'0'0'0,"-1"0"0"0,1 0 0 0,-5 0 0 0,4 0 0 0,-1 0 0 0,0 0 0 0,1 0 81 0,1 0-25 16,-2 0 1-16,1 0 6 0,1 0 8 0,-3 0-38 0,3 0 0 16,-1 0 27-16,1 0-1 0,-2 0-26 15,3 0 30-15,-3 0-9 0,0 0-21 0,2 0-1 16,2 0 37-16,-3 0-1 0,0 0-27 16,3 0-9-16,0 0 72 0,0 0-35 0,0 0-1 15,0 0 44-15,0 0-32 0,0 0-7 0,0 0-41 16,0 0 53-16,0 0-27 0,0 0 1 0,0 0 18 15,0 0-44-15,0 0-1 0,0 0 1 0,0 0 42 16,0 0-21-16,0 0 9 0,0 0-31 0,0 0 38 16,0 0-1-16,0 0-36 0,0 0 16 0,0 0 27 15,0 0-43-15,0 0 0 16,3 0 33-16,0 0 1 0,-1 0-35 0,2 0 35 16,0 0-34-16,-3 0 0 0,3 0-1 0,0 0 24 15,-3 0-23-15,3 0 8 0,1 0-8 0,-2 0 30 16,1 0-30-16,0 0 0 0,1 0-16 0,-1 2 24 15,1-2-8-15,2 0-39 0,-2 0-1 0,0 0 40 16,3 0 0-16,-3 0-23 0,3 0-16 0,0 2 35 16,-1-1-11-16,0-1-35 0,3 2 13 15,-2-2 6-15,0 0 1 0,0 0-1 16,0 0 6-16,0 0 6 0,-1 0 31 0,0 0-27 16,1 0-7-16,0 0 3 0,0 0 33 0,-2 0-31 15,2 0 3-15,0 0 15 0,-1 2-15 0,2 0 0 16,1 1 3-16,-1 0-19 0,0-2 23 0,3 4-7 15,1-5 162-15,2 0-359 0,-5 0 356 0,4 0-178 16,5 0 0-16,-1-5 0 0,0-2 0 0,1 0 0 16,2-1 0-16,-5 1 0 0,3-1 0 15,-2 3 0-15,-2 1-185 0,-2 0 193 0,1 2-5 16,-1 2-29-16,-4 0 29 0,3 0 1 16,-3 0-5-16,0 0 14 0,1 2-15 0,-3 2 3 15,0 0 181-15,1 0-182 0,0-3 0 0,-1 2 0 16,0-2 0-16,-1 1 0 0,1-2 0 0,0 0 0 15,-3 0-167-15,1 0 334 0,-2 0-167 0,-1 0-178 16,1 0 156-16,-2 0 23 0,1 0-6 0,-2 0-9 16,0 0 5-16,0 0 6 0,0 0 10 0,0 0-11 15,0 0-6-15,0 0-76 16,0 0 38-16,0 4 0 0,-3-3 35 0,-2 2-643 16,2 0 311-16,-1-1 156 0,3 0 79 0,-2-2-717 15</inkml:trace>
  <inkml:trace contextRef="#ctx0" brushRef="#br0" timeOffset="146703.21">8890 12083 289 0,'-8'0'0'0,"2"0"0"0,-1 0 0 0,2 0 0 0,1 0 0 0,-1 0 57 0,0 0-1 0,2 0-24 16,-1 0 1-16,2 0 94 0,0-1-39 0,1-2 118 15,1 3-87-15,-2-2-43 0,2 2-22 0,0 0 172 16,0 0-89-16,0 0-56 0,0 0-24 0,0 0 0 0,0 0 115 16,0 0-70-16,0 0 103 0,0 0-91 15,2-2-40-15,3 2 0 0,0-2 15 16,2 0-29-16,0 0 10 0,-1 0-38 16,2 1 90-16,-2 1-44 0,2-2-23 0,0-1 39 0,1 2-23 15,3 0-8-15,-1 1-30 0,-1-2 54 0,6 2-28 16,-1 0 1-16,2-3-19 0,4 2 28 0,3 1-1 15,-5 0-35-15,9 0 21 0,-3 0-21 0,-2-2 8 16,7 2-8-16,-3-2 8 0,1 0-8 0,0-1 0 16,1 2 0-16,-5 1-36 0,4-2 14 0,-1-1 155 15,-2-2-166-15,2 1 0 16,-6 0 0-16,0-2 0 0,-3-1-249 0,-1 5 203 16,-6-3 30-16,0 4-40 0,-5-1 31 0,0 0-11 15,-4 0 37-15,0 0-34 0,-1 2 0 0,-1 0 14 16,0 0 11-16,0 0-191 0,-1 0 92 0,-3 0 34 15,0 0 25-15,2 8-782 0,2 5 399 0</inkml:trace>
  <inkml:trace contextRef="#ctx0" brushRef="#br0" timeOffset="147451.49">9246 12282 350 0,'-3'-4'0'0,"-1"0"0"0,1 2 0 0,0 1 0 0,0-1 0 0,0-1 33 0,1 2-1 0,-1 1 107 0,1 0-54 16,2 0-26-16,-2 0 137 0,2 0-85 0,0 0-39 16,0 0 273-16,0 0-294 0,0 0-18 0,0 0 8 0,0 0 293 15,2 0-291-15,3 0-10 0,0 0 0 0,3 0 72 16,1 0-28-16,1 0-8 0,1-3-37 0,0 2 115 15,1-1-58-15,0-2-27 16,-1 2 7-16,3 1 35 0,-1 1-35 0,2 0-1 16,0 0-35-16,1 0 0 0,1 0 53 15,1 0-31-15,1 0 6 0,-1 1-28 0,3 1-1 16,-3-2 1-16,3 0 8 0,1 0-45 0,-5 0 0 16,4 0 37-16,-1 0-33 0,-2 0 0 0,-1 0 41 0,-2 0-8 15,-2-2-75-15,-2 1 35 0,-2-2 3 0,-2 1 2 16,-1 1-9-16,-3 1-14 0,-1 0 37 0,-1 0 23 15,-1 0-5-15,0 0-21 0,0 0 1 0,0 0 98 16,0 0-45-16,-1 0-24 16,-7 0 11-16,0 0-52 0,-3 0 24 0,-1 0 19 0,-2 0-220 0,-1 0 96 15,0 0 49-15,-2 0-266 16,-2 1 147-16,-2 1 56 0,2 1 41 0,-5-2-195 16,-2 1 109-16,3 0 47 0,-7 0 35 0,3 1-63 15,-1 0 46-15,1 1 22 0,6-2-1 0,-2-1 26 16,3-1-3-16,3 2 0 0,2-2 102 0,5 0-52 15,1 0-24-15,4 0 199 0,2 0-108 0,3 0-33 16,-3 0-37-16,3 0 249 0,0 0-126 0,8 0-23 16,6 0-48-16,9 0 86 0,0 0-59 15,5 0-31-15,0 0 1 0,2 0 65 16,0 0-52-16,2 0-21 0,-2 0 2 0,0 0 0 16,-3 0-24-16,-3 0 8 0,6 0-64 0,-6 0 28 15,-1 0 0-15,-3 0-219 0,-3 0 123 0,-4 0 56 16,1 0 27-16,-4 0-597 0,-4-2 291 0,-1 2 114 15,-2 0 84-15,-1 0-553 0,-2 0 322 16</inkml:trace>
  <inkml:trace contextRef="#ctx0" brushRef="#br0" timeOffset="148252.41">8890 12620 473 0,'0'0'0'0,"0"0"0"0,-3 0 0 0,0 0 0 0,-1 2 0 0,4 0 94 15,-1 2-30-15,-1-3 41 0,2 2-36 0,0-2 0 0,0 1-28 0,0-2 93 16,0 0-50-16,-1 2-26 0,1-2 0 15,0 0 14-15,0 0 29 0,0 0-39 16,0 0 1-16,0 0 32 0,0 0-31 0,0 0 1 16,0 2-25-16,0-1-7 0,0-1 0 0,0 3 0 0,0-2 31 15,0-1-31-15,0 2 8 16,0-2-9-16,0 2 5 0,0-2-4 0,0 2-1 0,0-2 1 16,1 0 29-16,1 2-29 0,-1-2-1 0,1 0 1 15,0 1 35-15,4-1-36 0,-4 2 9 0,2 0 20 16,1-2-1-16,1 2-27 0,1 0 0 0,1-2 17 15,1 0-9-15,2 0-8 0,-1 0-37 16,3 0 37-16,1 0 0 0,0 0-30 16,-1 0 8-16,3-4 22 0,-2 0 0 15,0 3 0-15,-1-1-34 0,-1 0 8 16,2 2 13-16,-3 0-13 0,1 0 13 0,-1 0 4 0,1 0-9 0,-1 0 24 16,1 5-20-16,2-1 3 0,-1-2-1 15,0-2-21-15,2 2 22 0,1-2 5 0,-2 0-48 16,0 0-1-16,-1 0 40 0,-1 0-57 0,-2 0 24 0,-1 0 4 15,0 0 17-15,0 0-34 0,-2 0-6 16,-2 0 40-16,1 0-12 0,-1 0 10 0,2 1 7 16,-2 3-11-16,-1 1 37 15,1-3-37-15,-1 3-2 0,0-3 1 0,1 2 1 0,0-4 24 16,-2 1 5-16,1-1-38 0,0 2 16 0,-1-2 0 16,2 0 5-16,-2 0 14 0,0 0-17 15,-1 0-1-15,3 0 0 0,-4 0 10 16,3 0-10-16,-2 0-1 0,0 0 8 0,1 0-7 0,-1 0-1 15,2 0 2-15,-2 0-14 0,0 0 12 0,-1 0 4 0,1 0-3 16,1 0-37-16,-1 0 38 16,0 0-2-16,-2 0-120 0,0 0 54 0,0 0 29 15,0 0-10-15,0 0-392 0,0-2 205 16,0 1 90-16,1 1 53 0</inkml:trace>
  <inkml:trace contextRef="#ctx0" brushRef="#br0" timeOffset="149377.04">12166 12036 620 0,'-2'-13'0'0,"0"1"0"0,-2 3 0 0,-1-1 0 0,0 1 0 0,0 0 0 0,-1 3 0 0,-1 0 101 16,0 5-26-16,-3 1-8 0,1 0 130 0,-2 7-81 16,-3 14-42-16,1 7 128 0,0 4-76 0,0 11-51 15,4 0-21-15,2 0 170 0,4 5-95 0,3-3-49 16,0-6-15-16,0 10 101 0,3-8-67 0,9-2-33 15,-1-7-1-15,7 2-27 0,0-4 3 0,3-3-9 16,0-1-137-16,1-5 69 0,2-1 34 16,-1-3-338-16,-2-2 194 0,1-3 85 15,-1-1 6-15,-2-5-489 0,1-3 239 0,-3-3 136 16,-2 0 59-16,2-9-242 0</inkml:trace>
  <inkml:trace contextRef="#ctx0" brushRef="#br0" timeOffset="149680.75">12440 12071 493 0,'4'-18'0'0,"-2"9"0"0,-1 5 0 0,1 2 0 0,0 0 0 0,-2 2 230 0,0 0-91 0,0 5-57 15,0 8 271-15,0 6-159 0,0 4-81 0,0 1 45 16,-7-3-54-16,-2 7-39 0,-1-1-1 0,-1-5-81 16,0-3 25-16,-5-1 0 0,2-1 33 0,-2-5-36 15,2-3 28-15,0-2 0 0,3-5 102 0,2-2-51 16,-1 0-17-16,2 0-9 0,5 0 61 0,1 0-43 15,2 0-21-15,0 0 133 0,4-1-69 0,13 0-47 16,7-6-1-16,2 5-16 16,2-2 0-16,2 3-23 0,1-1 9 0,2 0-32 15,-3 2 23-15,0 0 1 0,0 0-197 0,-1 0 99 16,-5 0 56-16,3 0 17 0,-5 2-194 0,-1 1 71 16,-4 0 65-16,-4-2-525 0,-1 1 275 0,-2-2 134 15,-4 0 66-15,-2 0-350 0,-3 0 208 0,-1-2 97 16,0-11 60-16,-1-4-215 0,-14-5 133 0</inkml:trace>
  <inkml:trace contextRef="#ctx0" brushRef="#br0" timeOffset="149839.87">12575 12010 444 0,'-13'-6'0'0,"4"4"0"0,-1 0 0 0,3 2 0 0,1 0 0 0,3 8 0 0,3 7 413 0,0 6-189 0,0 6-96 16,0 6-48-16,0 2 322 0,0 8-188 0,1 1-91 15,3-1 218-15,-2 0-153 0,2 0-78 0,-3-7-8 16,3 3-39-16,0-2 0 0,0-3-30 0,2-2-219 15,-1-3 109-15,2-7 63 0,1-2 19 0,2-6-515 16,1-4 271-16,1-10 126 0,4 0-636 16</inkml:trace>
  <inkml:trace contextRef="#ctx0" brushRef="#br0" timeOffset="149995.34">12808 12190 2017 0,'9'-4'0'0,"9"2"0"0,-4 0 0 0,0 0 0 0,2-3 0 0,2 1 0 0,-2 0 0 0,1 1 278 0,2 1-126 0,2 0-52 0,-2-1-16 16,-1 3-26-16,1 0 0 0,2 0-17 0,-3 0-421 15,1 0 206-15,0 0 103 0,-2 3-630 0,0-3 360 0,-2 0 185 16</inkml:trace>
  <inkml:trace contextRef="#ctx0" brushRef="#br0" timeOffset="150228.29">13203 11955 484 0,'0'-6'78'0,"0"3"-39"16,0-3 0-16,2 0-39 0,9 2 473 0,4 0-220 16,3 3-110-16,5 1-47 0,5 0 359 0,-3 5-210 15,-3 11-107-15,2 4-52 0,-1 3 91 0,-2 3-64 0,-4 2-44 16,-2 2 60-16,-6 1-48 0,-2 0-24 0,-3 1 0 16,-4 2-50-16,0 0-7 0,-11 3 32 0,-8 0 1 15,-3-4-91-15,-6-1 45 0,2-6 32 0,-10 4-233 16,-1-7 119-16,4-3 62 0,3-3-15 0,-4-2-342 15,8-5 154-15,2-1 108 0,1-4 36 16,12-2-127-16,1-3 92 0,6 0 48 16,4 0-337-16,6-12 195 0,17-7 95 0</inkml:trace>
  <inkml:trace contextRef="#ctx0" brushRef="#br0" timeOffset="150435.31">13732 11942 549 0,'6'-17'111'0,"-4"7"-55"0,-2 5-29 0,-2 1 839 15,-13 2-816-15,-4 2-18 0,-6 0 1 16,4 15 304 0,-2 8-152-16,-4 9-76 0,6-2-30 0,-1 10 96 0,5 3-70 0,8-10-37 0,3 9 0 15,4-3 113-15,2-1-67 16,0-3-44-16,12-3 0 0,6-2-79 16,5-2 21-16,3-3 0 0,2-3 29 0,3-3-326 15,-3-6 158-15,2-2 80 0,-2-3 40 0,0-6-539 16,-4-2 232-16,6 0-363 0,-3 0 322 0,-1-10 161 15,-3-3-97-15,-3-3 129 0</inkml:trace>
  <inkml:trace contextRef="#ctx0" brushRef="#br0" timeOffset="150766.44">14021 11847 1324 0,'0'-14'0'0,"-2"4"0"0,1 3 0 0,-1 0 0 0,0-3 0 0,2 3 0 0,0 1 251 15,0 2-110-15,0 0 265 16,4 2-191-16,9 2-91 0,-2 0-46 0,7 14-22 0,-4 5 248 16,1 7-127-16,2 3-76 0,0 8-34 0,-2 2 153 15,-1 3-94-15,-2 5-46 0,-3 1 37 16,-1 3-45-16,-2 1-1 0,-4 5 94 0,-2 7-165 15,0-4 0-15,0-7 0 0,-14 4 0 0,1-4 0 16,-4-2 0-16,-1-6 0 16,-3-8 0-16,2-7-335 0,-3-3 235 0,-3-7 25 0,1-6-388 15,-1-5 195-15,5-5 119 0,-1-4 43 0,2 0-361 16,3-6 217-16,7-11 109 0,2-7 54 0,7-5-216 16,0-3 127-16</inkml:trace>
  <inkml:trace contextRef="#ctx0" brushRef="#br0" timeOffset="151003.81">14391 11906 691 0,'-11'-13'182'0,"4"6"-91"16,5 5-45-16,-1-2 527 0,3 0-261 0,-3 2-144 0,3-1 699 0,0-2-772 15,3 0-31-15,9 1 8 0,11-4-40 16,-1 3 134-16,6 0-66 0,2 1-34 0,2 1 0 15,-7-3-30-15,8 6-3 0,-6-3 0 0,-4 3-157 16,1 0 79-16,-4 0 39 0,1 0 7 16,-2 0-347-16,-4 0 189 0,-2 0 95 0,-3 0-567 15,-1 3 304-15,-2 3-165 0,1-3 233 0,-2 1 112 16,-1-2 56-16,3 0-421 0</inkml:trace>
  <inkml:trace contextRef="#ctx0" brushRef="#br0" timeOffset="151202.28">14993 11750 1129 0,'0'0'0'0,"0"0"0"0,2 0 0 0,-1 0 0 0,3 0 0 0,1 0 0 0,6-2 503 15,-1-2-234-15,7 3-111 0,2-3-66 0,6 2 424 16,-1 0-241-16,3 2-121 0,-2 0 38 16,0 0-72-16,7 0-47 0,-6 0-1 15,0 0-328-15,1 0 144 0,-2 2 72 0,-5 0 45 0,2 0-263 16,-1 0-533-16,-2 2 407 0,-2-3 145 15,-6 4 116-15,-2 0-420 0,-3 1 259 0,-4 3 125 16,-2 0-183-16</inkml:trace>
  <inkml:trace contextRef="#ctx0" brushRef="#br0" timeOffset="151517.44">15220 11867 721 0,'-19'0'0'0,"4"5"0"0,6-3 0 0,3 0 0 0,0-2 0 0,4 0 374 16,0 0-171-16,2 0-85 0,0 0-42 0,6 0 238 15,7 4-132-15,0 0-79 0,1 3 84 16,0 3-77-16,-2 1-39 0,-1 2 9 0,-2 2-122 15,-3 4 37-15,0-2 0 0,-4 3 38 16,-2-1-97-16,0-1 57 16,-2 2 15-16,-10-4 1 0,-2 2-159 0,-4-6 92 15,-2 0 39-15,-1-3-102 0,-1-3 61 0,-1-3 30 16,1 0 129-16,1-3-55 0,0 0 397 16,5 0-378-16,0 0-30 0,5 0-1 0,4 0 111 0,2 0-62 15,0-3-12-15,5 3-1 0,0 0 56 0,2 0-45 16,11 0-24-16,10 0 1 0,1 0 54 0,4 0-30 15,2 0-9-15,2 3-148 16,0 1 54-16,0 1 29 0,-2 1-1 0,-4-5-311 16,6 4 166-16,-9-2 81 0,0-2 45 0,-5 2-521 15,-1-1 256-15,-6-2 104 0,1 0 76 16,-4 0-184-16,-3 0 126 0,-3 0 61 0,0 0-348 0,-2-6 198 16,0-9 110-16</inkml:trace>
  <inkml:trace contextRef="#ctx0" brushRef="#br0" timeOffset="151687.68">15235 11379 1283 0,'2'-10'0'0,"-2"5"0"0,2 3 0 0,0 0 0 0,-1 2 0 0,1 0 538 16,0 0-252-16,0 12-119 0,-2 9-71 0,2 4 145 16,0 1-105-16,-2 4-51 0,0 2-31 15,0 4-14-15,0 1-7 0,1 1 0 0,1-1-606 16,2 0 303-16,4 0 151 0,-1-1 84 0</inkml:trace>
  <inkml:trace contextRef="#ctx0" brushRef="#br0" timeOffset="152685.84">16092 12180 918 0,'-7'4'0'0,"2"3"0"0,1-1 0 0,2-5 0 0,-1 2 0 0,1-3 0 0,-3 0 0 0,3 0 67 16,-5 0 0-16,5-3-26 0,-1-5 84 0,1-4-46 0,-2-1-23 0,1 1-24 15,-1 0 0 1,-1-1 9-16,-4 0-8 0,-2 2 0 0,2-1-7 16,-4 5 7-16,0 1 2 0,-3 2 6 0,-2 2-8 15,1 2-1-15,-1 0 1 0,-3 14 42 0,2 0-21 0,4 5 8 16,-2 9 31-16,2 2-31 0,3 4 1 16,3 6 77-16,2-1-53 0,3-3-19 0,4 1-9 15,0-3-26-15,0-3 0 0,0-9-1 16,6 0 1-16,3-5-60 0,0-6 26 0,1-5 0 0,-1-2-89 15,0-3 62-15,3-1 30 16,-3-1 13-16,0-10-72 0,1-10 17 0,1-1 26 16,-2-6-127-16,3-7 54 0,-1 0 18 0,2-9 29 0,-1 3-133 15,-3-4 71-15,0-2 28 0,1-7 20 0,-1-5-63 16,-2-10 45-16,2-1 1 0,-4-1 11 16,0 0 27-16,-1 15 0 0,0-3 25 0,-2 9 9 15,-1 13-34-15,-1 4 0 0,0 12 1 0,0 8 168 16,0 4-92-16,-5 8-34 15,-1 1 289-15,-1 5-151 0,-1 23-48 0,1 4 201 0,1 13-131 16,3 5-69-16,1 13 157 16,2-2-113-16,0 1-56 0,0-5-20 0,2 13 67 0,-1-19-51 15,7 8-26-15,-1-4 0 0,1-5-26 0,-2-4-28 0,3 4 28 16,-2-7 0-16,1-7-216 0,0 0 108 0,-1-5 54 16,-2-6 36-16,2-2-424 0,-2-6 212 15,-1-6 58-15,1-2-403 0,-1-5 254 16,1-4 119-16,4 0 73 0,0-2-313 0,2-13 188 0,2-6-62 15,4 0 125-15</inkml:trace>
  <inkml:trace contextRef="#ctx0" brushRef="#br0" timeOffset="152906.26">16494 11849 1243 0,'0'-8'0'0,"0"6"0"0,-10 0 0 0,-3 2 0 0,-3 2 0 0,-4 14 269 0,1 9-118 0,5 5 351 15,-4 9-234-15,4 3-118 0,4-3 245 0,-1 10-185 0,7-4-88 16,4-2-45-16,0-7-22 16,0 1 0-16,11 0-32 0,6-5 10 0,3-1-1 15,1-3-140-15,4-3 70 0,0-3 35 0,-5-5-467 16,8 2 247-16,-5-6 128 0,-4-6-587 0,1-1 334 0,-1-3 130 16,-1-3 85-16,0 0 54 0,-4-3-389 0,2-12 218 15</inkml:trace>
  <inkml:trace contextRef="#ctx0" brushRef="#br0" timeOffset="153199.47">16891 11864 1148 0,'5'-15'0'0,"-2"9"0"0,-1 4 0 0,-2 0 0 0,0 2 0 0,0 2 0 0,-7 16 0 0,-5 3 288 16,-4 5-127-16,-4 4-57 0,-1 2-39 0,0 2-1 15,-2-4-1-15,0 2-30 0,0-4-34 0,1-4 9 0,1-4 24 0,4-3 47 16,1-5-23-16,0 0 0 15,7-7 145-15,2 1-76 16,3-4-50-16,2-1 206 0,2-1-230 0,0 2-18 0,4-2 0 0,12 0 89 16,7 0-48-16,4 0-21 0,1 0 38 15,2-3-29-15,4-3-1 0,-1 0-20 0,3 1-129 16,-1-1 60-16,-1 3 30 0,-2-4 1 16,-2 4 29-16,-6 2-325 0,1-2 152 15,-4 1 85-15,-3 1 9 0,-3 1-456 0,-5 0 221 0,-1 0 116 0,-1 0-111 16,-4 0 122-1,-3 0 61-15,-1-3 31 0,0 0-267 0,0-6 141 0,-7-5 82 0,-7-5-184 16,0-5 129-16</inkml:trace>
  <inkml:trace contextRef="#ctx0" brushRef="#br0" timeOffset="153358.06">17002 11867 896 0,'-11'-20'0'0,"-1"8"0"0,5 3 0 0,0 3 0 0,0 4 0 0,0 2 205 0,2 0-86 16,-1 4-35-16,3 15-29 0,3 6 364 0,0 5-192 0,0 4-98 15,0 12-47-15,0-7 367 0,0 13-212 16,0-5-102-16,1-4-51 0,1 3 192 0,0-2-122 15,0-5-52-15,0 0-39 16,-1-2-265-16,5-3 118 0,0-5 58 0,1-10-294 16,0-1 184-16,3-5 81 0,1-9 43 0,4-4-823 15,2-2 414-15</inkml:trace>
  <inkml:trace contextRef="#ctx0" brushRef="#br0" timeOffset="153517.7">17263 11951 2202 0,'4'-5'0'0,"5"3"0"0,-2-2 0 0,2-4 0 0,1 1 0 0,1-1 0 0,3 3 0 0,4-3 0 0,3 3 494 0,4-1-231 0,-2 2-115 0,0 2-251 0,6 1 64 16,-3 1 36-16,2 0-1 0,-3 0-280 0,-3 0 158 16,2 1 88-16,-1 1-760 0,-2 2 400 0</inkml:trace>
  <inkml:trace contextRef="#ctx0" brushRef="#br0" timeOffset="153735.97">17665 11771 1139 0,'2'-15'0'0,"0"7"0"0,5 1 0 0,2-2 0 0,1 3 237 0,1 0-102 0,4 4-43 0,2 2 365 0,2 0-212 16,5 8-106-16,-3 7-54 0,-2 6 121 0,-1 5-79 16,-2 6-51-16,-2 2-22 0,-4 3 1 0,-4 1 5 0,-4 5-27 15,-2-7 8 1,0 10-8-16,-14-4-45 0,-4-3 23 0,-5 1 0 15,-2-3-196-15,-1-6 117 0,-6 3-304 16,4-11 197-16,-4-2 62 0,-4-2 59 0,3-6-26 0,1-2-340 16,3-5 197-16,8-4 96 0,5-2-281 15,9 0 188-15,-1-2 94 0,8-13-149 0</inkml:trace>
  <inkml:trace contextRef="#ctx0" brushRef="#br0" timeOffset="153955.37">18087 11884 997 0,'2'-13'0'0,"0"3"0"0,-2 3 0 0,0-4 0 0,-11 5 68 0,-2 4 154 0,-4 2 110 15,-6 2-149-15,1 16-67 0,-6 9 283 0,3 3-183 16,2 4-92-16,9-2-45 0,-2 2 180 0,7 3-104 0,6-4-66 16,3-1-77-16,0-7 21 0,12 0 0 15,8-3 0-15,2-1-74 0,2-4 33 0,4-2 20 16,0-2-358-16,3-6 189 0,-1-1 96 15,-4-5-614-15,4-1 333 0,-3 0 123 16,-7 0 92-16,2 0-458 0</inkml:trace>
  <inkml:trace contextRef="#ctx0" brushRef="#br0" timeOffset="154191.75">18337 11594 2153 0,'4'-8'0'0,"4"7"0"0,4 1 0 0,4 0 0 0,-3 0 0 0,4 9 0 0,-2 11 0 0,4 4 0 0,1 13 775 0,-5 5-372 16,0 6-185-16,-1 13-92 0,-7-1 100 0,-2-4-32 15,-3 17-194-15,-2-5 0 0,0-1 0 16,-5 2 0-16,-10-1 0 0,1-9 0 0,-4 12 0 16,1-19 0-16,-4 1 0 15,-1-6 0-15,-1-5 0 0,-1-10 0 0,-3-3 0 0,1-7 0 16,-2-6-199-16,7-7 168 0,0-6-688 0,9-3 334 15,0 0 181-15,10-8-573 0,2-12 372 0</inkml:trace>
  <inkml:trace contextRef="#ctx0" brushRef="#br0" timeOffset="154498.01">19008 12154 1722 0,'0'0'0'0,"0"0"0"0,0 0 0 16,7 0 0-16,5 0 0 0,0 0 0 0,2 0 0 0,3 0 539 0,3 0-253 0,5 0-118 0,5 0 303 0,0 0-219 0,2 0-109 15,4 0-56-15,-1 0 86 16,3 0 81-16,-5 0-254 0,-1 0 0 0,-2-1 0 16,-7-2 0-16,0 3 0 0,-7 0 0 0,0 0-268 15,-5 0 166-15,-6 0 68 0,-1 0-807 0,-4 10 423 16,0 1 100-16</inkml:trace>
  <inkml:trace contextRef="#ctx0" brushRef="#br0" timeOffset="154660.59">19019 12464 1831 0,'-8'0'0'0,"8"2"0"0,0 3 0 0,12-3 0 0,3-2 0 0,2 0 0 0,1 0 0 0,7 0 806 0,3 0-386 16,8 0-186-16,-1 0 102 0,9 0-151 0,-3 0-77 0,-7 0 67 16,1 0-382-16,-7 0 179 0,8 0 27 0,-10 0-785 15,-5 4 409-15,0 6 205 0</inkml:trace>
  <inkml:trace contextRef="#ctx0" brushRef="#br0" timeOffset="157496.22">19969 12266 454 0,'-9'-4'0'0,"-2"3"0"0,4-1 0 0,0 2 0 0,0 0 0 0,2 0 260 0,-1 0-113 0,2 0-58 0,3 0 254 16,-2 0-155-16,3 0-70 0,0-2-46 0,0-3 114 15,12-3-77-15,6-3-38 0,3 0 0 0,-2 0 167 16,8-2-106-16,-6 3-50 0,6 2 141 0,-3 1-95 16,3 3-47-16,-4 2-17 0,7 0 24 0,-3 2-28 15,1 0 0-15,-1 0-96 16,-1 0 35-16,-3 0 7 0,0 0 27 0,-5 0-151 15,-1 0 75-15,-4 0 38 0,-4 0-1 0,-1 0-62 16,-4 0 8-16,0 0 40 0,-3 0-243 0,-1 0 125 16,0 0 28-16,0 0 36 0,0 0-130 0,0 0 86 15,-3 0 42-15,-1 0-436 0,1 0 240 0,1 0 111 16</inkml:trace>
  <inkml:trace contextRef="#ctx0" brushRef="#br0" timeOffset="158109.96">20960 11912 889 0,'0'-19'0'0,"-2"4"0"0,-1 1 0 0,-1-6 0 0,1 2 0 0,-3 1 0 0,1-4 166 0,-4 2-70 0,1 4-32 0,-2 0 139 15,1 4-85-15,-3 0-42 0,0 4-14 16,-2 4 21-16,-2 1-25 0,-2 2 0 15,0 0-47-15,-3 2 22 0,2 9 8 0,-1 6-9 16,3 1 62-16,2 2-30 0,3-3-1 0,3 3 67 16,4 2-40-16,3 0-33 0,2-2 0 0,0 0 60 15,2 1-42-15,7-2-22 0,6 0 9 0,5 0 12 16,3-2-21-16,3-1 1 0,1 0-40 0,-1 1 18 16,1-2 9-16,-2 1-8 0,0 2-52 0,-2 0 26 15,-1 1 0-15,-3 0-12 16,-2 0 8-16,1 3 30 0,-4 1 0 0,-1-1-47 15,-3 2 0-15,-3 0 19 0,-5-1 19 0,0 2-31 16,-2-2 0-16,0-1 15 0,-4 1-25 0,-8-2 29 16,-1-5 4-16,-4 1-58 0,-3-2 25 0,-1-2-2 15,-4-5 29-15,4-3-151 0,-2-3 69 0,-4-2 26 16,3 0-1-16,-1 0-97 0,1-11 61 0,3-4 18 16,6-2-6-16,0-7 28 0,6 5 11 15,3-3-1-15,4-3 68 0,2-2-34 16,0 6-8-16,5-8 8 0,11 4-1 0,5-1-28 15,2 2-4-15,0 1 116 0,6 1-48 0,-1 1-13 16,0 0 1-16,-1 4 63 0,-3 1-43 0,-6 4-8 16,3-1 0-16,-6 2 6 0,-1 2 0 0,-5-1-20 15,-2 3-21-15,0-5 21 0,-4 1-7 0,-1 0 7 16,-2-2-41-16,0-4 37 0,0 0-2 0,-7-2-37 16,-5-3-3-16,-3 1 29 0,0 2 6 15,-2-1-30-15,-2 2 0 0,0 5 19 0,-5 0 5 16,2 4 25-16,-3 1-26 0,-1 6-3 15,-1 0 2-15,5 2-21 0,-6 0 21 0,7 0-53 16,0 8 25-16,3 1 0 0,2 3 26 0,5 3-264 16,2 0 117-16,6 4 65 0,3-1 31 0,0 6-493 15,2-1 255-15</inkml:trace>
  <inkml:trace contextRef="#ctx0" brushRef="#br0" timeOffset="159414.76">21955 11854 607 0,'0'-11'0'0,"-4"5"0"0,1 2 0 0,-1 3 0 0,-3-2 0 0,4 0 0 0,-3 3 0 0,1 0 179 0,-1 9-73 0,3 5-36 0,-4 4 125 0,0 8-86 15,0 0-38-15,-2 2 70 16,-1 4-55-16,-3 1-26 0,-1 2 8 0,0 6 150 15,0-3-93-15,5-4-46 0,-2 3-23 0,4 3 124 16,2-5-66-16,3 3-45 0,2-2 49 0,0-3-43 16,7-2-22-16,4-2 1 0,5-2-78 0,1-1 24 15,4-3 0-15,1-3-56 0,-1-2 45 0,4-4 21 16,-6-2 9-16,1-3-344 0,3-1 136 0,-4-7 98 16,-1-1-5-16,1 0-394 15,-4 0 220-15,2-1 123 0,-2-13-257 0,2-6 185 16</inkml:trace>
  <inkml:trace contextRef="#ctx0" brushRef="#br0" timeOffset="159712.96">22295 11880 879 0,'3'-19'0'0,"1"10"0"0,-2 4 0 0,1 4 0 0,-1 1 0 0,0 0 155 0,-2 1-61 0,0 16-23 0,0 6 96 15,-11 5-68-15,-3 4-33 16,-6 6 0-16,1-2 37 0,1-8-28 0,-3 5-7 15,0-6-80-15,1-1 22 0,5-8 0 0,-4-2 18 16,4-3 13-16,0-5-8 0,5-1 0 0,1-3 107 16,4 0-54-16,1-4-18 0,2 0-9 0,2 0 43 15,0 0-35-15,2 2 0 0,11-2-34 0,8 2 41 16,5 0-9-16,4-2-32 0,2 1 63 16,2 1-32-16,1-2 1 0,3 2-24 15,6-2-48-15,-11 0 0 0,5 0 40 0,-3 0-231 16,-1 2 115-16,-8-2 66 0,6 1 6 0,-11 2-456 15,1-1 207-15,-3-2 123 0,-3 0 24 0,-5 0-176 16,-4 0 133-16,-2 0 61 0,0 0-306 0,-5 0 185 16</inkml:trace>
  <inkml:trace contextRef="#ctx0" brushRef="#br0" timeOffset="159901.46">22440 11882 1406 0,'-7'0'0'0,"4"7"0"0,3 8 0 0,-2 7 0 0,0 5 0 0,2 3 0 16,0 12 0-16,0-1 253 0,0-2-102 0,0 13-63 0,0-2 299 0,-2-4-177 0,0 3-89 16,1-1-44-16,-1-9 52 0,2 4-52 0,0-6-22 15,0-2-157-15,0-7 68 0,0-7 33 0,0-3-392 16,2-7 208-16,3-2 110 0,0-3 53 0,2-3-580 16,2-3 292-16,0 0 98 0,0-12 94 0</inkml:trace>
  <inkml:trace contextRef="#ctx0" brushRef="#br0" timeOffset="160062.63">22700 12173 1194 0,'8'-6'0'0,"3"4"0"0,0 2 0 0,2-1 0 16,-1-1 0-16,1 0 0 0,2-1 269 0,2 0-118 0,0 2-51 0,4-2 206 15,-3 3-136-15,1 0-69 0,-1 0-34 0,3 0-261 16,0 0 121-16,-1 0 49 0,1 0 29 0,-3 0-565 15,0 0 288-15,-3 3 143 0</inkml:trace>
  <inkml:trace contextRef="#ctx0" brushRef="#br0" timeOffset="160291.03">23067 11925 946 0,'5'-4'0'0,"7"4"0"0,3 0 0 0,0 0 0 0,0 0 0 0,4 0 188 16,-1 9-69-16,7 3 112 0,-3 5-98 0,0 2-51 15,-1 3-24-15,-2 1 168 0,-2 3-89 0,-2 2-56 16,-4 2-24-16,-4-1 29 0,-5 4-27 0,-2-4 1 16,0 5-19-16,-16-4-48 0,-7 8 0 0,-5-8 40 15,-4 1-95-15,-4-5 48 0,5-3 31 0,-10-1-102 16,2-4 49-16,5-8 32 16,1-1 0-16,1-3-397 0,10-6 160 0,1 0 113 15,9 0 12-15,7-6-246 0,5-12 165 0,3-3 82 16</inkml:trace>
  <inkml:trace contextRef="#ctx0" brushRef="#br0" timeOffset="160509.44">23562 11919 1177 0,'2'-10'0'0,"0"2"0"0,-2 6 0 0,0-1 0 0,-9 1 0 0,-7 2 0 0,-5 0 337 0,-2 18-152 0,-2 4 53 0,-3 6-102 0,8 1-43 16,-7 10-35-16,8-3 1 0,8-3 83 0,1 4-54 15,7 0-28-15,3-1 9 16,0-2-68-16,8-3 32 0,10-3-1 0,5-1-160 0,3-3 80 0,3-5 49 16,3-2-9-16,-1-6-296 0,3-3 148 15,-2-5 89-15,2-3-6 16,-4 0-196-16,0 0 76 0,-2-7 81 0,-3-3-325 0,-5-1 202 16</inkml:trace>
  <inkml:trace contextRef="#ctx0" brushRef="#br0" timeOffset="160779.72">23777 11729 917 0,'0'-11'0'0,"0"10"0"0,0 1 0 0,7 0 0 0,5 0 263 0,0 0-120 0,4 0-54 15,0 3-29-15,5 10 142 0,2 4-85 0,1 4-34 16,-1 5 86-16,1 9-1 0,-1-2-68 0,-7 5-33 15,2 1 8-15,-7-3-13 0,0 11-8 0,-5-5-53 16,-4 5 32-16,0-5 0 0,-2 0 0 0,0-1-17 16,-6 7-7-16,-8-5 23 0,0-1 1 0,-5-3-32 15,-6 0 32-15,2-9 8 0,-9 5-122 0,-1-9 54 16,-1-5 9-16,-3-1 0 0,-1-2-320 0,6-9 151 16,1-2 89-16,8-5-434 15,0-2 250-15,10 0 124 0</inkml:trace>
  <inkml:trace contextRef="#ctx0" brushRef="#br0" timeOffset="160992.16">24168 11826 1325 0,'7'-23'0'0,"2"16"0"0,8 4 0 0,3 3 0 0,3-1 0 0,-2-3 0 0,0 0 0 0,1 0 352 0,2 2-160 0,7 0-79 15,0 1-32-15,1-1 84 0,2 0-66 0,-2 2-33 16,0 0 0-16,0 0-199 0,-8 0 91 16,5 0-137-16,-7 0 106 0,1 0 53 0,-6 0 27 15,-2 0-512-15,-6 0 257 0,-2 2 80 0</inkml:trace>
  <inkml:trace contextRef="#ctx0" brushRef="#br0" timeOffset="161315.94">24352 11899 1294 0,'-4'0'0'0,"4"4"0"0,0-1 0 0,2 0 0 0,11-3 0 0,2 0 0 0,0 1 0 0,2-1 0 0,3 4 178 0,1-1-65 0,2 1-44 0,-7 4 45 16,1-1-40-16,-2 4 0 0,-5 1-42 0,-4 3-24 16,-5 0-8-16,-1 1 32 0,0 4-208 15,-10 2 104-15,-8-3 52 0,-1-3 35 0,-8 0-242 16,4 0 125-16,-4-6 21 0,6-5 46 0,-3 1-97 15,4-5 49-15,2 2 2 0,4-3 249 16,2 0-109-16,3 0-45 0,4 0-25 0,1 0 178 16,4-3-77-16,0 2-53 0,0-5 310 0,11 3-161 0,10 1-55 15,-1-2-41-15,10 2 53 16,-2 2-55-16,0 0-28 0,2 0-85 0,0 0 37 0,1 6-8 16,-1 2-204-16,-2-1 116 15,-2 1 59-15,1-1 28 0,-7 1-391 0,0-3 196 0,2 3 71 16,-6-5 57-16,-2 3-209 0,-3-4 120 0,-4 0 52 15,1-2 38-15</inkml:trace>
  <inkml:trace contextRef="#ctx0" brushRef="#br0" timeOffset="161509.41">24323 11290 1327 0,'0'-17'0'0,"0"15"0"0,2 2 0 0,5 10 0 0,1 5 0 0,0 3 0 0,1-1 114 0,-2 8-40 0,1 1 0 0,2 8 105 15,-5-1-64-15,-1 5-46 0,-2-1 1 0,-1 1-227 16,0-1 95-16,2 2 47 16,-1-2 32-16</inkml:trace>
  <inkml:trace contextRef="#ctx0" brushRef="#br0" timeOffset="163013.84">25124 11474 714 0,'1'-13'0'0,"-1"1"0"0,0 6 0 0,0 2 0 0,0-2 0 0,0 1 0 0,0 0 0 0,0 4 100 15,0-3-33-15,0 2 0 0,0 2 116 0,0 0-67 0,0 0-46 16,0 4 0-16,2 5-4 0,0 5-1 0,-1-2-33 16,2 5 128-16,-2 3-67 0,3 3-31 0,-2 2 91 15,3 3-61-15,-2 2-29 0,-1 2 8 16,0 9 67-16,0-2-53 0,-2 7-26 16,0 4 41-16,-6 5 15 0,-4 1-33 15,-4 12 1-15,0-6-25 0,-1 5 0 0,1-4-25 0,1-5 8 16,1 13 26-16,0-5-34 15,3-4 0-15,2 0-65 0,-1-11 32 0,2 3 9 0,3-3-96 16,1-6 59-16,0-12 31 0,2 2 0 0,0-11 14 0,0-2-263 16,0-8 124-16,0-5-156 0,0-4 130 15,0-1 64-15,0-4 1 0,0 0-317 0,2-2 188 16,3-9 89-16,5-4 45 0,3-6-373 16,-2 1 209-16</inkml:trace>
  <inkml:trace contextRef="#ctx0" brushRef="#br0" timeOffset="163325.47">25302 12453 1378 0,'0'0'0'0,"0"0"0"0,0 0 0 0,0 6 0 0,0 4 0 0,-5 6 0 0,-2 0 0 0,1 3 183 16,1 0-76-16,0 4-36 0,2-3 7 0,3-1 6 15,0 0-25-15,0-2-3 0,7-2 1 0,5-5-24 16,4-1 8-16,2-3-135 0,7-6 64 0,-1 0 31 15,1 0 1-15,-2-12-177 0,-2-3 112 0,6-6 44 16,-9 1 8-16,-1-3-163 0,-5-1 62 0,-3-1 52 0,-4 0-29 16,-2-4 35-16,-3-1-8 0,0 2 0 15,0-1 64-15,-11 5-1 16,-1 7-42-16,-4 0 8 0,-5 4 166 0,-4 5-81 16,1 5 123-16,-2 3-93 0,3 0-35 0,-2 0-25 15,4 5 10-15,5 5-81 0,5-1 39 0,1 3-1 16,6-3 52-16,3 4-427 0,1-2 189 0,0 0-109 15,5-1 131-15,9-6 75 0,-1-2 11 0</inkml:trace>
  <inkml:trace contextRef="#ctx0" brushRef="#br0" timeOffset="163693.53">25595 11344 857 0,'2'-22'0'0,"-1"11"0"0,1 5 0 0,2 0 0 0,-3-3 0 0,-1 4 157 0,0-1-62 0,0 2-31 0,0 2 100 0,0 2-69 0,0 0-32 16,-13 6-93-16,-3 9 32 16,-4 8-1-16,-6-2 40 0,2 5-105 0,-2 0 48 15,2-4 25-15,-2 3 0 0,3-7 23 0,4-1-5 16,1-2 0-16,2 1-19 0,5-7 15 0,1-2 16 15,5-2-1-15,1 0-57 0,2-2 156 0,2 2-57 16,0 0-30-16,7 0 84 0,9 1-50 0,7 0-18 16,5 2-8-16,1-3 38 0,8 1-32 0,-2-2-30 15,1-3-2-15,-1 1 9 0,1-1-8 16,-4-1 0-16,0 0-35 0,-3 0 0 16,0 0 35-16,-6 0-172 0,-2 0 81 0,-3 0 32 15,-3 0 26-15,-2 0-383 0,-5 0 188 0,-2 0 59 16,-3 0 61-16,-1 0-329 0,0 0 185 0,-2 0 94 0,0 0-229 15,0-3 153-15,-7-15 88 0</inkml:trace>
  <inkml:trace contextRef="#ctx0" brushRef="#br0" timeOffset="163868.62">25660 11348 732 0,'-11'0'0'0,"2"-1"0"0,1-2 0 0,3 2 0 0,-1-1 0 0,1 2 33 0,1 0 139 16,-3 0-70-16,6 6 339 0,-1 11-203 15,2 1-95-15,0 9-59 0,0 1-26 0,0 3 249 16,0 5-138-16,0 2-89 0,0-1-16 0,0 3-7 0,0 0-25 16,0-3 1-16,0 0-372 0,0 1 185 0,-2-3-180 15,-1 3 179 1,-2-2 94-16</inkml:trace>
  <inkml:trace contextRef="#ctx0" brushRef="#br0" timeOffset="173119.61">26170 11803 625 0,'0'-4'0'0,"0"1"0"0,0 0 0 0,0 2 0 0,0-1 0 0,0 0 0 0,-2 0 0 0,2 0 0 0,-2 0 0 0,2 2 121 0,0 0-44 0,0 0-23 16,0 0 98-16,0-2-52 0,6 0-38 0,6 2-3 15,4-2 0-15,0 2-26 0,5 0 0 0,-1-1 71 16,9 1-40-16,-3 0 0 0,-1-2-31 0,3 2-18 15,-2 0 18-15,-3 0 8 16,-1-2-8-16,-1 2-109 0,-2 0 54 0,-4 0 28 16,-4 0-254-16,0 0 136 0,-3 0 40 0,-5 0-263 15,-1 5 143-15,-2 5 83 0,0 3 22 0,-5 0-70 16</inkml:trace>
  <inkml:trace contextRef="#ctx0" brushRef="#br0" timeOffset="173323.18">26156 12040 638 0,'-5'0'0'0,"0"4"0"0,4-1 0 0,1-1 0 0,0-2 0 0,0 0 0 0,0 0 112 15,0 0-40-15,4 0 0 0,11 0 167 0,2 0-96 16,5 0-58-16,3 0 105 0,1 0-78 0,4 0-40 16,-1 0 0-16,2 0-67 0,-1 0-8 0,-4 0 36 15,-3 0 0-15,-2 0-85 0,-3 0 51 0,-2 0 13 16,-5 0-1-16,-2 4-234 15,-1 2 124-15,-4-1 65 0,-1-2-433 0,0 3 227 16,2-2 66-16</inkml:trace>
  <inkml:trace contextRef="#ctx0" brushRef="#br0" timeOffset="173660.28">26823 11510 715 0,'1'-24'0'0,"-1"12"0"0,0 6 0 0,0 3 0 0,0-1 0 0,0 2 0 0,0 2 137 0,0 0-52 0,0 0-19 0,-5 6 71 16,-4 12-52-16,-1 5-26 0,1 5-1 0,-3 10 128 16,0-5-69-16,3 15-46 0,0-5 24 0,2 2-31 15,2 2 0-15,0-2-31 0,4-6 46 16,1 8-8-16,0-11-38 0,0 5 0 0,0-4-7 15,0 1 7-15,0 0 7 0,0-3-69 16,0 1 30-16,0-2 1 0,0-2 30 0,0-1-79 16,-4-8 47-16,3-1-6 0,-3-1-33 0,0-5 15 15,2-5 0-15,-1-2 7 0,2-5-102 0,-1 0 45 16,2-4 36-16,0 0-159 0,-2 0 88 0,1 0 31 16,-1 0 20-16,0-2-220 0,-1-6 123 0,3 1 61 15,0-2 31-15,-1-1-274 0</inkml:trace>
  <inkml:trace contextRef="#ctx0" brushRef="#br0" timeOffset="174235.27">27550 11289 771 0,'0'-10'0'0,"0"6"0"0,0 2 0 0,-1 0 0 0,-4 2 0 16,-7 0 0-16,-1 0 0 0,-5 5 88 0,-6 13-32 0,-3 2 0 0,-8 3 127 0,1 5-75 15,-2 3-38-15,-1 1 109 0,2 2-77 0,-2 7-34 16,1-2 49-1,5 2-42-15,0 2-21 0,7 0 8 0,0 5-30 16,4-1 118-16,2 1-60 0,3 4-28 0,2-4 65 16,4-5-39-16,1 7-32 0,3-4 0 0,3-9-16 0,2 3-7 15,0-6-1-15,0-6-42 0,2 4 17 0,4-7 0 16,2-6 25-16,3 1-32 0,2-5-1 0,-1-4-37 16,2-2 23-16,0-5 21 0,2-2 1 15,4-2-14-15,2 0-66 0,1-2 33 0,4-8 9 16,-1-3-69-16,-3 1 42 0,1-1 24 15,-4-3 1-15,-2 2-42 0,-1 0 27 0,1-3 0 16,-5-2 17-16,-2 2-33 0,-1-1 29 0,-3-3 3 16,-1 2-12-16,-4-2 19 0,-2 3-12 0,0-1 5 15,0-1-16-15,-8 5 55 0,-5-3 0 0,-4 3 25 16,-4 1-26-16,-4 2-1 0,-1 3-28 0,-1 3 80 16,-3 0-33-16,0 4-1 0,0 1-25 0,3 1 47 15,6 0-22-15,1 0 2 0,2 0-15 0,10 0-14 16,-4 0 17-16,7 1-10 0,-1 3 18 15,4 0-85-15,2 0 36 0,0-1-1 0,0 3-136 16,0 4 78-16,8-3 28 0,4 4-265 16,4 1 143-16,1-1 74 0,1 3 37 0,1 2-285 15,-1-1 153-15</inkml:trace>
  <inkml:trace contextRef="#ctx0" brushRef="#br0" timeOffset="174426.77">27578 12479 1083 0,'3'-6'0'0,"0"4"0"0,2 2 0 0,-1 0 0 0,0 0 260 16,-2 0-114-16,0 2 668 0,-1 0-764 0,1-2-18 0,0 0 9 16,3 0-8-16,2-2 77 15,-2-7-66-15,1-2-11 0,-4 2 0 0,-1 1 8 0,-1 2-181 0,0 2 86 16,-9 4-674-16</inkml:trace>
  <inkml:trace contextRef="#ctx0" brushRef="#br0" timeOffset="202229.06">6456 13490 1758 0,'0'0'0'0,"0"0"0"0,0 0 0 0,0 0 0 0,0 0 0 0,0 1 0 0,0 8 0 0,0-5 0 0,2 4 176 15,6-1-71-15,0 0 20 0,3 1-46 0,-2-4-16 16,2 4-7-16,0-3-58 0,-2 1 1 0,2-2 33 15,-2 1 1-15,-1 1-202 0,-3-1 97 0,0 1 52 16,-2 2 27-16,-1-1-407 0,1 4 156 0,-3-1 119 16,0 3-365-16,0 0 229 0,0 2 114 0</inkml:trace>
  <inkml:trace contextRef="#ctx0" brushRef="#br0" timeOffset="202373.87">6453 13740 884 0,'-6'0'0'0,"3"3"0"0,-2 1 0 0,3-3 0 0,-1 2 0 0,3-2 223 0,0 0-99 0,0 4-45 0,0 1 111 16,0-2-78-16,3 1-40 0,4-1 9 0,5 3 52 16,-2-2-50-16,-2 3-25 0,4 0 0 0,-2 3-285 15,-1 0 139-15,1 5 56 0,-1 2-457 0,0 5 254 16</inkml:trace>
  <inkml:trace contextRef="#ctx0" brushRef="#br0" timeOffset="202533.44">6531 14208 991 0,'-6'5'0'0,"5"-3"0"0,0-1 0 0,1-1 0 0,-3 0 0 0,1 0 0 0,2 0 458 0,0 0-213 0,0-1-107 15,9-12-44-15,2-2 73 16,1 1-67-16,4-6-33 0,0 0-1 0,0 2-101 16,-2 1 42-16,-1-2-8 0,2 0-425 0,0 2 230 15,0 3 114-15,-4-1-588 0</inkml:trace>
  <inkml:trace contextRef="#ctx0" brushRef="#br0" timeOffset="202758.84">6712 13700 1393 0,'-10'-10'0'0,"9"9"0"0,-1-2 0 0,-1 2 0 0,3-1 0 0,0-2 0 0,0-4 376 0,5-1-163 0,14-6-94 16,1 0 302-16,4-2-194 0,5 2-97 0,-2 0 38 15,3 2-72-15,-1 2-32 0,-2 1 1 0,-4 3-258 16,0 1 113-16,-3 2 64 0,-1 3 21 0,-1-2-358 16,-7 3 193-16,-2 0 97 15,-2 0 48-15,-1 0-353 0,-4 3 177 0,1 2 31 16,-3 1-291-16,0 1 209 0,-3-3 105 0,-5 2-228 16</inkml:trace>
  <inkml:trace contextRef="#ctx0" brushRef="#br0" timeOffset="203275.78">6844 13368 1166 0,'0'0'0'0,"0"0"0"0,0 0 0 0,0 0 0 0,0 0 0 0,0 0 0 0,0 0 0 0,0 5 311 16,4 4-139-16,3 5-69 0,-1 0-36 0,-1 5-30 16,-2 3 4-16,-1 11-8 0,1-2-74 0,-3 4 37 15,0 2 0-15,0 5 37 0,-8-7 8 0,-2 2-168 16,-2 1 80-16,0-2-48 0,-2-2 52 0,0-7 34 15,3-4-30-15,0 0 90 0,3-7-34 0,3-4-22 0,-2-1-37 16,3-3 30-16,4-4 194 0,0-3-90 16,0 4-4-16,0-5-38 15,11 0 4-15,2 0 0 0,5 0 9 0,0-3-72 16,3-3 16-16,1-1 26 0,-3-1-174 0,0 1 83 16,-2 1 44-16,-2 1-142 0,-6 3 71 0,3 0 45 15,-5 2-3-15,-1 0-25 0,-4 0 8 0,-2 9 5 16,0 7 1-16,0 0 255 0,-9 5-111 0,-5-1 97 15,3 0-95-15,-4 4-48 0,3-7-12 0,0 4 0 0,0-2 274 16,4-4-137-16,0 1-57 0,4-5-44 0,0-1 42 16,4-1-39-1,0-3-85-15,0 2 32 0,3-3-9 0,5-2 24 0,5-3-152 16,4 0 76-16,0 0 38 0,3 0 8 0,-2-1 30 16,2-9-152-16,-1-1 69 0,3-1-14 0,-7 2-198 15,3 0 83-15,-3 3 79 0,-1-1 16 16,-1 5 25-16,-5 0 1 0,4 2 25 0,-3 1-8 0,0 0 169 15,-1 0-80-15,-1 8 283 0,-1 6-164 0,-1-1-90 16,-1 5-20-16,1-3 119 0,-2-1-45 0,1 1-54 16,-2-1 8-16,1-3-17 0,1-1-27 0,-1-4-8 15,-1 0 0-15,1-3-353 0,0 0 177 16,1-3 87-16,0 0-618 0,0 0 331 16,1-3 113-16,-1-7-367 0,2-5 282 15</inkml:trace>
  <inkml:trace contextRef="#ctx0" brushRef="#br0" timeOffset="203463.89">7391 13670 1648 0,'0'-6'0'0,"2"4"0"0,3 0 0 0,-4-1 0 0,2 0 0 0,4-1 0 0,0 4 351 0,0-3-159 0,4 1-79 15,3 0-32-15,0 0 305 0,2 1-176 0,1-2-181 16,0 3 4-16,2 0 0 0,-1 0 8 0,1 0-448 15,-3 0 220-15,2 0 110 0,-4 0 55 0,-2 0-661 16,-1 0 343-16,-1 0 171 0,-3 8-271 16</inkml:trace>
  <inkml:trace contextRef="#ctx0" brushRef="#br0" timeOffset="203650.59">7448 13977 1360 0,'-12'14'0'0,"6"1"0"0,5-6 0 0,-1-2 0 16,2 1 0-16,0-4 0 0,2 0 0 0,8-1 647 0,8 1-298 0,7-4-163 0,2 0 289 0,0 0-221 16,3 0-110-16,5 0-123 0,-6 0 20 0,1 0-8 15,-2 0 0-15,1 0-187 16,-9 0 94-16,4 0 46 0,-1 0 32 0,-4 0-506 16,-2 0 261-16,-4 0 129 0,-2 0-1 0,0 0-715 15</inkml:trace>
  <inkml:trace contextRef="#ctx0" brushRef="#br0" timeOffset="203827.09">8200 13575 1677 0,'-1'0'0'0,"1"0"0"0,0 0 0 0,0 0 0 0,0 0 0 0,0 0 0 0,0 0 73 0,0 0 476 0,0 0-249 0,0 0-138 0,0 0-357 15,0-1 115-15,0 1 56 0,4 0-813 16,4 0 415-16</inkml:trace>
  <inkml:trace contextRef="#ctx0" brushRef="#br0" timeOffset="203971.71">8252 13926 1625 0,'0'14'0'0,"0"-1"0"0,-2-3 0 0,2-5 0 0,-2-3 829 15,0 0-402-15,0-2-197 0,2 0-99 0,0 0 118 0,0 0-100 16,0 0-62-16,0 0-346 0,0 0 146 0,0-2 73 0,0 0 36 16,0-1-1040-16</inkml:trace>
  <inkml:trace contextRef="#ctx0" brushRef="#br0" timeOffset="-211683.5">1554 12410 360 0,'-8'0'0'0,"3"0"0"0,0 0 0 0,-1 0 0 0,-3 0 0 0,4 0 0 0,-2 0 72 0,-1 0 8 16,3-2-47-16,-2-1-1 0,2 0 40 0,0-1 0 0,-1 0-39 16,1-3 8-16,3-1 21 15,-2-1 0-15,1 0-30 0,3-4 28 0,-2 1-27 16,2 1 8-16,0-4 22 0,0 2-31 0,-3 3 1 15,3 0 0-15,0-1 27 0,0 0 8 0,0 3-36 16,0 0 1-16,0 1 19 0,0-6-20 0,0 6 1 16,5-2 8-16,2-1-48 0,5 5 0 0,-1-1 39 15,1 2-35-15,3 1 4 16,0 3 31-16,5 0-31 0,-1 0 27 0,-1 2-8 0,0 5 5 16,1 5 4-16,-1 1-7 0,1 0-11 15,-6 2 10-15,4 1 12 0,-4 3-13 0,-1 2 7 16,-2 0-6-16,-2 3 37 0,-2 0-35 0,-3 3 6 15,-1-1 6-15,-2 3-1 0,0 0-6 0,-4 2-14 16,-6-3 12-16,0 0 0 0,-4 0 0 0,1-5-17 16,-3 5 16-16,-1-6 0 0,-2-1 0 0,1-3-55 15,-1-3 26-15,3-3 0 0,-3-1 16 0,-1-1-88 16,5-3 39-16,-2-3 23 0,4-1-114 16,2-3 57-16,-2 0 25 0,7 0-131 15,-2 0 72-15,6 0 41 0,2-7 8 0,0-4-107 16,0-1 69-16,7-3 31 0,9 2 0 0,4-4-220 15,1 2 125-15,-2 2 54 0</inkml:trace>
  <inkml:trace contextRef="#ctx0" brushRef="#br0" timeOffset="-211335.44">1908 12218 558 0,'0'-11'0'0,"0"0"0"0,0-1 0 0,0 1 0 0,0 0 0 0,-7 3 0 0,1 1 70 0,-3 1 0 0,2 0-29 16,-3 3-8-16,3-1 51 0,-3 2-26 0,1 0 0 15,-1 2 5-15,-1 0 7 0,0 0-37 0,0 8 52 16,0 3-26-16,-2 3 0 0,-1 7-27 0,6-1 113 16,-5 8-61-16,2-1-25 0,3 4-1 0,0 0 35 15,2 2-22-15,3 1-8 16,1-2-31-16,2-2 110 0,0 1-55 0,2-2-27 15,5-9 62-15,9 6-49 0,5-7 0 0,0 0-38 16,3-3-2-16,2 0 0 0,3-3 8 0,0-2-62 16,-1-2 28-16,-1 0-1 0,3-2 27 0,-3-3-202 15,-4 0 101-15,0-1 46 0,3-3 2 0,-7 0-139 16,-2 0 57-16,2 0 51 16,-6 0-360-16,1-7 194 0,-3-4 92 0,-1-5-247 15,-2-1 170-15,-2-8 85 0,-6 0 34 0</inkml:trace>
  <inkml:trace contextRef="#ctx0" brushRef="#br0" timeOffset="-211016.27">2001 11889 950 0,'0'-7'0'0,"0"5"0"0,0-4 0 0,0-1 0 0,0-1 0 0,0 1 0 0,2-2 204 15,11 1-86-15,1-1-42 0,2 5 132 0,3 2-91 16,0 0-42-16,-1 2-87 0,-1 0 22 0,1 5 1 15,-1 7 30-15,-4 2-200 0,-4 3 97 0,-1 3 47 16,-5 0 23-16,-1 0-184 0,-2 3 105 0,0-2 4 16,-10 0 37-16,-2-4-68 0,-4 0 39 0,0-4-13 15,-2-2 71-15,-2-3-9 0,4 1-23 0,0-4 241 16,5-1-113-16,0 0-46 16,3-1-36-16,5-3 328 0,1 1-161 0,2-1-51 15,0 0-50-15,2 0 51 0,9 0-41 0,6 0-32 16,7-1 0-16,-3-6 28 0,6-2-26 0,-4 2 8 15,9-3-69-15,-5 2 1 0,-2 3 33 0,1-1 1 16,-7 2-287-16,8 3 152 0,-5-1 63 0,2 2-558 16,-6 0 289-16,2 0 104 0,-7 10 86 0</inkml:trace>
  <inkml:trace contextRef="#ctx0" brushRef="#br0" timeOffset="-210825.9">2314 12294 1824 0,'-14'12'0'0,"5"-4"0"0,4-1 0 0,0-6 0 0,5 2 0 0,0-3 0 0,0 0 0 0,10 0 0 0,12 0 254 16,3-8-111-16,0-3 81 0,4 2-95 0,1-2-40 15,0 2-32-15,-1 1 1 0,-2 0-25 0,2 4-1 16,-6 0 1-16,3 3-290 0,-4-2 141 16,-3 3 74-16,-3 0 37 0,-5 0-434 15,1 0 236-15,-2 0 38 0,-7 0-404 0,-1 0 268 16,0 0 134-16,-2 0-67 0</inkml:trace>
  <inkml:trace contextRef="#ctx0" brushRef="#br0" timeOffset="-210648.73">2500 12036 1365 0,'0'-3'0'0,"0"2"0"0,0 1 0 0,0 0 0 0,0 0 0 0,0 1 0 0,0 13 0 0,0 0 0 0,6 4 149 0,0 7-58 15,-2 0-29-15,-1 3 270 0,2 6-154 0,-2 1-73 16,0 0-25-16,-1-2-23 0,3 0-1 0,-2 2-15 15,1-3-362-15,3 0 176 0,-1-1 90 16,1-3-492-16,-1-8 260 0,3-3 155 0,-2-7-241 16</inkml:trace>
  <inkml:trace contextRef="#ctx0" brushRef="#br0" timeOffset="-210494.13">2691 12088 1319 0,'7'0'0'0,"4"0"0"0,2 6 0 0,-3-4 0 0,-1 3 0 0,1-1 0 0,1 0 479 0,0 3-223 0,2-1-112 0,3 4-47 0,-2-3-179 0,3 2 57 16,0-1 29-16,1 1 0 0,1-1-506 15,1-3 270-15,-2-1 125 0,1-2 65 0,-1-2-507 16,-2 0 258-16</inkml:trace>
  <inkml:trace contextRef="#ctx0" brushRef="#br0" timeOffset="-210311.62">2984 11871 952 0,'-5'-7'0'0,"4"0"0"0,-1 4 0 0,0 1 0 0,1 2 247 0,1 0-99 0,0 3-62 0,0 18-26 0,0 6 380 16,0 7-207-16,0 8-100 0,0 9-42 0,0 13 218 15,0-1-138-15,-5 4-69 0,-3 2-55 16,-1 0-14 0,2-8 8-16,-2 10-9 0,3-17-310 0,-2 5 156 0,3-7 77 15,-4-5 39-15,7-9 8 0,-5-3-226 0,4-10 128 16,2-8 65-16,-1-6-636 0,2-5 318 0,-3-6 149 15</inkml:trace>
  <inkml:trace contextRef="#ctx0" brushRef="#br0" timeOffset="-210022.32">3046 11599 1511 0,'2'-21'0'0,"9"11"0"0,3 1 0 0,-1 1 0 0,1 1 0 0,-3 3 0 0,-1 1 0 0,1 3 0 0,0 0 149 15,2 7-58-15,1 14-29 0,-4-1-51 0,0 2 9 16,0 7 13-16,-5-1-203 0,-4 0 101 0,-1 0-96 16,0-7 97-1,0 2 54-15,-4-3 17 0,-6-1 31 0,-2-4-17 0,2-1-46 0,0-5 452 32,3-3-379-32,-1-1-22 0,4-2-6 0,1-1 337 15,0-2-309-15,3 0-18 0,0 0 25 0,3 0 55 0,10 0-37 16,1-2 0-16,4-6-36 0,4-2 5 0,-3 2 3 15,5-3-9-15,-4 3 1 0,4-1-246 0,-2 1 123 16,1 1 62-16,-1-1 38 0,0 5-537 0,-3-3 243 16,2 4 141-16,-2 0 19 0,0 2-427 0</inkml:trace>
  <inkml:trace contextRef="#ctx0" brushRef="#br0" timeOffset="-209846.79">3312 12129 1427 0,'-7'7'0'0,"2"1"0"0,5-2 0 0,0-3 0 0,0-3 0 0,0 0 0 0,7-3 526 0,7-3-247 0,3-3-123 0,5-4 244 15,-1 5-360-15,3-7-7 0,-3 3 0 0,4 2-823 16,-1 0 811-16,-2 3 12 0,-1 1 8 0,2 5-674 16,-2 1 321-16,0 0 161 0,-4 6 80 0,-4 8-314 15</inkml:trace>
  <inkml:trace contextRef="#ctx0" brushRef="#br0" timeOffset="-209670.26">3454 12329 1594 0,'-19'6'0'0,"3"1"0"0,5-1 0 0,2-3 0 0,2-1 0 0,4 0 0 0,0-2 0 0,3 0 0 0,0 0 0 0,3 0 457 0,13 0-213 0,0 0-105 0,6-2 89 0,3-3-102 0,1-1-46 0,3-1-405 0,-2 1 178 16,1-1 90-16,-3 2 54 0,5 2-274 0,-4 1 155 15,-3 0-555-15,-1 2 290 0,-2-1 183 0,-12-2 51 16</inkml:trace>
  <inkml:trace contextRef="#ctx0" brushRef="#br0" timeOffset="-209373.05">3849 11737 838 0,'7'-17'0'0,"-1"7"0"0,2 3 0 0,-3 2 0 0,-1 3 408 0,-2 2-179 0,0 0-103 0,-1 2-46 15,-1 14 161-15,0 5-105 0,0 4-51 0,-1 5-18 16,-7 2-34-16,0 1 0 0,-5 1 0 0,2-2 0 0,-2-2-91 16,2-7 54-16,-2-1 14 0,1-3 1 0,1-4-46 15,4-5 33-15,0-3 1 0,2-1 109 0,1-2-43 16,3-4-35-16,1 2 113 16,0-2-63-16,0 0 130 15,10 0-160-15,2 0-17 0,7 0 0 0,0 0-29 0,5-5 29 16,1 0 0-16,-5 0 8 0,8-1-138 15,-3-2 65-15,1 1 33 0,-3-1-1 16,-3 1-293-16,2-1 148 0,-2 2 78 0,-3-1-413 16,0 2 226-16,-3 1 104 0,-1 0 51 0,-5 0-295 15,0 0 180-15,-3 0 91 0,-2 1 45 0,-3-5-218 16,0-1 123-16</inkml:trace>
  <inkml:trace contextRef="#ctx0" brushRef="#br0" timeOffset="-209195.33">3986 11715 1194 0,'-8'-6'0'0,"3"2"0"0,4 2 0 0,-1 0 0 0,2 2 0 0,0 0 0 0,0 2 214 0,0 13 128 0,5 4-154 0,3 6 228 16,-1 3-191-16,0 4-88 0,1 11-56 0,-3-2 18 15,1 4-34-15,0 0 1 0,-1 0-33 16,-3-4-231-16,1 6 111 0,-2-3 60 0,1-1 30 16,1-2-493-16,-1-5 262 0,3 0 139 0,-2-4 56 0,1-11-308 15,3-3 164-15,-4-8 83 0,2-5-23 0,3-5-311 16,-3-4 202-16</inkml:trace>
  <inkml:trace contextRef="#ctx0" brushRef="#br0" timeOffset="-208992.87">4170 11919 512 0,'16'-25'92'0,"4"5"-46"0,3 1-23 0,1 3 0 0,1 0 194 16,-1 7-93 0,0 4-45-16,0 2-23 0,3 3 320 0,-5 0-163 15,3 4-94-15,-4 12 161 0,-2 4-123 0,-3 1-62 16,-2 8-32-16,-6 1 85 0,-3 5-61 15,-4 2-28-15,-1 5 9 0,-6-3-35 0,-10 0-59 0,-1-7 38 16,-10 9-8-16,1-8-231 0,-2-4 130 0,4-4 65 0,-3-2 32 16,5-10-427-16,-1-2 213 0,6-4 77 0,-2-4 60 15,11-3-365-15,-2 0 204 0,6 0 95 16,4-14 59-16,0-3-304 0</inkml:trace>
  <inkml:trace contextRef="#ctx0" brushRef="#br0" timeOffset="-208780.44">4694 11668 1729 0,'0'-19'0'0,"0"8"0"0,-8-2 0 0,-3 2 0 0,-8 2 0 0,-1 8 0 0,-6 1 105 0,4 1-27 0,-5 20 264 16,-2 10-154-16,7 4-78 0,3 6-38 0,6 6 212 16,5 5-117-16,8-2-71 0,0-2-32 0,2-4 85 15,15-3-57-15,4-5-30 0,1-8-145 16,12 4 54-16,0-8 31 0,0-5 0 15,7 0-250-15,-3-6 141 0,-3-3 77 16,11-3 28-16,-10-5-852 0,3 0 379 16</inkml:trace>
  <inkml:trace contextRef="#ctx0" brushRef="#br0" timeOffset="-206665.72">1116 13544 312 0,'-4'-3'0'0,"3"2"0"0,-1-1 0 0,1-2 0 0,-4 0 26 16,3 0 8-16,1 1 101 0,-1-1-52 16,0 0 46-16,2 1-47 0,-1 1-26 0,1 0 10 15,0 0-34-15,0 0 46 0,0 2-23 0,0 0 1 16,0 0-24-16,0 0 23 0,0 0-23 0,0 0 1 15,0 0 0-15,0 8 0 0,0 3-1 16,0 2 9-16,1 2-27 0,3 4 18 0,4 6 1 0,-2-1-32 16,2 4 40-16,1 2-8 0,1 2-50 15,-2-1 24-15,4 4-6 0,-2 0 28 0,0-2-31 16,-3-3-6-16,3-2 24 0,-3-3 7 0,-1 2-61 16,0-8 28-16,-1 2-6 0,-2-6-3 0,2-4 25 0,-4-4 4 15,1-1-11-15,0-4 8 0,-1 0 36 16,-1-2-36-16,0 0-6 0,0-2 52 0,0-10-21 15,-1-4 0-15,-3-3-12 0,3-8-31 16,1 0 31-16,0-5-7 0,0-1-40 0,0-5-1 16,1 2 47-16,3 0-7 0,4 0-36 0,1 3-1 15,-1 2 27-15,-3 8 5 0,3 3 23 0,-1 1-3 16,-2 6-30-16,3 4 7 0,-3 1 10 16,2 5-10-16,0-1 5 0,0 2-19 0,-1 0 17 15,-1 2-1-15,0 0-39 0,2 0 38 0,-2 0 6 16,0 0-5-16,-2 0-131 0,1 0 61 0,-1 0 24 15,0 0 1-15,3 0-239 0,-5 0 129 0,3 0 46 16,-1 0 36-16,0-2-278 0</inkml:trace>
  <inkml:trace contextRef="#ctx0" brushRef="#br0" timeOffset="-206281.55">1325 13193 753 0,'0'-8'0'0,"0"5"0"0,0-1 0 0,2 0 0 0,-1-4 0 0,1 1 0 0,3-1 0 16,4 1 292-16,2-1-133 0,5 2-63 0,-3 1 73 0,3 3-68 15,1 0-34-15,0 2 8 16,-2 0-51-16,2 0 9 0,-2 6-1 0,-1 5-63 16,-3 5 40-16,-1-2-8 0,-1 5 32 0,-4 0-78 15,-4 2 40-15,1-1-1 0,-2 2 47 0,0-1-228 16,-3 0 69-16,-8-2 63 0,-2-4-10 0,-4 0-36 15,4-2 16-15,-4-2 34 0,2-2 122 0,-2-1-48 16,4-2-12-16,3-3 245 0,1 1-129 0,3-4-65 16,2 2-20-16,3-2 146 0,1 0-60 15,0 0-52-15,1 0 21 0,11 0 63 16,2 0-63-16,5 0-33 0,2-2 1 0,1-2 59 16,0 1-37-16,-1-2-32 0,4 3-47 0,-5-2-1 15,0-1 26-15,0 2-216 0,-2-1 115 0,-6 0 47 16,3 1 27-16,-6-1-355 0,1 0 156 0,-2-1-116 15,-1 1 111-15,-2 2 88 0,0-1-353 16,-2 2 216-16,1-1 107 0,-1 2 53 16</inkml:trace>
  <inkml:trace contextRef="#ctx0" brushRef="#br0" timeOffset="-205967.88">1755 13568 1246 0,'-8'0'0'0,"5"0"0"0,0 2 0 0,0 0 0 0,0-2 0 0,3 2 0 0,0-1 275 15,0 1-113-15,3-2-68 16,11 0 274-16,1 0-168 0,2 0-83 0,3 0-42 16,0-2 129-16,2-3-90 0,-2 0-41 0,0 1 1 0,0 0-129 15,-5 0 44-15,5 2 31 0,-3-2-9 0,-2 3-289 16,0-1 155-16,-2 2-178 0,-1 0 166 16,0 0 38-16,-4 0 54 0,2 2-67 0,-4 3-511 15</inkml:trace>
  <inkml:trace contextRef="#ctx0" brushRef="#br0" timeOffset="-205808.3">1862 13798 1355 0,'-3'11'0'0,"1"-4"0"0,-1 0 0 0,1-3 0 0,2-1 0 0,0 0 253 0,0-3-111 0,0 0-54 0,7 0 301 16,5 0-182-16,6-3-88 0,1 0-42 0,0-2-137 15,0-1 47-15,6-1 31 0,1 0-8 16,-1 2-224-16,-4 2 124 0,4-3 61 0,0 2 31 0,-1 0-641 15</inkml:trace>
  <inkml:trace contextRef="#ctx0" brushRef="#br0" timeOffset="-205425.33">2217 13318 1114 0,'-8'0'0'0,"3"0"0"0,0-2 0 0,0 0 0 0,0 0 0 0,2 1 0 0,1-1 0 0,-3 2 169 0,5-2-68 0,0 2 99 0,-3 0-76 0,3 0-49 16,0 0-12-16,0 0 1 0,0 0-31 0,0 0 32 15,0 0-24 1,0 0-8-16,0 0 0 0,0 0 26 0,0 0-26 0,0 0 0 0,0 0 8 15,0 0 23-15,0 0-32 16,0 0 1-16,-2 0 0 0,2 0 0 0,-1 0-49 0,1 0 20 16,0 0 0-16,-3 0 29 0,3 0-116 15,0 0 54-15,-3 0-39 0,3 0 40 16,0 0 11-16,0 0 0 0,0 0-56 0,0 0 36 16,0 0 5-16,0 0 1 0,0 0-33 0,0 0 26 0,0 0-19 0,0 0 19 15,0 0 9-15,0 0 9 0,0 0-138 16,0 0 65-16,0 0 30 0,0 0-562 15,0 0 517-15,0 0 42 0,0 0-1 16</inkml:trace>
  <inkml:trace contextRef="#ctx0" brushRef="#br0" timeOffset="-204985.59">2395 13020 915 0,'-12'-8'0'0,"7"7"0"0,5 1 0 0,-3-2 0 0,-2 0 0 0,-2-1 0 0,2 2 0 0,-1-1 247 0,2 2-106 0,0 0-47 0,0 0-34 0,-3 6 66 16,2 7-46-16,1 4-24 0,1 4 1 0,-2 5 9 15,0 4-34-15,-1 2 1 0,1 1-20 16,1 3 20-16,-3-1-1 0,-1-2 9 0,0 0-82 16,1-2 37-16,-5-1 0 0,1-2 37 0,0-3-40 15,0-4 8-15,-4-1-9 0,1-1 135 0,1-5-57 16,1-3-23-16,0 0-11 0,4-3 200 16,2-1-105-16,2-2-50 0,-1-1 50 0,5-3-50 15,0 3-23-15,3-2 78 0,9 0-56 16,11-2 69-16,1 0-59 15,4 0-28-15,6-2 0 0,1-4-70 0,9-5 16 0,-3 1 1 0,-1 1 24 0,-6 0-217 16,3 1 109-16,0 1 62 0,-4 1 19 0,-3 2-407 16,-1 2 203-16,-9 1 101 0,3-1 26 0,-6 2-238 15,-2 0 143-15,-6 0 66 0,-1 0 34 0,-3 0-421 16,-4 0 227-16,1 3 105 0,-2-1-333 16</inkml:trace>
  <inkml:trace contextRef="#ctx0" brushRef="#br0" timeOffset="-204762.06">2408 13187 1176 0,'-5'0'0'0,"3"0"0"0,1 0 0 0,-2 0 0 0,3 0 0 0,0 0 278 16,0 9 109-16,0 10-177 0,3 3 99 0,5 6-130 0,0 7-77 16,3 6 219-16,-2 0-145 0,4 4-71 0,-5 3-36 0,2 0-97 15,1 3 27-15,-2-2-1 0,2-1 35 0,-1-3-361 16,1-8 188-16,-1 5 83 0,-2-7 45 15,4-1-436-15,-6-7 240 0,1-6 72 0,-1-7-801 16,0-1 883 0,-4-8 1-16,1-3 20 0,2-2-135 0,-3-2 67 15,-1-17 26-15,-1-11 8 0</inkml:trace>
  <inkml:trace contextRef="#ctx0" brushRef="#br0" timeOffset="-204483.63">2619 13296 1012 0,'3'-11'0'0,"7"4"0"0,-1 2 0 0,1 1 0 0,-2 3 0 0,-1 1 0 0,3 0 0 0,0 7 453 16,4 12-211-16,-1 1-104 0,1 9-53 0,-3 3 209 16,-1 3-123-1,0 10-73-15,-3 0-3 0,-1-1-31 16,-1-3 0-16,-3-5-31 0,1-3-26 0,-1-1-7 16,-2-9 32-16,0-2-67 0,0-6 34 0,0-7 0 0,0-1-17 0,-7-3 21 15,2-4 1-15,-1 0-2 0,1-11 1 16,2-7-5-16,-1-4 24 0,4-8 1 0,0-1-11 15,0 0-29-15,0-1 19 0,12-2 9 0,-1-2 3 0,5 2-34 16,2-5 31-16,2 5 3 0,-5 4-2 16,7 0-137-16,-2 4 64 0,0 3 32 15,-2 9 1-15,1-2-429 0,-1 5 217 16,-1 3 92-16,3 4-497 16,-3 1 310-16,-3 3 151 0</inkml:trace>
  <inkml:trace contextRef="#ctx0" brushRef="#br0" timeOffset="-203860.15">3443 13343 987 0,'-14'-21'0'0,"6"6"0"0,6 2 0 0,-4-3 0 0,-1-4 0 0,-3 3 0 0,0 3 56 0,-3 1-24 0,-1-1 1 15,-1 3 99-15,0 0-50 0,0 1-17 0,-2 4-7 0,2 3 1 16,0 3-1 0,0 0-25-16,1 2 33 0,0 11-25 0,-2 8-8 15,3 2 60-15,4 4-31 0,-1 3 1 0,5 4 50 0,-1 0-32 16,6 2 157 0,0-1-149-16,0 1-36 0,0-1-20 0,0-2 50 0,6-1-16 15,6-3-9-15,0-2-26 0,1-4-24 16,1-7 0-16,2 1 25 0,0-2 8 0,0-6-130 0,3-3 61 15,-6-6 30-15,4 0-364 0,-2 0 360 0,2-12 40 0,-1-6-28 16,-2-4-376 0,-3-3 346-16,2-3 15 0,-5 0-31 0,1-5-123 0,-1 2 126 15,0-3 0-15,-3 2 0 0,0 3 37 0,-1 0-36 16,-2 6-9-16,0 2 8 0,1 5 135 0,-3 5-67 16,0 3-34-16,0 2 291 15,0 5-161-15,0-1-58 0,0 2-42 0,0 0 209 16,0 9-110-16,0 6-32 0,0 4-26 0,0 0 97 15,0 1-69-15,0 1-33 0,2-2 3 0,5 2 0 0,3-4-29 0,0-2-9 16,4-1-30-16,-2-2 31 0,4-3 0 0,-1-2 0 0,0-5-75 16,0-2 33-16,-1 0 22 15,0 0-1-15,-2-2-97 0,0-8 59 16,-1-8 4-16,-1 1 23 0,1-8-153 0,-6 4 63 0,-1-6 44 16,-2 5-85-16,0-6 48 0,-2 1 30 15,0 1 2-15,-2-2 0 0,-6 1 21 16,-6-1-33-16,1 1 29 0,-2 6 88 0,0 6-57 0,-1 1-31 15,-2 5 0-15,0 5 113 16,-3 4-93-16,2 0-13 0,-2 8 6 0,4 8-3 16,4 0-6-16,2 4 7 0,0 1 10 0,2 0-88 15,2 1 43-15,5-1 0 0,2 0 43 0,0-1-374 16,0-3 182-16,9 0 86 0,8-4-483 16,8 0 286-16</inkml:trace>
  <inkml:trace contextRef="#ctx0" brushRef="#br0" timeOffset="-203545.99">3983 13090 1227 0,'0'-12'0'0,"0"3"0"0,-7-5 0 0,-2 2 0 0,-4 4 0 0,2 1 0 0,-2 3 0 0,-3 2 307 16,4 2-137-16,-4 0-61 0,0 11-42 0,-1 8 65 15,2 1-49-15,-1 3-26 16,7 3 83-16,1-3-46 0,-1 5-34 0,7-7-1 15,2 1 76-15,0-3-51 0,5-1-25 0,9-2 19 0,5-4-8 16,3 2-247-16,-1-3 196 0,4-2 14 0,-2 1-73 16,-5-1 44-16,3 1-7 0,-5 1 35 0,0 3-143 15,-3 0 68-15,-4 0 19 0,-1 0-135 16,-5 3 158-16,-3 0 0 0,0 4-25 0,-9-1 127 16,-7 3-111-16,-6-2-8 0,-2-3-10 15,-2 1 85-15,-2-2-71 0,1-4 0 0,-5-1 2 0,5-4-69 16,3-1 39-16,2-4 0 0,3-3 46 0,7 0-376 15,5 0 163-15,4-7 93 0,3-12-442 16,3-2 262-16</inkml:trace>
  <inkml:trace contextRef="#ctx0" brushRef="#br0" timeOffset="-203136.12">4181 13104 1168 0,'0'-4'0'0,"0"4"0"0,-3-3 0 0,-3 3 0 0,-4 0 0 0,-1 0 0 0,-2 0 0 0,4 11 466 0,1 4-209 0,3 3-116 0,2 6-54 0,0 1 185 16,3 6-119 0,0 0-6-16,0 6-48 0,4-2-38 0,8 2 1 0,0-1-29 0,3-3-18 15,4-1 18-15,1-1 8 0,4-6-84 0,-2-3 38 16,2-7 0-16,0-2-116 0,1-7 76 0,-4-5 48 16,1-1-146-16,2 0 79 0,-3-10 18 0,-2-8-93 15,-3-4 120-15,-4-1 2 16,2-7-26-16,-5 2 21 0,-4-2-12 0,1-4 7 0,-4 1 14 15,-2-5-23 1,0-7 4-16,0 2 2 0,-5-6-33 0,-7 2-1 16,-2-1 36-16,-2 8-9 0,-4-9 11 0,2 16-5 15,-4 2 1-15,0 8-1 0,-1 7 112 0,3 6-59 0,-9 7-21 16,4 3 87-16,1 0-52 0,2 14-27 0,-1 5 9 16,2 6 278-16,6 0-136 0,-2 3-75 0,9 1-15 0,3-1 248 15,2-2-143-15,3-5-63 0,0 2-43 0,6 1 129 16,8-4-82-16,4-6-42 0,4 0 0 15,-4-6-12-15,10 2 125 16,-3-4-187-16,4-3 0 0,-2-3 0 0,-6 0 0 0,3 0 0 16,3 0-512-16,-5-1 329 15,0-4 106-15,-3-3 55 0,2-2-1064 0</inkml:trace>
  <inkml:trace contextRef="#ctx0" brushRef="#br0" timeOffset="-200524.68">2940 6083 266 0,'0'0'0'0,"-2"0"0"0,-1-2 0 0,0 0 0 0,3-2 0 0,-2 2 0 0,1-1 0 0,1-1 0 0,0 2 70 0,0-2-40 16,0 2 8-16,0 0-7 0,-2 0 38 0,2 1 0 0,0-2-36 0,0 2 0 15,0-1 65-15,0 0-36 16,0 0 29-16,0 0 10 0,0 0-35 0,0 1 1 16,0-2 8-16,0 2-9 0,0 1-33 0,2 0 0 0,1 0 40 15,3 0 0-15,0 0-32 0,-1 5-8 16,3 5 33-16,-3 1-1 0,2 4-32 0,0 0 0 0,-2 2 40 16,3 2-41-16,-3 0 1 0,3-1 0 15,1 3 22-15,-3 4-22 0,1-7 28 0,1 8-28 0,0-1 0 16,0 1 0-16,-4-1-26 0,3-1 0 0,-1-1 34 15,-3 1-8-15,2-2-38 16,-3-1-1-16,1 0 31 0,-2-2-25 0,-1-2 2 16,0-6 24-16,0 0-9 15,0-5 3-15,0 0-2 0,0-5 3 0,0 2-3 0,0-3 29 0,0 0-32 16,0-3 4-16,0-14-34 0,0-7 35 16,0-4 8-16,0-3-163 0,0-2 72 0,0-1 38 15,0 2 13-15,0 0-100 0,0 8 48 0,2-9 30 16,-2 7 2-16,2 4 2 0,-1 0 4 0,1 1 4 15,3 4-22-15,-2 1 145 0,1 3-64 16,1 2-29-16,0 2-4 0,0 2 54 16,0 1-24-16,5 2-21 0,-3 1 138 0,3 1-71 15,1 2-15-15,-2 0 17 0,1 0-21 0,1 0-1 0,-2 5-8 16,1 3-55-16,-2-1 5 0,1 1 39 16,-4-1-44-16,1-1 34 0,-2 0-1 0,-3-3 0 0,1 0-14 15,1-3 18-15,-3 1-17 0,0-1 9 0,0 0 35 16,0 0 0-16,0 0-38 15,0 0 8-15,-6 0-47 0,1 0 21 0,0-1 5 0,0-4 17 16,2 2-354-16,-1-1 169 0,4 2-594 16,0 2 359-16,0 0 180 0</inkml:trace>
  <inkml:trace contextRef="#ctx0" brushRef="#br0" timeOffset="-200018.93">3389 6131 737 0,'-6'3'0'0,"4"1"0"0,-1 0 0 0,3-1 0 0,-2 1 0 0,2-1 0 0,0 1 362 16,0 2-164-16,0-1-74 0,5 0-50 0,6 0 116 16,5-2-79-16,-2-1-39 0,4 0 186 0,-2-2-105 15,3 0-64-15,0 0-22 0,-2 0 0 0,0 0-34 16,0 0-1-16,-3 0-105 0,0 0 48 0,-4 0 29 15,-1 0 0-15,1 0-233 16,-6 0 131-16,0 0 73 0,1 0 14 0,-4 0-489 16,1 0 208-16,-2 0 132 0,0 8 49 0,0 3-158 15</inkml:trace>
  <inkml:trace contextRef="#ctx0" brushRef="#br0" timeOffset="-199843.3">3440 6342 686 0,'-10'6'0'0,"4"3"0"0,1-3 0 0,2-1 0 0,0 0 0 0,3 1 580 0,0 0-277 0,0 1-135 16,4-1-68-16,8 0 311 0,2-3-189 0,2 0-86 15,0-2-56-15,6 1 55 0,-3-2-51 0,5 0-25 16,-2 0 7-16,0 0-164 0,-1 0 66 0,1-2 32 16,-3 1-526-16,2-2 279 0,-4 3 148 0</inkml:trace>
  <inkml:trace contextRef="#ctx0" brushRef="#br0" timeOffset="-199478.76">3843 5870 987 0,'-13'-7'0'0,"12"7"0"0,-2 0 0 0,3 0 0 0,-4 0 0 0,1 0 136 0,2 11-54 0,-1 4-26 15,-1 1-1-15,3 6 4 0,0 1 7 16,-3 4-33-16,-1 1-1 0,-2 1-72 16,0-1 36-16,-1 0-1 0,-4-5 42 0,-1 6-122 15,2-11 51-15,-6 0 42 0,3-1 7 0,1-3 0 16,1-5 3-16,0-2 68 0,2-1-35 0,2-2-24 16,0-4-16-16,4 1 269 0,2-1-119 0,1 0-57 15,0 0-36-15,0 0 138 0,1 0-86 0,11 0-44 16,5-1 60-16,-1-1-55 0,8-4-25 0,-1 0 16 15,1 3 0-15,3-1-39 16,-3 2 8-16,6-1-38 0,-4 1 0 0,0 2 30 16,0 0 0-16,-6 0-208 0,3 0 112 0,-4 0 44 15,-1 0 26-15,-3 0-469 0,-2 0 228 0,-2 4 77 16,-5-1 66-16,1-1-396 0,-1 0 227 0,-4 0-213 16,0-2 220-16,-2 0 111 0</inkml:trace>
  <inkml:trace contextRef="#ctx0" brushRef="#br0" timeOffset="-199280.29">3898 5966 1151 0,'-12'-6'0'0,"5"5"0"0,1-1 0 0,0 0 0 0,1 2 0 0,4 0 0 0,-2 0 0 0,3 5 223 16,0 11-98-16,0 3-47 0,0 4-22 0,3 4 245 16,-2 5-134-16,4 1-59 0,-2 6 107 0,2-2-91 15,-2 0-45-15,0 1-100 0,0 0 27 16,4-2 8-16,-1 0 19 0,-3 0-311 15,2 0 155-15,1-2 78 0,-1-4 39 0,2-5-213 16,0 0 69-16,0-4 82 0,1-3-43 0,1-7-430 16,-3-8 253-16</inkml:trace>
  <inkml:trace contextRef="#ctx0" brushRef="#br0" timeOffset="-198211.86">4345 6139 582 0,'0'0'0'0,"0"-1"0"0,0-3 0 0,0-2 0 0,0 0 0 0,0-1 0 0,0 1 172 0,-2-3-70 0,0 3-34 15,1 0-1-15,-2-1 50 0,3 1-34 0,-5 1-29 16,3-1 0-16,0 2 19 15,0-2-40-15,0 2 32 0,1 1 9 0,-2-1-41 16,1 0 0-16,0 0 40 0,1 2 1 0,-1-3-42 16,-1 2 9-16,0-1 24 0,1 0 0 0,-3 2-32 15,2-2-1-15,-2 2-4 0,-1 0 13 0,1 0-8 16,-1 1 0-16,1-1-42 0,-3 2 22 0,2 0-15 16,-1 0 8-16,-2 0 26 0,1 0 1 15,0 0-48-15,0 5 1 0,-3 3 26 0,0 2 16 0,3 0-24 16,0 5 15-16,-1 3-11 0,-1 4 9 15,2 1 35-15,3 2 4 0,-1 7-37 16,3-2-1-16,0 3 38 0,1 0-1 0,2-3-25 16,0 3 40-16,0-3-36 0,5-4-7 0,2 0 43 15,0-5-39-15,4 0 15 0,1-2-14 0,1-5-24 16,-1-3 1-16,-1-2 24 0,2-4 0 0,-4-3-104 16,7-2 46-16,-3 0 21 0,1-4 0 0,-3-9-170 15,3-4 91-15,-3-2-68 0,2-6 75 0,0 3 17 16,-7-3 24-16,1-3-165 0,2 1 84 0,-4 2 30 15,1-5 31-15,-3 9-5 16,1-1-1-16,-3 1 28 0,1 4 0 0,-2 6 126 16,0 2-59-16,0 2-34 0,0 2 1 0,0 3 243 15,0 1-132-15,0 1 140 0,-2 0-122 0,1 0-40 16,-3 1-34-16,3 8 36 0,-1 3-30 0,2 1 9 16,-3 2-38-16,3 2 23 0,0 0 0 0,0 3-23 15,0 0 0-15,0 0 38 0,0-1-38 16,0 2-1-16,3-1 1 0,-1-1-25 0,3 0 1 15,1-5-23-15,1 2 19 0,2-5 0 16,-3-2 28-16,4-1-42 0,-1-2 1 0,1-4 29 16,2-2-15-16,-2 0-61 0,1 0 35 0,-1-4 8 15,2-6-1-15,-4-5-70 0,-1-2 33 0,2 0 26 16,-4-1-58-16,0-3 37 0,1 1 0 0,-4-3-13 16,-1 0 19-16,1-1 0 0,1-1 10 0,-3 1-14 15,0-1 12-15,0 3 1 0,-6-6-6 0,-2 8 3 16,-1-1 3-16,-3 4 3 0,1 0-3 0,-2 6 48 15,2-1-17-15,-2 6 0 16,-2 3 35-16,2 1-28 0,-3 2 6 0,5 0-65 16,-3 2 39-16,1 7-2 0,1 5 8 0,2-1-89 15,1 1 39-15,3 4-3 0,1-4 43 0,1 3-67 16,4-1 26-16,0-4 0 0,0 2 12 0,4-2-240 16,7 0 130-16,7-3 61 0,0-1-323 0,7-2 192 15,-5-5 88-15</inkml:trace>
  <inkml:trace contextRef="#ctx0" brushRef="#br0" timeOffset="-197894.7">4775 6050 455 0,'0'-12'0'0,"0"4"0"0,0-4 0 0,-6-1 0 0,-3 5 163 0,-1 0-65 0,0 0-33 15,0 6 9-15,-4 0 194 0,4 2-118 16,-5 2-58-16,-1 14 102 0,-1 4-80 15,2 3-33-15,-2 3 55 0,1 2-51 0,2-2-27 16,4 1 1-16,4-7 104 0,2 1-57 0,3-4-40 16,1-2-1-16,0-2 14 0,5-2-23 0,8-3 0 15,2-1-15-15,0 2-45 0,2-5 37 0,-1 2-1 16,3 0-36-16,-3 0-52 0,-1 2 53 0,-3 2-142 16,0 1 80-16,-5 3 47 0,-1-2-1 0,-2 4-98 15,-4 1 43-15,0 2 36 0,0-1-13 16,-13 0 77-16,-1 0-57 0,-1-3 12 15,-4 0-27-15,1-4 68 0,1-1-5 0,-2-3-38 16,2-5-37-16,2 0 0 0,4-2 51 0,2 0-378 16,1-4 176-16,6-9 88 0,2-2 44 0,2-8-439 15</inkml:trace>
  <inkml:trace contextRef="#ctx0" brushRef="#br0" timeOffset="-197433.43">4878 6030 904 0,'2'-4'0'0,"1"3"0"0,-3-2 0 0,0 2 0 0,0-2 0 0,0 3 0 0,-5 0 404 16,-1 0-186-16,1 15-92 0,-2 5 69 0,3 2-73 15,-2 8-48-15,1 0 155 0,0 5-98 0,4-2-49 16,1 0-25-16,0-6 71 0,0 6-52 0,0-6-21 16,6-2-1-16,3-7 4 0,2 1-1 0,1-4-16 15,2-4-8-15,-3-4-35 16,5-1 35-16,-3-4-1 0,2-2-29 0,-2 0 9 0,3-2 20 15,-2-9-91-15,1-2 46 0,0-4 10 16,0-1 1-16,-4-4-151 0,0 2 80 0,1-1 25 16,-3-3 26-16,-1-1-86 0,0 1 48 0,-5-1 5 15,1-7 5-15,-2 3 12 0,0-5 14 0,1-4-17 16,-3-5 26-16,0 6-59 0,0-8 45 0,-7 3-25 16,-3 11 0-16,0-3 25 0,-2 4-2 0,0 9 0 15,-2 3 0-15,-2 4 6 0,0 5-5 0,-1 5 119 16,0 2-56-16,-2 2-35 15,1 0 7-15,-3 13 98 0,2 3-57 0,3 2-23 16,-2 3 1-16,5-3 103 0,1 5-62 0,6-3-10 16,1-1 19-16,0 1-9 0,5-2-21 0,0-3 66 15,0 0-42-15,0-2-1 0,7-2-34 0,7-1 22 16,1-3 0-16,-1 0-14 0,6-1-8 0,-1-2 7 16,-1-2-8-16,4-1 1 0,-5-1 0 0,4 0-118 15,-2 0 54-15,-3 0 30 0,0 0-174 16,-2 0 85-16,0-1 54 0,-4-1-640 15,0 0 326-15,0 0 158 0</inkml:trace>
  <inkml:trace contextRef="#ctx0" brushRef="#br0" timeOffset="-194758.43">9613 13551 519 0,'-4'0'0'0,"1"0"0"0,3 0 0 0,0 6 0 0,0 5 0 0,0 4 0 0,2 4 257 0,3 5-112 0,4 4-56 16,3 4 164-16,1 1-102 0,1 4-64 0,-2 4 56 16,-1 1-56-16,1-1-27 15,-3 0 1-15,-2-3-51 0,3 9 23 0,-4-6-1 16,-4-8 1-16,1 5-33 0,-1-5-1 0,0-11 42 15,-2 0-8-15,0-10-67 0,0-3 34 0,0-5-1 16,0-3-3-16,0-1 6 0,0-14-11 0,0-14-1 16,0-12-13-16,0-3 37 0,6-5-10 0,5-2-56 15,0 2 28-15,3-1-1 0,1 1 31 16,2 8-33-16,-3 6 31 0,7 0 0 0,-1 5 67 0,1 5-34 16,0 5-4-16,-2 6-29 15,0 3 117-15,-3 5-57 0,1 3-25 0,-1 2 66 16,-3 0-38-16,-2 0-22 0,1 0 13 0,-3 4-52 15,0 1 10-15,-4 0 17 0,2-2 0 0,-4-1-186 16,1 0 95-16,-2-1 39 0,-1-1-149 0,-1 0 90 16,2 0 25-16,0 0 30 0,0 0-467 0,2 0 233 15,4 0 112-15,1 3-304 0</inkml:trace>
  <inkml:trace contextRef="#ctx0" brushRef="#br0" timeOffset="-194594.86">10298 13727 1362 0,'5'6'0'0,"0"1"0"0,1-2 0 0,-2-2 0 0,1 0 0 0,-1-2 0 0,4-1 0 0,-1 0 486 0,0 0-218 0,4 0-122 15,1 0-57-15,-1 0 75 0,3-1-65 0,-1-2-34 16,-1 0-180-16,2 1 70 0,-1-1 39 0,0 3-534 16,-2 0 287-16,-2 0 142 0,-2 13 81 0</inkml:trace>
  <inkml:trace contextRef="#ctx0" brushRef="#br0" timeOffset="-194438.89">10293 14048 994 0,'-13'9'0'0,"3"-3"0"0,5-1 0 0,-1-2 0 0,4-3 0 16,1 0 0-16,1 0 473 0,0 0-212 0,1 0-118 0,12 0 209 16,4 0-160-16,3 0-79 0,1-1-32 0,6-3-67 15,-8 1 18-15,6 0 1 0,-2 1-450 16,6 2 225-16,-8 0 121 0,5 0 47 0,-8 5-617 15</inkml:trace>
  <inkml:trace contextRef="#ctx0" brushRef="#br0" timeOffset="-194139.84">10831 13574 1434 0,'1'-8'0'0,"-1"5"0"0,0 1 0 0,0 0 0 0,0 2 0 0,-3 0 0 0,-9 11 208 0,-1 8-87 0,-2 4-19 0,-2 2-34 0,-2 3 0 16,-2 3-50-16,1-1 14 0,-1 0 1 0,3-2 0 0,-1-3 0 16,3-7-26-16,4-1 8 0,4-6 18 15,1-2-1-15,2-2 105 0,4-3-53 0,1-3-25 16,0-1 8-16,3 0 48 0,11 0-41 0,9 0-21 0,-1-1 45 16,4-6-33-1,2 0-1-15,2-1-9 0,2 3-22 0,2 0 0 16,-2-2-1-16,-2 7-126 0,-5-3 71 0,5 0 24 0,-8 2-321 15,-2 1 160-15,1 0 88 0,-5 0 18 16,-3 0 32-16,-2 0-439 0,-3 0 214 0,-1 0-74 16,-3 0 144-16,-2 0 72 0,-1-2 28 0,-1-2 8 0,0-4 36 15</inkml:trace>
  <inkml:trace contextRef="#ctx0" brushRef="#br0" timeOffset="-193974.28">10896 13485 1162 0,'0'0'0'0,"0"5"0"0,0 7 0 0,0 1 0 0,2 5 0 0,0 4 0 0,0 8 257 0,0 4-112 0,-1 7 287 0,-1 2-199 16,0 2-100-16,0-2-13 0,0 10-48 15,0-4 0-15,0-2-39 0,0-1-350 0,0-2 175 0,0-4 96 16,0 5 35-16,0-14 22 16,2 2-258-16,7-11 140 0,3-3 70 0,3-9-654 0</inkml:trace>
  <inkml:trace contextRef="#ctx0" brushRef="#br0" timeOffset="-193464.63">11411 13820 918 0,'7'-31'0'0,"-3"3"0"0,0-1 0 0,-2-2 0 0,-1-2 0 0,-1 0 181 0,0 2-74 16,-1 4 420-16,-7 9-487 0,-1 3-8 15,-3 4 9-15,0 3-8 0,-4 8 155 0,1 0-78 0,-4 9-39 16,3 14 1-16,-1 7-31 0,-1 7 31 0,4 3 1 15,3 1-40-15,-1 2 77 0,8-9-39 0,2 6 9 0,2-7-41 16,0 2-6-16,10-7-1 0,3-4-110 16,5-3 56-16,-2-7 35 0,5 2-208 15,3-5 113-15,-3-7 56 0,1-3-123 0,5-1 81 16,-7 0 21-16,4-14-1 0,-4-6 20 0,-4-2-163 0,0-5 65 0,-4-2 47 16,2 0 15-1,-5-3 9-15,0 3-6 0,-2 2 1 0,0 5 28 0,-4-1 51 16,-1 7-34-16,0 4 189 15,0 5-103-15,0 2-52 0,-2 2-26 0,0 1 198 16,0 2-102-16,0 13-31 0,0 10 74 0,0 3-44 16,0 2-35-16,0 1 18 0,0 1 48 0,0-1-43 0,2-7-21 0,8 0-1 15,2-4-21 1,3-2 9-16,0-5-9 0,2-3 0 0,2-7 0 0,2-1-84 16,-3 0 42-16,1-6 29 0,1-12-154 15,-1-1 73-15,-3-6 44 0,-3 0-91 0,-2-4 59 0,-3 0 8 16,-4-4-75-16,-3-1 39 0,-1-1 31 15,0-1-7-15,-1-1 1 0,-11-1 4 0,-1 4 17 0,-3 0 24 16,-2 10 1-16,3 7-27 0,-7 8 0 16,-1 7 105-16,-3 2-46 15,1 3-22-15,3 18 1 0,-1 3 12 0,4 5 0 0,3 1-18 16,2 0-11-16,7-2 24 0,5 2-66 0,2-6 9 16,0 1 39-16,11-8-358 0,12 4 173 15,3-8 77-15,6-2-387 0,7-4 234 0</inkml:trace>
  <inkml:trace contextRef="#ctx0" brushRef="#br0" timeOffset="-193206.33">12139 13561 477 0,'0'-20'0'0,"0"8"0"0,0 2 0 0,0 1 0 0,-9-1 0 0,-6 7 411 16,-3 1-189-16,-3 2-95 0,-2 2 225 16,6 9-151-16,-5 4-88 15,9 0 67-15,1 4-74 0,5-1-36 0,5 2 46 16,2-3-34-16,0 1-28 0,9-1-1 0,8 1-88 15,4 0 34-15,-1-3 0 0,1 0-81 16,4-1 53-16,-9-1 31 0,3 0-102 0,-2 3 67 0,-4-5 32 16,-7 3-153-16,-1 1 142 0,-5-1 13 0,0 3 1 15,-7 2-30-15,-12-1 20 0,-3 2-45 0,-4-2 22 16,-4 1 12-16,-2-2 0 16,0 0-39-16,2-2-9 0,3-1 44 0,8-7-200 15,1 3 96-15,8-5 46 0,3-2-339 16,7 1 186-16,0 0 104 0</inkml:trace>
  <inkml:trace contextRef="#ctx0" brushRef="#br0" timeOffset="-192801.37">12476 13530 1206 0,'0'-12'0'0,"0"4"0"0,0 2 0 0,0 4 0 0,-6 0 0 0,-5 2 0 0,-1 12 0 0,-2 12 0 0,0 12 270 0,3 1-118 0,0 11-60 15,1 2 162-15,3 4-102 0,3 1-64 0,4 0-27 0,0-5 162 16,2-3-96-16,11-6-47 0,1-9-5 16,4 0-9-16,5-7-33 0,-1-5-34 15,3-8 1-15,-1-5 33 0,0-7 8 0,6 0-228 16,0-13 110-16,2-10 55 0,-2-2-197 0,-3-8 122 0,-4 5 39 0,1-15 34 16,-6 1-25-1,-2-6-143-15,-3-7 63 0,-6-11 48 0,-1 8 16 16,-4-19-124-16,-2 4 79 0,0 4 38 0,-10 5-40 15,-4 15 40-15,-4 11-9 0,-8 3 159 16,-6 12-55-16,-2 8-28 0,-3 12 0 0,-1 3 226 16,3 0-134-16,-7 22-56 0,6 4 208 0,3 3-124 15,4 5-41-15,8-6-36 0,7 3 256 0,5 0-135 0,9 1-63 0,0-3 60 16,2-1-61-16,12-1-32 0,9-5 135 16,7-2-87-1,7-2-39-15,-3-9 0 0,10 0-39 0,-1-4-91 0,-8-4 54 0,4 1 14 16,0-2 0-16,-4 0 23 0,-1 0-638 15,-8 0 327-15,1 0 119 0</inkml:trace>
  <inkml:trace contextRef="#ctx0" brushRef="#br0" timeOffset="-177826.84">14457 13462 698 0,'-6'-5'0'0,"3"1"0"0,1 1 0 0,-2-3 0 0,1 0 0 0,1 1 0 0,-2-1 72 0,2 1-1 0,-2-1-38 16,2 2 138-16,0 1-73 0,0 1-33 0,0 0 75 15,1-1-53-15,-1 3-27 0,0 0 7 0,-2 0 3 16,1 0 0-16,-3 8-37 15,0 4 0-15,2 3 40 0,1 3-32 0,-1 2-8 16,0 5 1-16,4-2-1 0,0 5-1 0,0 0 1 16,0 2 3-16,0 2-3 0,0-2 0 0,4 2-22 15,3-3 22-15,3-3-1 0,-1-7 9 0,4 2-37 16,1-3-1-16,0-5 25 0,4-3 3 0,-2-3-53 16,1-2 30-16,0-5-17 0,0 0 33 0,-2 0-62 15,0-3 29-15,-2-9-10 0,-1-8 2 0,-1-5 7 16,-4-2 0-16,-1-2-82 15,-2-5 48-15,-2 1 14 0,-2-3 0 0,0 0-81 16,-4 3 49-16,-8-1 14 0,1 5 1 0,-2 5-8 16,-2 1 6-16,-4 7 10 0,1 5 99 0,-3 3-45 15,0 6 1-15,-1 2-53 0,1 0 53 0,2 4-17 16,1 6 1-16,0 4 29 0,6-1-22 0,3 1 17 16,0-1-33-16,4 0-178 0,3 0 86 0,2 0 47 15,0 0 20-15,0 1-332 0,7-3 170 16,9 0 82-16</inkml:trace>
  <inkml:trace contextRef="#ctx0" brushRef="#br0" timeOffset="-177507.89">15009 13232 1131 0,'4'0'0'0,"-1"0"0"0,-2 0 0 0,-1 0 0 0,0 0 0 0,0 0 0 0,0 0 0 0,-4 0 0 0,-4 2 0 0,-2 7 225 0,-1 0-100 0,-7 7-46 16,1 1-23-16,1-1-1 0,-5 5-22 0,2 0 8 16,0 0-47-16,0-3 0 0,5-3 39 0,0-2 16 15,3 0-16-15,2-6 8 0,2 1-8 0,2-2 59 16,3-4-30-16,0 0 1 0,2 0-31 0,0 1 81 16,0-1-44-16,6 1-1 0,4 4 33 0,3-1-35 15,2-1 0-15,1 1-25 0,4 2-10 0,-4-1 2 16,3 0 0-16,0-1-25 15,-1 2 1-15,0-3 32 0,-2 2-8 0,2-1-153 16,-4 2 77-16,0-2 37 0,-5 1 0 0,-2-1-385 16,1-1 169-16,0 2 107 0,-5 0-405 0,-1-2 244 15,0 1 121-15,-2 1 54 0</inkml:trace>
  <inkml:trace contextRef="#ctx0" brushRef="#br0" timeOffset="-177327.37">14791 13752 897 0,'-9'8'0'0,"4"0"0"0,3-1 0 0,2-2 0 0,0-1 0 0,0 0 224 0,0-1-99 16,9 1-47-16,4-2 183 0,2 2-115 0,4-3-56 15,0 4-21-15,2-3 280 0,0-1-158 0,-1 4-80 16,-1-2-38-16,-1 2-12 0,-3-1 8 0,2 5-36 16,-3-5-365-16,-2 4 183 0,2-3 91 0,-3 1 45 15,0-2-581-15,1-3 303 16,0-1 67-16</inkml:trace>
  <inkml:trace contextRef="#ctx0" brushRef="#br0" timeOffset="-176890.35">15327 13348 1308 0,'-2'-3'0'0,"-2"3"0"0,-2 0 0 0,-1 0 0 0,-4 3 0 0,-1 9 0 0,1 3 202 0,-1 6-89 0,2 5-40 0,0 2 148 16,3 4-94-16,2 4-47 0,2 1-16 0,3 1 19 16,0 1-24-16,0-1-1 0,8-5-36 0,3-1 10 15,2-7 9-15,4 3-8 0,2-6-54 0,1-5 27 16,1-1 0-16,-2-8-62 0,3-2 53 0,1-4 14 16,-2-2-1-16,4 0-155 0,-5-8 78 0,1-7 40 15,-7-1-5-15,5-9-91 0,-4 1 56 16,-1-2 15-16,-3-3-1 0,-4-2-19 15,-1 0 27-15,-2-2-5 0,-2-3-40 0,-2-5 27 16,0-1 0-16,0 8-9 0,-4-12 8 0,-6 12 32 16,-3-2-1-16,1 4-5 0,-4 6 6 0,1 10-9 15,-4 2 8-15,0 7 109 0,-1 4-54 0,-1 3-28 16,-3 0 88-16,5 10-51 0,-3 6-24 0,2 2 2 16,8-4 212-16,0 6-91 0,3-1-61 0,5-1 158 15,2 1-101-15,2-2-42 16,0 0-25-16,2-2-1 0,11-2 0 0,4-1-17 15,0 1-8-15,3-6-66 0,1 1 32 0,2-3 1 16,4 0-85 0,-7-5 67-16,6 0 21 0,-5 0 0 0,-1 0-445 0,1 0 188 0,0 0 121 15,1-3-460-15</inkml:trace>
  <inkml:trace contextRef="#ctx0" brushRef="#br0" timeOffset="-176610.85">16151 13193 1176 0,'12'0'0'0,"-5"0"0"0,-3 0 0 0,-2 0 0 0,-1 0 0 0,-1 0 0 0,0 0 0 0,-3 2 0 0,-6 5 153 15,-5 5-64-15,-2 1-28 0,-5 0 8 0,1 1-36 16,-1 4 0-16,1-4-30 0,-4 3 30 0,7-4 0 16,-2 3 0-16,3-5-21 0,0 0 21 0,7-4 8 15,2 0-8-15,-1-2 81 16,6-1-41-16,0-2 1 0,2-1 24 0,0 1-24 15,0 2-8-15,2-1-8 0,6 4 1 0,3-2-27 16,5 1 1-16,-2 1 60 0,4 1-34 0,0-1 0 16,-1 2-27-16,1-1-44 15,1 1 31-15,1 1-9 0,-2 0 23 0,-3-1-285 0,0 0 140 0,-1-2 50 16,-5 1-503-16,0 2 273 0,-2-3 112 0,0 2 74 16</inkml:trace>
  <inkml:trace contextRef="#ctx0" brushRef="#br0" timeOffset="-176418.33">15961 13647 1457 0,'-9'3'0'0,"6"1"0"0,1 2 0 0,2-2 0 0,0 0 0 0,0 3 0 0,0 1 0 0,7 1 0 0,9 0 0 0,4 5 481 0,1-5-225 0,3 2-111 0,-4-1 137 0,10 1-128 15,-5 1-61-15,0 0-215 16,-6-3 77-16,3 3 39 0,-1 0 8 0,-2-3-421 15,-1-2 226-15,1 0 113 0,-3-4 57 0,0-2-285 16,0-1 88-16,0 0 109 0</inkml:trace>
  <inkml:trace contextRef="#ctx0" brushRef="#br0" timeOffset="-176218.14">16423 13461 1460 0,'0'-6'0'0,"2"4"0"0,5 0 0 0,2-1 0 0,2-1 0 0,1 0 0 0,-1 1 0 0,3-1 483 0,7 1-225 0,4 0-112 16,-1 2-57-16,3-2 89 0,-4 3-65 0,9 0-44 15,-2 0 0-15,-1 0-55 0,-1 0 19 0,-5 0 8 16,5 0-386-16,-8 0 189 0,3 3 95 0,-2-2 46 16,-5 1-524-16,-2-1 282 0,-5 4 47 0,-4-2-352 15</inkml:trace>
  <inkml:trace contextRef="#ctx0" brushRef="#br0" timeOffset="-175879.3">16514 13614 988 0,'-8'0'0'0,"8"2"0"0,0-2 0 0,0 0 0 0,0 0 0 0,2 0 0 0,9 0 165 16,3 0-66-16,2 0-25 0,3-1 236 0,4 1-138 15,-3 0-70-15,3 0-35 16,-2 1 56-16,-1 9-38 0,-4 4-30 0,-2 0-158 15,-4 5 68-15,-3 0 34 0,-5 4 0 0,0 1-165 16,-2 5 96-16,-2-3 51 0,-10-2 26 0,-6-2-162 16,-1 1 82-16,1-9-35 0,-9 4-50 0,3-8 43 15,-1-2 41-15,0-3 21 0,4-4 121 0,-2-1-59 16,5 0-16-16,0 0 279 0,7 0-146 0,1 0-51 16,3 0-45-16,3 0 388 0,4 0-199 15,0 0-82-15,2 0-53 0,9 0 68 16,12 0-59-16,2 0-23 0,5 0 33 0,0 0-36 15,3 0 1-15,3 0-36 0,-2 0-148 0,-2 0 82 16,0 2 29-16,-4-2-314 0,0 0 176 0,-5 0 73 16,0 0 48-16,-2 0-509 0,-3 0 254 0,-4 0 119 15,-4 0-277-15,0-3 201 0,-5-5 101 0</inkml:trace>
  <inkml:trace contextRef="#ctx0" brushRef="#br0" timeOffset="-175634.96">16331 13091 1320 0,'-21'-20'0'0,"9"7"0"0,10 10 0 0,2 2 0 0,0-1 0 0,5-4 0 0,9 0 128 16,2 3-39-16,7-1-32 0,5 0 265 0,6 0-145 15,0 3-72-15,1-1 52 0,6 0-55 0,-6 2-38 16,2 0 0-16,-1 0 14 15,-4 0-22-15,-2 0 0 0,-4 0-15 0,3 0-96 16,-7 0 44-16,0-3 21 0,-3 2 1 0,-1-1-282 16,-7 0 161-16,-2 1 66 0,-4-1-599 0,0 0 275 15,-5 2 169-15,0 0 74 0</inkml:trace>
  <inkml:trace contextRef="#ctx0" brushRef="#br0" timeOffset="-175474.94">16485 13082 799 0,'-5'9'0'0,"5"4"0"0,0 1 0 0,0-4 0 0,2 3 0 0,0 1 189 0,3 0-77 0,3 4-40 16,0-2 8-16,-1 4 291 0,2 0-168 0,-1 1-86 15,-2 0-42-15,-1-1 48 0,-1 1-37 0,-1 0-31 16,-1 0-320-16,-2-3 149 0,0 1 74 0,0-4 38 16,2-6-496-16,-2-1 260 0</inkml:trace>
  <inkml:trace contextRef="#ctx0" brushRef="#br0" timeOffset="-175317.36">16694 13097 1043 0,'4'3'0'0,"-1"1"0"0,6 4 0 0,-4-2 0 0,-1 1 0 0,-1 2 0 16,1 5 0-16,0 0 399 0,-1 3-187 0,1 2-89 0,-1 2 121 0,-1 5-105 15,-1-2-54-15,-1 1-26 16,0 3-297-16,0 1 134 0,2-1 69 0,0 0-583 15</inkml:trace>
  <inkml:trace contextRef="#ctx0" brushRef="#br0" timeOffset="-158436.02">2606 7157 83 0,'0'0'0'0,"0"0"0"0,0 0 0 0,0 0 0 0,0 0 0 0,0-1 51 0,0-2 1 0,0 1-9 16,0 0-26-16,0 0 5 0,0 1-5 0,0 1 31 16,-2-3-1-16,2 3-25 0,-1 0 0 0,-3 0 34 15,4 0-7-15,-2 0-24 0,-1-2 0 0,1 2 41 16,2 0-38-16,-2 0 6 0,2 0-6 0,-1 0-26 16,1 0 1-16,-2 0-6 0,1 0 1 0,1 8 34 15,-2 0-5-15,2 3-80 0,0 0 37 0,-3 3 13 16,3 0-1-16,0 5-136 15,0 0 73-15</inkml:trace>
  <inkml:trace contextRef="#ctx0" brushRef="#br0" timeOffset="-155761.39">4429 7964 497 0,'0'0'0'0,"0"0"0"0,0-2 0 0,0-1 0 0,-3-2 0 0,-1 0 0 0,3 2 0 0,-2-3 0 0,1 2 33 0,2 0-1 0,-1 1 24 16,-2 1-15-16,3 0-8 0,0 1 0 0,0-2-30 15,0 3 30-15,0 0 0 0,0 0 8 0,0 0-32 16,0 0 0-16,0 0 24 0,0 0 0 0,-2 0-33 16,0 0 8-16,2 0 11 0,-1 0-15 0,-1 0 13 15,0 0 7-15,1 0-31 16,-2 3 34-16,1 0-10 0,-1 1 4 0,1-1-40 15,2 3 38-15,-2-3-2 0,2 1 6 0,0 0-35 16,0 2 28-16,0-3-2 0,0 3 2 0,0 2-6 16,0-1 9-16,0 1 32 0,0-1-35 0,2 3-1 15,0-1 0-15,3-2 19 0,1 1-14 0,-3 0-1 16,5-3-3-16,0 1-14 0,0-2 16 0,-1-3 3 16,0-1 2-16,1 0-45 0,-1 0 0 0,1 0 38 15,-3 0 0-15,1-3-38 16,-2-5 3-16,1-2-6 0,-3 3 0 0,1-4 27 15,-2 0 4-15,1 2-33 0,0-3-2 0,-2-1 22 16,0 2 7-16,0 3-44 0,0-3 0 0,0 2 32 16,0 2 6-16,-5-2-5 0,0 3 3 0,-2 3-7 15,2-1 6-15,-3 3 36 0,-1 1-38 0,1 0 35 16,-2 3 1-16,0 8-31 0,2 3-1 0,-1 0 54 16,1 2-22-16,3 0 1 0,0-1-26 15,-2 1 29-15,5-1 0 0,0-6-15 16,2 4 3-16,0-2 35 0,0-1-16 0,0 0 0 15,0-3-3-15,2 0-9 0,7-1 0 0,-3-1-41 16,1 0 1-16,4-5 34 0,-3 0-1 0,2 0-39 16,-1 0-5-16,2 0 41 0,-3 0-7 0,-1-7-25 15,-1-4-8-15,0 1 36 0,-1-6-19 16,-2 3-45-16,-2-4 20 0,1 0 0 0,-2 0 16 16,0 1-29-16,0-4 15 0,0 2 5 0,-2 1 12 0,-2 0 2 15,-5 2-6-15,4 4 26 0,-3 0 2 0,0 5-23 16,1 2 0-16,-2 2 30 0,1 2 4 15,0 0-34-15,1 6 12 0,0 9 77 16,0 2-33-16,4 1-21 0,-3 3 17 16,6 0 40-16,0-3-28 0,0 2 17 0,0-4-21 0,0-1 0 15,0-2-15-15,4-3-12 0,8 1 8 16,-3-5-4-16,-1-1 9 0,0 0-57 0,3-4 25 16,-2 1 4-16,0 0 15 0,-1-2-24 0,-1 0-8 15,0 0 31-15,-1 0-13 0,-1 0-41 0,0-2 15 16,-2-3-60-16,1-3 38 0,-2-1 22 15,0-1-12-15,1-1-35 16,-3-4 26-16,0 1 0 0,0 0 20 0,0 1-29 0,-5-3-7 16,-3 5 35-16,0 0-8 0,3 3-3 15,-1 3 1-15,-5 3 9 0,2 0 40 0,0 2-16 16,0 0-3-16,0 7-21 0,2 8 122 0,1 0-57 16,-1 3-25-16,3 0 109 0,2 1-57 0,2 0-34 15,0-1-3-15,0-1 50 0,0-2-22 0,2-2-4 16,4-3-13-16,2 0-23 0,2-5 24 0,-1-2-17 15,1 2 30-15,3-5-92 0,-1 0 33 0,-1 0 0 16,0 0-68-16,-1-6 45 0,-1-3 19 16,-2-4-5-16,1-3-93 0,-2 2 54 15,-2-3 14-15,0-2-66 0,-3 0 36 0,-1 2 29 16,0 0 0-16,0-2-21 0,0 4 12 0,-5 0 1 16,-3 3 0-16,-2 0 27 0,2 4-20 0,-4 3 10 15,0 3 55-15,4 2-26 0,-2 0-5 0,-2 0 101 16,4 12-56-16,0 3-29 0,0 1 14 0,0 1 71 15,5 1-43-15,1 0-15 0,1-4 0 0,1 0 32 16,0-3-28-16,0-1 0 0,0-3-14 0,3-2 7 16,5-1-12-16,-2-2-49 15,-1-2 24-15,3 0 0 0,-3 0 32 0,0 0-85 16,1-2 34-16,-2-5 12 0,3-5-1 0,-7 3-68 16,3 0 36-16,0-6 12 0,-1 2 1 0,-1-3-66 15,-1 3 42-15,0 0 12 0,0 4-5 0,0 1-4 16,0-1-1-16,0 4 15 15,-5 0 48-15,1 2-46 0,2 0 1 0,-5 3 68 0,2 0-29 0,0 0 1 16,0 0-30-16,2 3 103 0,-2 3-50 16,0 0-12-16,2-1 0 0,0-2 53 0,1 4-35 15,-2-4-7-15,2 1 11 0,2-3-25 16,0 1-6-16,-1 0-20 0,1-2 0 0,0 0 30 16,0 2-7-16,0-2-112 0,0 0 53 0,0 0 21 15,0 0 0-15,0 0-54 0,0 0 38 0,1-2 5 16,-1 0 1-16,2-1-9 0,1-1 0 0,-3 2 3 15,1 1 20-15,-1-2 39 0,0 1 1 0,0 2-15 16,0 0-1-16,0 0-24 16,0 0 2-16,0 0 89 0,0 0-40 0,0 0-12 15,0 0 1-15,0 2 37 0,0 4-28 0,0-1 16 16,0 1-41-16,2 0 26 0,-2 1 1 0,3-3-10 16,-2 1-45-16,1 0 38 0,0-4-2 0,-2 1-23 15,3 0-1-15,-2-2 25 0,0 0-3 0,2 0-29 16,0 0 27-16,-1 0-6 0,-1 0 6 0,1 0-25 15,0-2 0-15,1-1 14 0,-2-2 6 0,1 0-24 16,0 1 0-16,0-2 16 0,0 3 5 0,-2-3-4 16,0 1 3-16,0-1 25 15,0 0-26-15,0-1-1 0,0 0 1 0,-4 1 41 16,-4 0-39-16,3 0 0 0,-3 3 0 0,-1 1 72 16,2 0-34-16,-1 2 9 0,0 0-41 0,1 0 72 15,1 4-32-15,2 3-4 0,-1 7 5 0,3-3 0 16,2 1-25-16,0-2 12 0,0 1-42 0,0-1 10 15,0 1 26-15,0-3-31 0,3 1-1 0,5-2 27 16,-2-1-1-16,1-2-50 0,1-1 14 0,0 1 1 16,-2-2 11-16,-1-2-17 0,0 0 1 15,1 0 16-15,-3 0-4 0,1 0-21 16,0-2-6-16,0-2 8 0,-2-3-3 0,0-1 25 16,1-1-4-16,-3 0-36 0,2-3-4 0,-2 3 40 15,0-2-5-15,0 3-22 0,0-1 18 0,-2 1 5 16,-5 1-10-16,2 3 9 0,-2 3-11 0,1-1 9 15,-2 2 36-15,3 0-1 0,-4 0-34 16,4 6 76-16,0 2-36 0,2 6 3 16,-2-3-30-16,3 2 80 0,2-2-35 0,0-2-20 0,0 3 16 15,0-5 5-15,0-1-20 0,2 0-13 16,3-3 23-16,1-3-54 0,1 0 50 0,2 0-12 16,-1 0 11-16,-2-2-106 0,1-3 44 0,1-3 23 15,-2 0-126-15,-1-4 69 0,-1 4 21 0,0-1-65 16,-3 1 41-16,1 1 27 0,0 1-7 0,-2 2 5 15,0 0-22-15,0 3 39 0,0-1-30 0,0 1 93 16,-2 1-46-16,-1 0 9 0,-1 0 58 16,0 0-41-16,4 0-12 0,-2 3-54 15,2 2 35-15,0 1-1 0,0 1 15 0</inkml:trace>
  <inkml:trace contextRef="#ctx0" brushRef="#br0" timeOffset="-129560.36">8717 15174 570 0,'-2'-6'0'0,"2"3"0"0,-1 1 0 0,1 0 0 0,0-1 0 0,0 2 0 0,0-1 87 0,0 1-27 0,0 1 0 0,0 0 49 16,0 0-38-16,3 1 8 0,5 10 3 0,0 2-24 16,-1 7-1-16,2 1-24 0,-3 2 27 0,-1 0-19 15,1 5-8-15,0-2 0 16,-2 3 4-16,-1 0-4 0,-1 2 0 0,1-6 8 15,-2 6-8-15,-1-8 0 0,0 1-1 0,0-5-19 16,0-2-1-16,0-8 29 0,0-2-9 0,0-3-37 16,0 0-1-16,0-4 27 0,0 0 46 0,0-15 4 15,0-13-47-15,0-8 3 0,1-3-82 0,11-4 38 16,-4 0 20-16,1 7 1 0,1-2-46 0,1 5 29 16,0 10-7-16,1 1-13 0,-5 10 19 15,6-1-3-15,-2 8 9 0,0 5 55 0,0 0-10 16,3 0-33-16,-1 14 77 0,2 6-38 15,-6 5-1-15,2 1-35 0,-3 7 91 0,0-1-40 16,-3 0-3-16,-3-1-5 0,2 1 0 0,-3 0 1 16,1-4-9-16,-2-7-22 0,0 1 21 0,0-5-8 15,0-7-54-15,0-3 26 0,0-3 0 0,0-2 26 16,0-2-91-16,0 0 38 0,0-17 14 0,5-7 0 16,0-7-83-16,1 1 49 0,4-5 15 15,-2-1 0-15,4 0-83 0,-1 3 51 0,1 1 14 0,-1 3 0 16,0 9 8-16,2 1 19 15,-2 6 83-15,0 7-42 0,-1 3-6 0,3 3-36 16,-3 0 177-16,-1 13-81 0,2 11-32 0,-6 4-24 16,5 12 252-16,-6-3-126 0,0 0-31 0,1 11-46 15,1-7 67-15,-1-7-52 0,2 4-26 0,0-5-76 16,0-1 34-16,0-4-9 0,3-3-66 0,-4-5 45 16,3 0 23-16,-2 0 0 0,3-5-327 0,-2-2 166 15,-3-1 55-15,0-8 53 16,2 2-503-16,-2-2 256 0,1-4 121 0,-1 0 72 15,1-7-429-15</inkml:trace>
  <inkml:trace contextRef="#ctx0" brushRef="#br0" timeOffset="-129393.72">9422 15305 885 0,'2'-8'0'0,"1"6"0"0,1 1 0 0,1 1 0 0,2 0 158 0,-2 0-63 0,2 0-31 16,3 0 411-16,1 0-226 15,2 0-108-15,4 0-54 0,-4 0 0 0,5 1-19 16,-1-1-8-16,3 0-27 0,-2 0-408 0,-1 2 204 16,1-2 102-16,-5 3-615 0</inkml:trace>
  <inkml:trace contextRef="#ctx0" brushRef="#br0" timeOffset="-129248.11">9541 15529 774 0,'-8'9'0'0,"5"1"0"0,1-3 0 0,0-1 0 0,2-4 288 0,0-1-128 0,0 1-64 0,0-2-31 16,9 0 265-16,2 0-141 0,1 0-82 0,4-2-37 15,-1-4-241-15,2 3 101 0,-1-1 52 0,2 1-591 16</inkml:trace>
  <inkml:trace contextRef="#ctx0" brushRef="#br0" timeOffset="-127598.02">10585 14864 252 0,'0'0'0'0,"0"0"0"0,0-2 0 0,0 1 0 0,0-4 0 0,0 1 72 0,0 0 0 15,0 1 13-15,0-1-18 0,0 1-9 0,0 1-25 16,0-2 56-16,0 3-28 0,0-2 0 0,0 1-20 16,0 1 28-16,0-1-36 0,0 2 0 0,0 0-1 15,0 0 33-15,0 0-24 0,0 0-8 0,0 0 28 16,0 0-29-16,0 0 1 0,0 0 31 0,0 0-23 16,0 0-8-16,0 0 0 0,0 0 28 0,0 0 1 15,0 0-29-15,0 0 8 0,0 0 13 16,0 0-21-16,0 0-1 0,0 0-21 15,0 0 22-15,0 0 8 0,0 0-8 0,0 0-57 16,0 0 28-16,0 0 1 0,0 0-8 0,0 0 8 16,0 0 11-16,0 0 11 0,0 0-69 0,0 0 31 15,0 0 5-15,0 0-16 0,0 0 22 0,0 0 11 16,0 0-14-16,0 0 45 0,0 0-4 0,0 0-27 16,0 0-3-16,0 0 43 0,0 0 0 0,0 0-38 15,0 0 13-15,0 0-3 16,0 0-5-16,0 0 7 0,0 0-28 0,0 0 5 15,0 0 17-15,0 0 9 0,0 0-46 0,0 0-4 16,0 0 37-16,0 0-9 0,0 0 7 0,0 0-3 16,0 0 1-16,0 0-18 0,0 0 17 0,0 0-5 15,0 0-34-15,0 0 38 0,0-3-2 0,-2 3 2 16,2 0-20-16,-2 0 19 0,2 0-1 0,-3-1 0 16,3 1-17-16,-2 0 12 0,2-3 3 15,-1 3-8-15,1-1 30 0,0 1-25 16,-2-1 1-16,0 1 23 0,2-2-21 0,-2 0 1 15,0-1 0-15,2 2 2 0,-2-3-2 0,1 0 2 16,-1 0-16-16,0-1 16 0,0 2 0 0,0-4-1 16,-1 4-28-16,1-3-2 0,0 1 27 0,-3 0-5 15,4 0-25-15,-3 0 22 0,2 0 5 0,-1 0 3 16,-1 2-4-16,0-2-3 0,1 0 1 0,-1 1 39 16,-2 0-1-16,0 1-34 0,2 1 25 15,-1-2 2-15,1 2-24 0,-3-2 6 16,1 2 0-16,0 1 3 0,1-2-6 0,-1 0 9 15,1 1-12-15,-3 0 8 0,0 1-2 0,1-2 7 16,0 3-7-16,-1-1-1 0,0 1 14 0,1 0-6 16,-2 0-8-16,1 0 0 0,0 0-28 0,1 0 29 15,0 0 1-15,0 0-1 0,2 4-26 0,1-1 0 16,1 1 24-16,-1 0-1 0,0-1-61 0,3 3 25 16,-1 0 0-16,0-1 2 0,0 3 1 0,-3 1 12 15,4 1 49-15,-1 2-3 16,0 4-37-16,2-1-6 0,-2 4 108 0,2-1-46 15,0 1-24-15,0 2 9 0,0 0 29 0,0 1-17 16,0 1-1-16,0-1-4 0,0 2 86 0,0 0-54 16,0-2-23-16,2 0 17 0,0 1 1 0,0 1-38 15,-1-3 32-15,1 3-32 0,1 1-1 16,1 1 1-16,-2-2 29 0,-1-1-29 16,1 0 8-16,2 4-9 0,-2 0 18 0,1-1-18 15,1 2 1-15,-2-2-5 0,1-2 13 0,-1 9-8 16,3-4 145-16,-3-1-178 0,-1 3 0 0,1-3 0 15,0 3 0-15,0-1 0 0,0-1 0 0,0 1 0 16,-1 1 0-16,1-1 0 0,0-4 0 0,0 5 0 16,0-3 0-16,-1-1 0 0,-1-2 0 0,0-4-180 15,0 2 179-15,0 1 8 16,0-4-14-16,0 1 4 0,0-5 0 0,-1 3 6 16,-5-4-40-16,-1 0 38 0,0-2-4 0,-3-2 2 15,0 0-107-15,0 1 49 0,-4-2 24 0,1-2 0 16,-2 1-131-16,0-2 72 0,-2 2 27 0,0-2 15 15,-2 1-63-15,3 0 41 0,-2-1 21 0,4 1-14 16,-2-5 1-16,5 2 25 0,0-5-56 0,1 0 33 16,3 0-1-16,0 0 32 0,0-2-175 0,4-4 80 15,-1-6 52-15,2 4 21 0,1-3-176 0,1 3 99 16,0 0 50-16,0 1 16 0,0 1-191 0,0 0 112 16,1 3 56-16,8 1-114 0,3 0 85 0</inkml:trace>
  <inkml:trace contextRef="#ctx0" brushRef="#br0" timeOffset="-127020.55">10732 15933 642 0,'-5'0'0'0,"1"0"0"0,0 0 0 0,-1 0 0 0,1 0 0 0,-1 0 97 16,-3 0-31-16,2 0-1 0,-1 3 152 0,0 5-95 15,0 2-45-15,2 0-23 0,-1 3 98 0,3 0-59 16,-1 2-23-16,2 3 22 0,0-2-29 0,2 4-1 16,0-2-29-16,0-1 58 0,0 2-21 0,0-4-8 15,2 0 7-15,5-1-36 16,3-2 0-16,1-3 0 0,-1-1-22 0,0 2 22 15,4-7-1-15,-1 0 1 0,1 0-44 0,-2-3 22 16,2 0 9-16,-1 0-103 0,0-3 56 0,-2-5 17 16,0-8 0-16,-2 0-160 0,0-3 90 0,-4-7 23 15,-1 2-73-15,-2-1 48 0,-2-4 33 0,0 0-1 16,-2 0-17-16,-9-1 8 0,-3 2 0 16,0 4 18-16,-2 9 32 0,-2-1-24 0,-1 7-8 15,-2 6 8-15,1 1 71 0,-1 2-35 16,-2 2-1-16,5 9 57 0,2 2-47 0,2 0-3 15,5-5 0-15,2 3-40 0,4-4 18 0,3 3 14 16,0-5-289-16,1 1 134 16,8-2 66-16,7-4 25 0,3 0-137 0</inkml:trace>
  <inkml:trace contextRef="#ctx0" brushRef="#br0" timeOffset="-126687.99">10791 15046 1110 0,'-11'0'0'0,"3"0"0"0,5 0 0 0,-1 0 0 0,1 0 0 0,1-2 0 0,2 0 0 0,0 0 0 0,0 0 307 15,0 1-137-15,0-3-69 0,2 2-34 0,8 0 163 16,3 0-90-16,1 2-58 0,2 0 42 0,3 0-46 16,1-1-22-16,7 1 75 0,-4-2-41 0,5-1-33 15,0 2 0-15,0-1-54 0,-1-4-1 0,-2 3 31 0,0-1 8 16,3 0-149-16,-9 0 70 0,4 0 36 0,-5-2 0 16,1 3-240-16,-4-1 134 15,0 1 26-15,-5-2-144 0,-1 2 72 0,-1 2 66 16,-3-2-281-16,-3 1 160 0,0 1 93 0,0 1 41 15,-2 0-303-15</inkml:trace>
  <inkml:trace contextRef="#ctx0" brushRef="#br0" timeOffset="-126335.3">10935 15176 655 0,'0'7'0'0,"0"1"0"0,0 0 0 0,0-5 0 0,0 1 0 0,0 0 322 0,6-2-137 0,4-2-80 15,1 1 198-15,2 1-135 0,2-2-67 0,0 1 18 16,-2-1-34-16,4 3-31 0,-2 1 1 0,-4-1-97 16,-2 3 38-16,1 0 8 0,-2 1 28 0,-5 4-216 15,-1 1 108-15,-2 1 55 0,0 3 27 0,-7 2-278 16,-9 1 142-16,0-3 18 0,-3 2-76 0,-3-6 60 16,-1 0 47-16,4-3 59 0,-6-1-11 15,5-1 1-15,-1-4-1 0,5 0 189 16,0-1-94-16,7-2-56 0,-1 0-15 0,5 0 377 0,3 0-187 15,0 0-55-15,2 0-61 0,0 0 254 0,14 0-147 16,2 0-70-16,7-5 74 0,2 2-72 16,1-1-35-16,-4 3-49 0,10-1 13 0,-4 2 0 0,0 0 0 15,-1 0-64-15,-1 0 31 16,-3 5 9-16,-1-1 24 0,-1 2-295 0,0-1 147 16,-5-3 51-16,0 1 45 0,-4-3-534 0,-1 0 252 15,-1 0 135-15,-2 0-305 0,-1-1 219 0</inkml:trace>
  <inkml:trace contextRef="#ctx0" brushRef="#br0" timeOffset="-126081.38">10657 14534 1346 0,'-21'-10'0'0,"11"2"0"0,8 7 0 0,2-1 0 0,0-2 0 0,2 0 0 0,7-1 0 0,6 1 178 0,8 2-73 16,4-2-37-16,3 1 121 0,7-1-78 0,2 0-31 0,6 2-8 0,-3 1 122 0,-9-2-80 15,5 1-41-15,-3 0 0 0,-7 2-62 16,6 0-7-16,-7 0 29 0,-6 0-169 0,0 0 85 16,-3 0 50-16,-4 0-364 0,-4 0 180 15,-2 0 103-15,-3 0 0 0,-3 0-455 0,-2 0 244 16,0 0 135-16</inkml:trace>
  <inkml:trace contextRef="#ctx0" brushRef="#br0" timeOffset="-125907.83">10817 14483 1463 0,'-4'11'0'0,"4"6"0"0,0-3 0 0,0 2 0 0,2-1 0 0,2 2 0 0,1 2 0 0,2 0 0 16,0 4 0-16,-2 2 221 0,-3-2-85 0,2 5-56 0,-2-1 67 0,-1-1-57 0,-1 2-29 15,0-3-233-15,0-3 110 0,0 1 44 0,0-7 25 16,0-5-477-16,0-3 248 0,2-7 124 0,5-1 67 16</inkml:trace>
  <inkml:trace contextRef="#ctx0" brushRef="#br0" timeOffset="-125739.28">10996 14545 1540 0,'7'-2'0'0,"1"2"0"0,-1 0 0 0,1 0 0 0,-3 0 0 0,-1 8 0 0,-1 5 0 0,2 5 288 16,-1 7-127-16,-3 2-65 0,1 8 326 0,-2 0-187 16,0 11-105-16,0-5-48 0,0-6-38 0,0 1-11 15,0-2 0-15,0-12 7 0,2 1-208 0,4-6 100 16,3-6 50-16,3-3-662 0</inkml:trace>
  <inkml:trace contextRef="#ctx0" brushRef="#br0" timeOffset="-115068.14">12053 15055 657 0,'0'0'0'0,"0"0"0"0,-2-1 0 0,2-1 0 0,0 0 0 0,-2 0 0 0,2 0 0 0,0 2 200 0,0-2-84 0,0 2-41 0,0 0-22 16,0 0 97-16,0 0-63 0,0 0-27 0,-2 8 0 15,0 6 1-15,-1 6-20 0,-4 3 32 0,-1 2 0 16,-2 4-40-16,1 0 0 0,-2 4-23 0,-3-2 9 15,2 0 14-15,-2-2 0 16,-1-1-47-16,2 0 24 0,0-7 0 0,2-2 12 16,-1-2 4-16,1-2 5 0,2-5-17 0,1-3 37 15,1-2-36-15,3 1 16 0,0-5 67 0,3 1-35 16,-1-2 1-16,2 0-36 0,0 0 94 0,0 0-36 16,0 0-31-16,0 0 0 0,11 0 15 0,4 0-37 15,3 0 0-15,3 0 8 0,6-2 102 0,-4-3-56 16,6 3-26-16,3-1 48 0,0 1-38 0,-1 0 8 15,-1 2-27-15,2 0-19 16,-2 0 0-16,-1 4 0 0,-1 5-55 0,-5-5 35 16,5 4-7-16,-7-3 27 0,-1 1-153 0,-1 0 77 15,-2-3 35-15,-6 1-241 0,2-3 125 0,-6 2 40 16,2-3 40-16,-6 0-275 0,-1 0 143 0,0 0 63 16,0 0-53-16,-2 0 67 0,0 0 33 0,0-3 0 15,-4-2-186-15,-1 0 102 16,-5-3 62-16,1 1 28 0,-1-1-341 0,0-3 184 0</inkml:trace>
  <inkml:trace contextRef="#ctx0" brushRef="#br0" timeOffset="-114843.74">12189 15095 1061 0,'0'0'0'0,"0"0"0"0,0 2 0 16,0 3 0-16,0 1 0 0,0 2 0 0,-4 3 0 0,2 2 334 0,2 4-150 0,0 3-76 0,0 7-37 0,0 1 66 0,0 2-44 15,0 5-35-15,0 2 1 16,2 1 56-16,0 6-41 0,0-10-12 0,-1 5-77 16,1-1 23-16,0-2 1 0,-2-4 24 15,2-4-198-15,-2-6 107 0,2-1 42 0,-2-3-288 0,1-2 133 16,-1-5 88-16,0-3-2 0,0-3-138 0,0-1 77 16,2-4 56-16,0 0 29 0,0 0-282 0</inkml:trace>
  <inkml:trace contextRef="#ctx0" brushRef="#br0" timeOffset="-114176.16">12859 15473 806 0,'8'-7'0'0,"-3"-1"0"0,0-3 0 0,-3-2 0 0,0-3 0 0,-2-3 0 0,0-2 0 0,0 1 0 0,0-2 0 0,0-3 93 0,0 3-22 0,0 2-8 16,0 0-78-16,-4 2 24 0,1 0 1 0,-4 4 22 15,1 1-55-15,-2 4 23 0,-1 2 1 0,2 2 32 16,-5 3-18-16,-1 2 17 0,2 0-33 0,-5 3 53 16,0 17-51-16,1 0 18 0,0 6 43 0,1 4 36 15,2 2-29-15,-2 0-6 0,3 2 76 16,4-1-53-16,-2 0-26 0,6-1-1 15,1-6 65-15,2 6-50 0,0-6-21 0,0-4 1 16,10 1 9-16,-1-6 0 0,4 2-23 0,1-4-40 16,0-2 33-16,3-4 0 0,-2-1-67 0,2-4 33 15,2-4 9-15,-2 0 24 0,2 0-123 0,1-8 60 16,-3-9 14-16,0 1 5 0,2-10-168 0,-5 3 91 16,2-5 25-16,-3-3 30 0,-1-1-111 0,-1 2 55 15,-2 0 19-15,-1 3 39 0,-3 5-10 0,-1 3 10 16,0 6 146-16,-3 4-79 0,-1 4-31 0,0 1-1 15,0 2 300-15,0 2-155 16,0 4-57-16,-5 12-44 0,0 6 219 0,1 1-116 16,0 1-59-16,1 1 44 0,3 3-5 0,0-7-40 15,0 8-33-15,7-7 33 0,4-2-29 0,2-1 1 16,2-2 0-16,1-2-43 0,2-1-8 16,1-5 21-16,-3-2-95 0,3-3 48 15,-2-4 24-15,0 0 8 0,0 0-141 0,-2-4 78 16,0-9 10-16,0-3 29 0,-2-5-143 0,-1 2 73 15,-1-9 11-15,-4 2-59 0,-1-3 38 0,-2 1 31 16,-2-3-6-16,-2 1-9 0,0-5 39 0,0 3-1 16,-10-1-42-16,-3 0 22 0,0 5-1 0,0 8 13 15,-7 1-12-15,4 4 20 0,-5 5 0 0,1 8 1 16,-5 2 69-16,4 0-43 0,-5 9 8 0,4 7 79 16,-1 1-48-16,4 2-30 0,1 1 31 0,4-1-30 15,3-1 4-15,2 0 1 0,5-1-103 16,4-4 43-16,0-2 21 0,0 0 23 0,8-1-341 0,8-3 161 15,9-1 66-15,3-5 45 16</inkml:trace>
  <inkml:trace contextRef="#ctx0" brushRef="#br0" timeOffset="-113826.09">13657 15191 703 0,'0'-12'0'0,"0"4"0"0,0 2 0 0,0-1 0 0,-11 0 0 0,3 4 231 0,-7 0-103 0,0 3-48 16,-2 0-23-16,-1 5 140 0,-1 8-82 15,1 0-32-15,-5 10-30 0,2-3 156 0,6 0-89 16,1-1-43-16,5-2 115 0,6-4-72 0,-1 1-47 16,4-3-1-16,0-1-34 0,4-1-5 0,8-2 0 15,8-2 8-15,-2 1-55 0,5-2 23 0,-2 0 0 16,1 1 24-16,-3 4-82 0,0-1 49 15,-3 4 12-15,0 1 0 0,-5 1-86 0,-4 4 51 16,-1-1-2-16,-2 2 3 0,-4 1 2 0,0 0 0 16,0 0 81-16,-12 2-28 0,-3-3-4 0,-2-4-26 0,-5 1 29 15,-2-2-28-15,-3-1 9 0,-3-4-6 0,2 1 17 16,3-5-129-16,-7-1 60 0,10-2 27 0,2-2-340 16,2 0 172-16,9 0 73 0,2 0-264 15,5-6 176-15,2-7 85 0,2 1 41 16,12-6-293-16,7 0 167 0</inkml:trace>
  <inkml:trace contextRef="#ctx0" brushRef="#br0" timeOffset="-113335.89">13948 15171 882 0,'6'-8'0'0,"-4"3"0"0,-1 2 0 0,1 2 0 0,-2 1 0 0,0 0 357 0,0 0-162 0,0 0-81 16,-3 3-41-16,-1 10 0 0,-1 3 166 0,-1 8-107 0,0-2-50 0,2 7 114 15,2-2-82 1,0 5-32-16,2-3 13 16,0 0-31-16,0 0 0 0,2-3-31 0,8-1 21 0,1-5-13 15,4 4-8-15,0-7 0 0,4 0-25 0,-4-5 25 16,6-2 0-16,-3-2 8 0,3-2-43 0,0-2-1 0,-1-4 36 16,3 0-36-16,-4 0-1 0,3-6 44 0,1-10-27 0,-4-7-50 15,1-4 24-15,-1-2 0 0,-2-3-14 16,0-4 23-1,-2-8-15-15,-2 7-48 0,-6 0 31 0,1 2 1 0,-2-6 27 16,-4 5-72-16,-2-1 33 0,0-6-1 0,0 4-10 16,-4 5 20-16,-6-4-7 0,-3 3 20 0,-2 0 45 15,-2 5-22-15,-2-1-3 0,1 7-19 0,-7 5 102 16,4 7-52-16,-7 1-18 0,0 8 39 16,-2 0-26-16,0 3 0 0,3 3 28 15,-4 11-25-15,1 2 11 0,0 7-31 0,2 2 51 16,2-1-21-16,5 3 8 0,6-5-23 0,1 3 84 15,7-3-41-15,3 1-15 0,4-3 0 0,0 1 54 16,0-3-25-16,10 2-9 0,3-5-35 0,4-3 32 16,2 2-1-16,5-3-30 0,-4-4 8 0,9-1 55 15,-3-2-32-15,-1-2 138 0,3-2-202 0,-2 0-174 16,-4 0 163-16,1 0 18 16,0-2 1-16,-3-3-346 0,-1-1 180 0,-2 0 68 0,-4 1-684 0,-2-1 375 15,-1 0-115-15,-1 4 241 0</inkml:trace>
  <inkml:trace contextRef="#ctx0" brushRef="#br0" timeOffset="-107668.31">15105 14548 99 0,'-2'0'0'0,"0"0"0"0,0 0 0 0,2 0 0 0,-2 0 0 0,2 0 0 0,0 0 0 0,0 0 7 0,0 0 1 0,0 0 2 16,0 0 46-16,0 0-20 0,-1 0 0 0,1 0-21 16,0 0 53-16,-2 0-18 0,2 0-6 0,-2 0 70 15,0 0-43-15,2 0-20 0,-2 0 0 0,2 0 49 16,0 0-38-16,0 0 1 0,0 0 9 0,0 0-39 16,0 0 0-16,0 0 8 15,0 0 36-15,0 0-22 0,0 0 1 0,0 0-24 16,0 0 77-16,0 0-31 0,0 0-7 0,0 0-38 15,0 0 41-15,0 0-20 0,0 0 0 0,0 3 18 16,2-3-9-16,2 1-30 0,-1 0 51 0,1 2-26 16,3-3 0-16,-4 0-17 0,3 2 48 0,-1-2-28 15,-1 0 0-15,1 0-28 0,2 0 39 0,-4 0 8 16,1 0-47-16,1 0 0 0,-1 0 26 0,0 0 0 16,1 0-26-16,-1 0 37 0,0-2-8 0,2-1-29 15,-1 2 44-15,3 0-22 16,2-2 0-16,-1 0-14 0,2-3 19 0,1 1 0 15,-2 1-27-15,3-2 0 0,1 0-17 0,-1-1 25 16,0 3-8-16,2-2 0 0,2 5-34 0,-2-3 34 16,0 2-1-16,2 2-24 0,2 0 24 15,-3 0 1-15,5 0 20 0,0 0-21 0,3 0-10 0,-3 2 15 16,5-1-9-16,-1 2 0 0,1-2-1 16,1 1 1-16,0-2 138 0,1 2-166 15,2-2 0-15,0 2 0 0,-1 0 0 0,-1 0 0 16,2 2 0-16,-4-3 0 0,6 3 0 0,-2 0 0 15,2 2 0-15,-2-2 0 0,4-1 0 0,-2 1 0 16,3 0 0-16,1-3 0 0,2 1 0 0,0-2 0 16,1 0 0-16,6 0 0 0,-4 0 0 0,2 0 0 15,-1 0 0-15,-1 0 0 0,-5-2 0 0,3 1 0 16,-1-3 0-16,0 2 0 0,-3 0 0 0,-1 2 0 16,-2 0 0-16,0 0 0 0,0 0 0 15,-2 0 0-15,0 0 0 0,0 4 0 16,2-2 0-16,0 0 0 0,1-2 0 0,1 0 0 15,0 0 0-15,0 0 0 0,1 0 0 0,-3 0 0 16,2 0 0-16,0-2 0 0,-2 2 0 0,-2-2 0 16,2 2 0-16,-4 0 0 0,0 0 0 0,-1 0 0 15,-1 0 0-15,-2 0 0 0,0 2 0 0,3 1 0 16,1-1 0-16,-2 1 0 0,3-3 0 16,-1 0 0-16,-2 0 0 0,6 0 0 0,-5 0 0 0,0 0 0 15,-4 0 0-15,1-3 0 16,3 1 0-16,-5 1 0 0,-1-1 0 0,1 2 0 15,-1 0 0-15,-1 0 0 0,1 0 0 0,2 0 0 16,-1 0 0-16,-1 0 0 0,2 0 0 0,-3 0 0 16,3-2 0-16,-2 0 0 0,1 0 0 0,-2 1 0 15,1-3 0-15,-1 0 0 0,-2 0 0 0,-1 2 0 16,-2 0 0-16,0 0 0 0,-2 2 0 0,0 0 0 16,-2 0 0-16,4 0 0 15,-3 0 0-15,-1 0 0 0,3 0 0 0,-5 0 0 16,2 0 0-16,-2 0 0 0,1-2 0 0,-1 1 0 15,-2-1 0-15,0-2 0 0,-2 2 0 0,-1-2 0 16,-1 2 0-16,-1 1 0 0,0 1 0 0,-2-3 0 16,2 3 0-16,0 0 0 0,-1 0 0 0,1 0 0 15,4 0 0-15,-2 0 0 0,0 0 0 0,1 0 0 16,-1 0 0-16,1 0 0 0,-1 0 0 0,-2 0 0 16,1 0 0-16,2 0 0 15,-3 0 0-15,2 0 0 0,-3 0 0 0,3 0 0 16,-2 0 0-16,1 3 0 0,1-3 0 0,0 1 0 15,0-1 0-15,0 0 0 0,1 0 0 0,1 0 0 16,-1 0 0-16,1 0 0 0,0 0 0 0,0 0 0 16,-3 0 0-16,1-1 0 0,0-2 0 0,-3 3 0 15,1-1 0-15,-2 1 0 0,0 0 0 0,0 0 0 16,0 0 0-16,0 0 0 0,0 0 0 0,0 0 0 16,0 0 0-16,0 0 0 0,0 0 0 0,0 0 0 15,0 0 0-15,0 0 0 16,0-2 0-16,0-2 0 0,-3 1-342 0,-6-1 160 15,-5 0 84-15,3 2 29 0,-2 1-448 16,-4 1 242-16</inkml:trace>
  <inkml:trace contextRef="#ctx0" brushRef="#br0" timeOffset="-106844.33">15083 14559 626 0,'-7'0'0'0,"0"0"0"0,4-1 0 0,-1 1 0 0,0-2 0 0,1 2 0 0,-3 0 0 0,3 0 0 0,0 0 131 0,-1 0-49 16,2 0-16-16,1 10 89 0,-1 6-61 0,0 6 245 15,2 1-300-15,0 8-6 0,0 4 8 0,0 10-9 0,0 0 1 0,0 4 54 16,0 5-28 0,0-3 84-16,4 5-47 0,1 1-36 0,1 0 0 15,0 1 42-15,-2 0-35 0,1-2 1 0,-1 1-27 0,1-4 19 16,-3 1 1-16,3-6-29 0,-2-3 10 15,-1-2-9-15,0-9 8 0,0 2-8 0,-2-6-41 16,0-5 41-16,0-1 0 0,0-5 8 0,0-3-28 16,0-4 20-16,-6-3 0 0,1-3 0 0,-5-2-51 15,1-4 24-15,-5 0-7 0,1 0-84 0,-1-10 51 16,-6-6 19-16,3-8 0 0,1-1-174 16,-4-6 94-16,4-1-65 0,-1 2 71 15,2 1 26-15,0 2 39 0,2 8-22 0,1 4 15 16,3 6 134-16,0 4-67 0,2-1-37 0,-2 6 0 0,4 0 123 15,-1 18-68-15,3 6-32 0,-1 2 1 0,1 9 90 16,0 0-56-16,-1 4-9 0,0-4-4 0,1 2-54 16,-1-4 0-16,2-2 46 0,1-10-119 15,-1 1 62 1,2-7 19-16,-2-5 1 0,2-3-382 0,0-2 181 0,0-2 97 0,0-3 21 0,0 0-460 16,0 6 256-16,0 3 127 15</inkml:trace>
  <inkml:trace contextRef="#ctx0" brushRef="#br0" timeOffset="-105873">15299 15004 639 0,'2'-15'0'0,"0"6"0"0,-1 0 0 0,-1 1 0 0,2 3 0 0,-2 1 0 0,0 1 33 16,0 0 136-16,0 1-67 0,0 0-27 0,0 2-8 15,0 0 144-15,0 7-150 0,0 5-6 16,0 5-23-16,0 4 36 0,-2 7-9 0,1 4-26 0,-5 4 0 16,1 5 26-1,-4 3 0-15,4-3-18 0,-6 9-8 0,1 0 3 16,1-1-3-16,0 3 0 0,0-3 0 0,2-9-21 15,2 10-7-15,1-16 27 0,2 1 1 0,2-5-110 16,0-8 54-16,0-1 31 0,0-6-94 0,0-3 46 16,0-3 30-16,0-6 1 0,2 0-302 0,0-3 137 0,2 0 82 0,1-3 17 15,3-12-278-15,-2-1 160 0,3-4 80 16,-2-1 32-16</inkml:trace>
  <inkml:trace contextRef="#ctx0" brushRef="#br0" timeOffset="-105536.96">15467 15154 774 0,'6'-23'0'0,"0"3"0"0,0 8 0 0,-4 0 0 0,-1 3 0 0,-1 2 0 0,0 2 0 0,0 4 41 0,0-1 213 0,-1 2-110 15,-5 0-56-15,-2 10 21 0,-3 8-38 0,0 7 9 16,-4 14-47-16,2 1-3 0,-1 6 2 0,1 2 1 0,3 4-19 16,-1 0 27-1,8-1-8-15,1-2 44 0,2-4-23 0,0-9 1 0,0 2-22 16,2-11 44-16,10 4-9 0,-1-12-35 0,1 0-1 15,2-5-55-15,1-4 28 0,0-5 8 0,1-5 20 16,0 0-44-16,-1 0 22 0,-2-13 0 0,0-7 22 16,-8-2 8-16,4-6-14 0,-7 3 5 15,-2-4-230-15,0 3 104 0,-9 0 11 0,-3 3-135 16,-9-3 91-16,2 8 52 0,-3 2 12 0,-3 5 29 16,4 7-1-16,-1 1-1 0,-1 3-3 15,2 0 34-15,3 8 0 0,3 5-25 0,2 5 10 16,7-2-35-16,2-2 13 0,4 3 16 0,0-4-201 15,14-2-130 1,8 0 163-16,0-5 72 0,10-4 48 0</inkml:trace>
  <inkml:trace contextRef="#ctx0" brushRef="#br0" timeOffset="-105044.27">15797 15350 578 0,'5'-27'0'0,"-3"8"0"0,0-3 0 0,-1 1 0 0,-1-1 258 0,0 2-189 0,0 5-8 15,-7 2-29-15,-2 4 42 0,-1 3-1 16,-1 4-40-16,-2 2 8 0,-2 0-8 0,-2 12 50 0,-2 12-25 16,2 4 0-16,-3 9-25 0,4-1 53 0,0 9-31 15,4-2 1-15,5 1-23 0,3-9 65 16,2 3-25-16,2-3-7 0,0-4 3 0,4-8-130 16,7-3 43-16,4-2 24 0,5-5 35 0,-2-3-74 15,3-3 33-15,-3-5 1 0,3-2 31 0,-2 0 1 0,-1-2-172 16,3-15 67-16,-6 0 43 0,0-6 3 0,0-1-138 15,-3-4 64-15,-1-2 40 0,-2-2 0 16,-1 2-14-16,-2-4 15 0,-5 7 0 0,1 4 26 16,-2 3 106-1,0 8-48-15,0 0-30 0,-5 7 97 0,-4 3-61 0,-3 2-21 0,3 2 210 16,-2 15-100-16,-1 7-60 0,3 1 121 16,2 3-79-16,2 0-23 0,3-5-16 0,2 9-39 15,0-12 9-15,0 2 0 0,8-1 0 0,5-3-87 16,3-8 52-16,0-1 5 0,1-2-53 15,1-5 41-15,2-2 21 0,-2 0-5 0,1-5 33 0,2-11-55 16,-6-5-117-16,-2-1-22 0,-4-5 75 0,-1 1 24 16,-3-4 19-16,-3-2 20 0,-2 0-4 15,0 0-9-15,0 0 6 0,-9 2 35 16,-2-1-5-16,-3 8-28 0,-2 2-1 0,0 8 29 16,-2 4 1-16,-3 2-19 0,2 7-8 0,1 0 4 15,-5 9 2-15,7 7 9 0,0 1-7 0,5 2-57 16,1-1 25-16,6 2 2 0,3-3 27 0,1-2-201 15,0 0 94-15,7-5 36 0,10 2-234 0,2-7 148 16,3-1-356-16</inkml:trace>
  <inkml:trace contextRef="#ctx0" brushRef="#br0" timeOffset="-104772">16292 15231 416 0,'0'-12'44'0,"0"6"-22"0,0-1 0 16,-9 1 183-16,-5 3-86 0,4 1-43 0,-6-1-22 15,1 3 172-15,-2 0-89 0,1 14-56 0,-2 3-24 16,2 1 117-16,2 5-71 0,7-5-35 0,2 5 8 16,3-5 33-16,2 2-38 0,0-3 0 0,9-2-72 15,8-2 0-15,1-2 42 0,7 1-104 0,-6-5 48 16,3 2 24-16,-1 1-48 0,-2 0 36 0,-2 2 8 0,-2 2 28 16,-6-1 0-16,-3 2-170 15,-5 0 74-15,-1 5 14 0,-1-2 26 0,-16 2-23 16,-2-2 0-16,-6 0 12 0,-1-3 19 0,-1-2-42 15,-1-4 35-15,-4-2-3 0,3-5-152 0,1-2 72 16,3 0 38-16,4-9 18 0,3-13-112 0,6-8 68 16,7-15 30-16,5-3 1 0</inkml:trace>
  <inkml:trace contextRef="#ctx0" brushRef="#br0" timeOffset="-104185.54">16255 14939 396 0,'13'-15'0'0,"4"4"158"16,1 2-62-16,0 1-32 0,-4 1 0 15,2 4 234-15,0-2-125 0,-1 3-74 0,3 2-33 0,-2 0 95 16,0 0-64-16,-4 9-32 0,-1 5 8 0,-1 0-79 16,-2 6 0-16,-5 0 38 15,-1 3-98-15,-2 3 93 16,0-5 14-16,-5 5-8 0,-9-3-1 0,-1-3-18 0,-2 1 18 16,1-3 1-16,0-4 8 0,0-1-35 0,2-4 0 15,7-3-18-15,0-3 90 0,1 0-35 0,3-2 6 16,3-1-33-16,0 0 30 0,0 0 5 0,5-1-25 0,11-7 21 15,3-3-137-15,1 3 59 0,0-2 27 0,1 5 2 16,1-2-72-16,0 3 44 0,-1 2 22 0,0 0 1 16,-3 0-190-16,2 2 78 0,-6 0 55 0,-2 0-72 15,1 0 59-15,-3 0 5 0,-3 0 112 0,-1 0-38 16,-5 2 0-16,1-2-43 16,0 2 242-16,-2 4-106 15,0-1-58-15,-5 7-13 0,-5 1 330 0,-1 6-147 0,-4 3-95 0,3 5 95 16,-1 3-87-16,3 2-44 0,-1 3-21 0,4 0 93 15,4 0-62-15,1-2-26 0,2-3-26 0,0-3-1 16,11-3 0-16,2-7 8 0,7 4-126 0,1-8 60 16,2-4 28-16,2-4 1 0,-2-3-155 0,0-2 93 15,7 0 7-15,-5-3-77 0,1-12 33 16,-4-2 45-16,3-2 22 0,-4-4-190 0,-2-1 92 16,-1 0 46-16,-4-4-32 0,-1-3 40 15,-4-2 0-15,-4-3 31 0,-2-6-18 0,-1-1 26 16,-2 1 1-16,0-3-1 0,-10-1-31 0,-1 9-7 15,-5 0 38-15,0 8 0 0,-3 6 26 0,-1 4-1 16,0 10-25-16,-2 6 142 0,-7 3-57 0,3 0-41 16,1 11 201-16,-2 9-110 0,2 5-37 0,1 2-33 15,6 4 123-15,-2-1-68 0,10 0-12 0,1-1-23 16,6-7-59-16,3 1 48 16,0-6-9-16,7 0-164 0,8-1 80 0,8-4 42 15,1-7 12-15,4-2-153 0,2-3 62 0,2 0 50 16,3 0-479-16,-3-1 243 0,1-9 112 0,-1 3 62 15</inkml:trace>
  <inkml:trace contextRef="#ctx0" brushRef="#br0" timeOffset="-103293.52">18435 14489 421 0,'0'0'0'0,"0"0"0"0,0 0 0 0,0 0 0 0,0 0 0 0,0 0 0 0,0 0 80 15,0 0-47-15,0 0-1 0,0 0 89 0,-2 0-45 16,0 0-21-16,2 0 8 0,-4 0 9 0,4 0 1 15,-2 0-41-15,2 0 80 0,0 0-40 0,0 0 8 16,0-2 36-16,0-1-42 0,0 3-20 0,0 0-1 16,0 0 72-16,0-1-38 15,0 1-31-15,4 0 0 0,2 0 71 0,0 0-47 16,3 0-24-16,-2 0 8 0,7 0 3 0,-3 0 1 16,2 0-36-16,0 0 47 0,2-2-23 0,2 0 8 15,0 0-31-15,0 1 41 0,2-2-1 16,1 1-40-16,1-1 31 0,4-1 8 0,1 0-39 0,2 0 0 15,0 3-8-15,0-4 8 0,4 3 0 0,1 1 8 16,0-1-44-16,1 0 0 0,3 2 35 0,1 0 1 16,-1 0-35-16,1 0 9 0,0 0 12 0,1 5-170 15,-2 3 73-15,-3-1 46 16,2-1-151-16,-4 2 77 0,0-2 34 0,-2 1 30 16,-4-1-40-16,-3-1 28 0,-1-1-2 0,-2 0-7 15,-4-2 79-15,-1 0-24 0,-6-2 0 0,-1 0 8 16,-3 0-7-16,-1 0-26 0,-1 0 13 0,-3 0 48 15,0-2-16-15,-3-4 1 0,-8-2-344 0,0 2 154 16,-3 4 74-16</inkml:trace>
  <inkml:trace contextRef="#ctx0" brushRef="#br0" timeOffset="-100976.36">17168 15249 291 0,'-5'-2'0'0,"1"2"0"0,3 0 0 0,-3 0 0 0,4 0 0 0,-2 0 233 0,0 0-100 0,0 0-50 0,2 0-17 15,0 0 108-15,2 0-71 0,9 0-35 0,5-2 49 16,2-2-42-16,3 1-14 0,5-2 119 0,-1 0-74 15,-1 3-37-15,2-1 1 0,-1 0 27 0,-4 3-24 16,0 0-8-16,2 0-32 0,-2 0-35 0,-4 0 0 16,0 0 35-16,-4 0-124 0,0 3 57 15,-4-1 34-15,-1-1 0 0,-4-1-250 16,-2 0 117-16,0 2 76 0,-2-2-176 0,0 0 110 16,0 0 19-16,-8 0 40 0,-1-5-302 0</inkml:trace>
  <inkml:trace contextRef="#ctx0" brushRef="#br0" timeOffset="-100785.88">17321 14928 1172 0,'-6'-6'0'0,"3"2"0"0,1 2 0 0,0 2 0 0,2 0 0 0,-2 0 0 0,2 2 0 0,0 14 0 0,0 4 187 0,0 6-77 16,0 5-38-16,0 2 192 0,2 10-115 0,-2-5-50 15,0 8-23-15,0-2-22 0,2-1 0 0,0-1-21 16,-1-5-74-16,1 1 32 0,4-2 21 0,-2-3 1 15,2-2-305-15,-3-4 163 0,1-6 89 0,0-2-487 16,1-6 257-16,1-5 75 0,0-5 80 0</inkml:trace>
  <inkml:trace contextRef="#ctx0" brushRef="#br0" timeOffset="-100519.58">17742 14941 1303 0,'0'0'0'0,"-11"0"0"0,3 0 0 0,-3 0 0 0,0 7 0 0,-7 7 0 0,2 4 0 0,-3 6 0 0,4 3 176 0,-2 7-63 0,4 0-44 0,1 4 160 16,5 7-98-16,3-7 190 0,4 4-276 0,0-9-5 0,0 8-7 15,8-5 0-15,4-4-29 0,8-2 29 16,1-1-1-16,-1-3-121 0,4-3 56 0,1-4 33 15,1-2 0-15,-1-1-257 0,-2-4 145 0,-2-4 80 16,2-1-14-16,-5-6-427 0,2-1 197 0,-3 0 122 0,-1 0-247 16,-2-3 177-16,-1-9 99 15</inkml:trace>
  <inkml:trace contextRef="#ctx0" brushRef="#br0" timeOffset="-100345.05">17845 15236 1360 0,'-6'-3'0'0,"4"2"0"0,2 0 0 0,0-2 0 0,0 0 0 0,0-2 0 0,4 4 0 0,8-3 121 0,2 1-44 0,6-2 127 15,-4 4-85-15,5-1-44 0,-2 2-12 16,1 0-211-16,-1 0 91 0,-1 0 44 16,0 0-389-16,-1 0 216 0,0 0 118 15,-2 3-205-15,0 0 147 0</inkml:trace>
  <inkml:trace contextRef="#ctx0" brushRef="#br0" timeOffset="-100055.83">18354 14975 477 0,'6'0'0'0,"-1"0"0"0,-1 2 0 0,-3 3 0 0,-1 6 0 0,0 1 330 16,0 1-148-16,-9 2-75 0,2 2-29 0,-4-2 104 15,-2 2-75-15,0 0-37 0,-1 0-42 0,0 0 4 16,-2-2 9-16,1 0-8 0,0-4-68 0,2-2 34 15,-1-1 0-15,5-2 14 0,2-3 28 0,2 1-8 16,1-2 0-16,2-2 65 16,2 0-33-16,0 0-3 0,2 0 12 0,11 0-13 0,2 0-30 15,3 0 22-15,5 0 1 16,2 0-21-16,-3 0 8 0,6-2-98 0,-2 2 45 0,1 0 22 16,-3 0 1-16,-1 0 22 0,-1 0-105 0,1 0 41 0,0 0-301 15,-5 0 155-15,-1 0 88 0,-4 0 18 16,-3 0 27-16,-1 0-351 0,-3 0 182 0,-1 0-152 15,-3 0 166-15,-2 0 83 0</inkml:trace>
  <inkml:trace contextRef="#ctx0" brushRef="#br0" timeOffset="-99891.27">18461 14954 369 0,'-9'0'20'0,"1"0"1"0,5 0-21 0,-3 0 0 0,2 9 368 15,2 3-167-15,-2 5-84 0,4 3 268 16,-2 8-180-16,2 0-86 0,-1 5-43 0,1 3 65 15,0 1-54-15,-2 2-18 0,2 6-134 16,0-3 49-16,0-1 24 0,0-5 1 0,0 1 23 0,0-1-450 16,2-4 222-16,5-5-434 0</inkml:trace>
  <inkml:trace contextRef="#ctx0" brushRef="#br0" timeOffset="-99553.77">18878 15009 628 0,'-7'-17'0'0,"0"7"0"0,-3 0 0 0,0 6 0 0,0-2 158 0,-6 3-8 0,-1 3-59 16,-5 0-29-16,1 9 56 0,-4 7-47 0,3 1 0 0,1 3-11 15,2-1 0-15,8-1-28 0,2 0 9 16,3-3-8-16,4 1 35 0,2-4 0 0,0-2-35 0,4 1 9 15,9-1-1-15,2-2-9 0,0 0-41 16,2 2 20-16,2 0 1 0,-2-1 21 0,-2 2 8 0,0-1-78 16,-4 5 34-1,-2-3 7-15,-3 6-58 0,-4-4 31 0,-2 4 5 0,0-2 6 16,0 1 1-16,-9 0 5 0,-6-2 14 0,-4 2 29 16,2-8-31-16,-4 2-9 0,-1-1 7 0,1-4-15 15,3-3 15-15,-2-1 3 16,6-2-215-16,4 0 99 0,2 0 52 0,3 0 20 15,5-2-397-15,0-5 192 0,0-2 108 0</inkml:trace>
  <inkml:trace contextRef="#ctx0" brushRef="#br0" timeOffset="-99339.35">18959 15191 1187 0,'2'-2'0'0,"0"-1"0"0,-2 3 0 0,0-3 0 0,0 3 0 0,0 0 0 0,-8 0 0 0,2 8 316 0,3 5-134 0,-3-1-78 16,2 4-36-16,1 1 47 0,3 2-41 0,-2 1-20 15,2 1-47-15,0 0-9 16,0-1 35-16,0-1 0 0,0 0-258 0,2-2 129 16,1-6 73-16,1 0-385 0,2-1 211 0,-3-3 105 15,1-5-381-15,0-2 220 0</inkml:trace>
  <inkml:trace contextRef="#ctx0" brushRef="#br0" timeOffset="-98551.45">18985 14797 1327 0,'0'-11'0'0,"0"7"0"0,3-1 0 0,-2 4 0 0,1-2 0 0,0 3 0 0,0 0 0 0,0 0 113 0,3 6-40 0,1 6 8 0,-1 3-8 16,1 4-1-16,0 4-39 0,-1 6-1 0,1 1-242 0,-3 4 130 15,1 2 52-15,0 7-274 16,-1 0 165-16,-2 1 83 0,1-7 48 0,-2 2-189 0,2-3 46 16,-2-1 62-16,2-7 50 15,0-6 5-15,-2-3-9 0,1-5 8 0,1-4 201 16,0-5-100-16,0-3-50 0,0-2-26 0,0 0 240 16,1-7-121-16,1-8-23 0,0-1-45 0,0 0 142 15,1 0-78-15,1 1-21 0,-1 0-22 0,3 2 0 0,0 3-31 16,1-1-21-16,0 4 0 0,1 0 29 15,-1 1-8-15,0 5-39 0,1-1 38 0,0 0 1 16,-1 2-68-16,-2 0 37 0,1 9-8 0,-4 3 12 0,-1 5 39 16,-1 4-9-16,0 4-15 15,0-4-2-15,-2 2 63 0,0 1-30 0,2-3-1 16,0-5-30-16,-1-1-33 0,5-5 46 0,-2-5-9 16,4-3 9-16,-1-2-61 0,2 0 31 0,3-11-172 15,-1-8 94-15,3-4 42 0,-4 1 16 0,3-3-201 16,-1-2 93-16,-1 2 56 0,0-1 0 15,1-2-94-15,-3 1 64 16,0 1 33-16,1 0 30 0,-3 6 3 0,2 0-9 16,-3 5 67-16,0 4-30 0,-2 1 1 0,-2 5-30 15,0 1 0-15,-1 4 264 0,1 0-107 16,0 6-73-16,0 10 256 0,0 7-128 0,-2 2-83 0,2 7 5 16,-1 2 53-16,3 0-60 0,1 11-31 0,0-12 0 15,4 5-14-15,0-2-8 0,3-5-8 0,1-3 0 0,1-3-69 16,-2-9 34-16,3 0 0 15,2-7-26-15,-2-3 27 0,0-6-1 0,-2 0-157 16,1-2 88-16,-2-7-117 16,0-6 89-16,-3 0 34 0,-1 0 26 0,-1-2-9 15,-1-2 5-15,0 0 4 0,-3-1-1 0,1-5 4 0,-2 2 41 16,0-3 1-16,0-2-39 0,-1-2 16 0,1-2 9 16,-2-2-20-16,0-2 29 0,0 1 9 0,0-1 0 15,-2 0-22-15,-3 2-7 0,-4 0-9 0,-1 3 12 16,-3 0 7-16,0 7 25 0,0 6-33 15,-2 1 3-15,-2 4 71 16,-1 4-34-16,0 5 2 0,-1 4 15 0,4 0-24 0,0 0 3 16,2 11-19-16,2 2-4 0,-1 6 13 0,5-1 126 15,2 3-48-15,1 0-39 0,2 1 83 0,2-1-53 16,0-2-12-16,0 1 6 0,7-3 9 0,6 0-48 0,1-2-1 16,0 0-42-16,2-1 20 15,2-3 1-15,0 0 30 0,0-1-267 0,-1-4 119 0,2-3 64 0,-2 0-201 16,0-3 123-16,-3 0 37 0,2 0-443 15,-3-3 246-15,-1-5 125 0,-1-3 61 16</inkml:trace>
  <inkml:trace contextRef="#ctx0" brushRef="#br0" timeOffset="-98318.41">19788 14869 987 0,'0'-3'0'0,"0"-1"0"0,0 3 0 0,2-2 0 0,1 1 0 0,1 2 0 0,1 0 189 16,3 0-78-16,2 5-30 0,0 5 313 0,3 8-181 15,-1 4-90-15,-1 6-45 0,2 4 165 16,-1 4-97-16,-1 7-61 0,-4 0-26 16,1 1 30-16,-2 1-28 0,-5 1 0 0,1-3-57 15,-2 9-9-15,0-3 38 0,0-2-184 16,-9 0 92-16,-5-4 46 0,0-6-265 0,-5 0 151 0,0-7 51 16,-2-5 47-16,6-9-32 0,-3-6-352 15,2-4 193-15,4-6-28 0,1 0 108 0,-1-6 53 16,4-17 27-16,5-6-8 0</inkml:trace>
  <inkml:trace contextRef="#ctx0" brushRef="#br0" timeOffset="-98020.92">19898 14738 1314 0,'0'-13'0'0,"9"4"0"0,5 3 0 0,-2 0 0 0,0 3 0 0,1 0 0 0,0 2 0 0,2 1 0 0,-2 0 227 0,1 0-97 0,-3 10-41 0,-2 2-2 16,1 6-28 0,-5-1 0-16,-1 1-71 0,-2 3 22 0,0-2 8 15,-2 0 15-15,0-3-139 0,-2-1 70 0,-7-1 34 16,0-3 0-16,-2-2-84 0,1-1 53 0,1-3-5 16,-2 1 27-16,4-5 48 0,0 3-37 0,3-4-35 15,2 2 149-15,1-2-64 0,1 4-27 0,0-2 137 16,0 1 19-16,7 2-55 0,4-2-52 0,4 1 129 0,0 1-84 15,2-1-42-15,0 2-21 0,2-2-102 0,-3-1 36 16,0 0 23-16,0-2-1 0,0-1-472 16,0 2 247-16,-2-2 99 0,-9 0-803 15</inkml:trace>
  <inkml:trace contextRef="#ctx0" brushRef="#br0" timeOffset="-96741.74">20866 15059 900 0,'-10'0'0'0,"-1"0"0"0,4-1 0 0,-4-2 0 0,4 0 0 0,-4-3 0 0,-1-2 0 0,0 1 0 0,-4 0 84 0,3 1-17 0,-2 4-8 16,0 0 17-16,1 2-22 0,-2 0 0 0,2 4-22 16,-2 12 58-16,0 9-33 0,0 3 0 0,4 10 2 15,1 0-27-15,6 3 1 0,3-6 73 0,2 10-41 16,0-10 1-16,4 0-33 0,10-3 39 15,2-7 0-15,1-7-31 0,7 0-8 16,-7-7-77-16,6-6 38 0,-1-5 1 0,2 0-37 0,-1-11 46 0,0-10-8 16,-5-9 36-16,5-8-236 15,-6-2 109-15,0-1 34 0,-2 2-186 16,0-15 117-16,-1 7 28 0,-3-6 36 0,-2-2-12 0,1-8 22 16,-3 5-7-16,0-16 30 0,0 5 5 0,2 0-5 15,-2 14 0-15,-2-1 22 0,-1 18-8 16,-2 10-14-16,-2 11 0 0,0 4 224 0,0 8-93 15,0 5-61-15,-6 12 230 16,-4 24-131-16,-4 7-40 0,1 16-40 0,1 3 182 0,1 7-103 16,4 4-43-16,0 2-33 0,2-1 105 0,3-1-65 15,2-5-33-15,0-12-1 0,0 2 26 0,7-8-33 16,4-4 0-16,1-11-49 0,4-2 0 0,0-10 24 16,-2-5-115-16,1-7 54 0,0-8 30 0,1-3 0 15,4-3-203-15,-1-21 118 0,-1-1 20 16,3-11 38-16,-1 1-202 0,-1-4 106 15,0-3 17-15,-2 5-81 0,4-12 79 0,-5 2 37 16,1 0 0-16,1-1-4 0,-4 3-1 0,-1 12 33 16,-1-1 36-16,-7 12 1 0,-1 9-29 15,0 2 0-15,-3 6 171 0,1 5-93 0,-2 0-35 16,0 26-22-16,-5 5 282 0,-4 9-140 0,0 1-43 16,4-4 175-16,0 16-100 0,3-10-65 0,2 1-29 15,0-7 30-15,2 1-32 0,11-4 8 0,2-3-28 0,2-7-14 16,3-5 1-16,3-4 0 0,-4-7-72 0,4-5 44 15,1-3-8-15,0 0 35 16,-1-9-138-16,0-8 69 0,-3-8 23 0,1 0-147 0,-5-6 69 16,0-1 48-16,-5-1-107 15,-1-1 69-15,-3-10 18 0,-3 8 16 0,-3-10-38 16,-1-1 27-16,0 0-6 0,-1-2 33 0,-12-2-72 16,-5 2 28-16,-1 5 8 15,-4 6 35-15,0 14-35 0,-5 3-1 0,-4 10 37 0,0 10 92 16,-2 1-42-16,0 5-25 0,2 16 0 0,2 3 226 0,8 3-114 15,2 1-53-15,8 1 130 0,6-3-92 0,6-3-19 16,0 0-32-16,2 1 192 16,11-7-91-16,10-1-58 0,-2-1-25 0,2-3 12 15,2-4 0-15,1-3-36 0,-5-2-220 0,1-1 106 16,1 1 57-16,-4-3-669 0,-3 1 350 0,2 3 146 0</inkml:trace>
  <inkml:trace contextRef="#ctx0" brushRef="#br0" timeOffset="-90120.91">22020 14861 858 0,'-1'-9'0'15,"1"5"0"-15,0 1 0 0,0 1 0 0,0 0 0 0,0 0 0 0,0-1 198 0,1-1-82 0,9 3-42 16,5-2 99-16,3 1-62 0,3 1-44 0,4-1 1 15,1-1 141-15,1 3-89 0,1 0-43 0,-6 0 9 16,8 0-31-16,-4 0 0 0,-5 0-22 0,4-1-139 31,-5-2 70-31,-1 3 42 0,-4-1-338 0,-5 1 183 16,-3 0 90-16,-2 0 3 0,-3 1-504 0,-2 11 242 0</inkml:trace>
  <inkml:trace contextRef="#ctx0" brushRef="#br0" timeOffset="-89947.88">22109 15133 1421 0,'-2'9'0'0,"0"0"0"0,2 1 0 0,0-5 0 0,0-3 0 0,7-2 0 0,8 0 0 0,6 0 243 0,0 0-97 0,9-2-61 16,-3-6 130-16,-1 0-91 0,-1 0-46 0,2 0-22 16,-6 1-215-16,3 3 92 0,-5 0 49 0,0 1-415 15,-5 3 233-15,0 0 116 16,-3 5 67-16,-2 7-259 0,-3-1 67 0</inkml:trace>
  <inkml:trace contextRef="#ctx0" brushRef="#br0" timeOffset="-89688.5">22638 14597 1569 0,'0'-15'0'0,"-2"7"0"0,2 7 0 0,0-3 0 0,0 1 0 0,0 2 0 0,0 1 0 0,0 0 0 0,0 12 141 0,0 11-54 0,0 4 173 0,0 15-113 16,-1 5-50-16,-5 7-36 0,1 12 104 0,-2-6-66 15,4-8-34-15,1 7 1 0,2-3-56 0,0-3 22 16,0 1 1-16,0-4-169 0,0-2 85 0,0-3 42 16,0-6 29-16,2-2-347 15,0-4 150-15,-1-9 97 0,1-2-230 0,-2-8 147 16,3-5 15-16,-1-5 62 0,0-4-295 0,1 0 174 15,3-13 87-15</inkml:trace>
  <inkml:trace contextRef="#ctx0" brushRef="#br0" timeOffset="-89362.34">23074 14566 1419 0,'0'-10'0'0,"0"6"0"0,0 3 0 0,-6 1 0 0,-1 0 0 0,-3 1 0 0,-4 12 0 0,-1 8 146 0,-6 11-60 0,0 5-27 16,-4 6 212-16,5 7-119 0,-2 9-59 0,4-8-23 16,2 17 105-16,7-17-72 0,-1 5-34 0,6-2-1 15,4-7 57-15,0-7-37 0,0-1-32 0,9-5-8 16,7-4-15-16,0-7-1 0,3-3-128 0,0-6 72 16,1-4 24-16,1-5 1 0,-1-4-79 0,-4-1 56 15,-1-1 27-15,-4-11-11 16,0-5-219-16,-2-8 81 0,-8 1 68 0,1-2-81 15,-2-3 63-15,0 2 18 0,-10 1 8 0,-4 0 9 16,-6 5 26-16,0 2 0 0,-4 8 67 0,1 3-42 16,-7 3 9-16,5 3-34 0,5 2 15 15,-1 0-15-15,2 0 0 0,8 4 10 0,2 3-118 0,5 0 55 16,4 3 28-16,0-1-328 0,10-1 177 0</inkml:trace>
  <inkml:trace contextRef="#ctx0" brushRef="#br0" timeOffset="-88879.66">23724 14590 692 0,'2'-17'0'0,"-2"2"0"0,0 0 0 0,0-3 0 0,0 2 0 0,0-2 0 0,0-2 101 0,0-1-34 0,0 3-1 0,-2 0-33 15,-6 1 122-15,1 1-65 0,-2 5-29 0,-3 1 79 16,1 3-53-16,-1 4-28 0,1 1 100 0,-3 2-67 16,-2 0-29-16,4 0-1 0,-6 12 98 0,2 7-64 15,-1 3-23-15,2 3-9 16,0 1 93-16,2 3-62 0,1 1-32 0,5 0 58 15,1 3-37-15,1 1-29 0,5 2 0 0,0 6 124 16,0-1-73-16,0 0-37 0,0-2 9 0,0 12 81 16,2-5-63-16,3 1-32 0,0-3 22 0,3 1-27 15,-3-7 8-15,3 7 115 0,0-10-374 0,-3 6 187 16,-1-4 0-16,-1 2 37 0,-1-1-54 0,-2 1 24 16,0-2-1-16,-5 1-96 15,-8-4 62-15,-2 0 1 0,-2-4-10 0,-2-4-129 16,-1-3 59-16,-1-5 49 0,2-5-139 0,-1-2 85 15,1-1 32-15,1-5 30 0,6-4-185 0,1 0 104 16,-1-1 51-16,5 0-92 0,1 0 63 0,4-1 45 16,2-6 0-16,0-3-289 0,6-1 162 0,11-4 82 15,-1 2-340-15,9-5 216 0</inkml:trace>
  <inkml:trace contextRef="#ctx0" brushRef="#br0" timeOffset="-88582.15">23779 15356 597 0,'7'0'0'0,"1"0"0"0,-3 0 0 0,-3 2 0 0,-2 3 0 0,0 7 353 0,0-1-160 0,0 4-81 0,-2 3 206 15,-1 1-147-15,3 2-69 0,0 2-35 0,0-3 68 16,0 1-51-16,2-2-18 0,5-3-7 0,4 0 28 16,2-3-27-16,0-5 0 0,3-1-82 0,0-5 36 15,0-2-9-15,-2 0 28 16,2-2-133-16,-4-9 66 0,2-6 34 0,-3-2 7 15,-4-2-204-15,-3-1 106 0,-2-1 15 0,-2-3-64 16,0 1 45-16,0 5 33 0,-6 0-24 0,-6 2 27 16,-4 6-6-16,-2 2 32 0,-5 4 84 15,4 6-51-15,-9 0-12 0,4 0 0 16,1 10 85-16,6-3-50 0,0 4-13 0,6-5-64 0,3 3 48 0,3 0-9 16,5-2 20-16,0 0-285 0,0-1 127 0,9-4 58 15,6-2 35-15,2 0-147 16</inkml:trace>
  <inkml:trace contextRef="#ctx0" brushRef="#br0" timeOffset="-88255.95">23826 14497 962 0,'-14'-6'0'0,"5"5"0"0,4 1 0 0,1 0 0 0,2 0 0 0,-1 0 201 0,3 0-87 0,0 0-41 0,0 4-1 16,9 2 161-16,7-3-100 0,3 1-42 0,6-2-6 15,3-2-26-15,-1 0 0 0,3 0-27 0,-1 0-111 16,-3 0 64-16,0 0 19 0,-3 0-206 0,0 0 118 16,-6 0 58-16,0 0 29 0,-5 0-186 0,-1 0 48 15,-2 0 68-15,-4 2-35 0,-1 2-329 0</inkml:trace>
  <inkml:trace contextRef="#ctx0" brushRef="#br0" timeOffset="-87947.13">23895 14624 735 0,'-9'5'0'0,"3"-1"0"0,6 3 0 0,0-3 0 0,0 0 0 0,6-4 0 0,5 4 160 0,3-2-56 0,2 2-39 15,3-1 136-15,1 2-85 0,-1 2-41 0,-2 2-21 16,-2 2-35-16,-2 0 13 0,-1 4 1 0,-7 3 0 16,-1-1-80-16,-3 1 40 15,-1 1 7-15,0-3-155 0,-10 3 94 0,-6-2 46 16,-2-4 25-16,-3-3-181 0,-2-3 90 0,-3-1 1 15,1-4 91-15,5-2-31 0,-3 0 1 0,2 0-40 16,3 0 237-16,5 0-94 0,3-2-49 0,3-1-14 16,2-2 232-16,5 2-104 0,0-1-33 0,2 1 6 15,10-2-45-15,11 1-22 0,0 0 0 0,5 1-8 16,1 1-6-16,1 0-9 0,0 0-133 16,2 1 66-16,-2-1 35 0,-5 0 7 15,7 2-337-15,-11 0 174 0,2 0 59 0,-3 0 52 16,-5 0-392-16,-4 0 195 0,1 0 108 0</inkml:trace>
  <inkml:trace contextRef="#ctx0" brushRef="#br0" timeOffset="-87699.78">23737 14098 1264 0,'-10'-19'0'0,"9"11"0"0,1 7 0 0,1-1 0 0,13-2 0 0,4-2 0 0,2 2 147 0,9 0-57 16,7 1-28-16,4 1 70 0,7-2-54 0,-5 1-23 15,2-1-17-15,-9 2-5 0,5 0 0 0,-3 1 8 16,-2-2-186-16,-7 3 89 16,-8 0 44-16,1 0 23 0,-4 0-281 0,-7 0 157 15,-3 0 10-15,-3 0-332 0,-4 0 186 0,0 0 107 16,-4 4 56-16,-9-4-99 0</inkml:trace>
  <inkml:trace contextRef="#ctx0" brushRef="#br0" timeOffset="-87530.21">23943 14096 1069 0,'0'2'0'0,"0"1"0"0,0 3 0 0,0 0 0 0,0 1 0 0,0 1 0 0,0 3 0 0,3 2 0 0,-3 4 320 0,2 0-147 0,-2 2-70 0,0 2-123 15,0-1 27-15,0 2-1 0,0-3 35 0,0-1-399 16,0 2 195-16,0-3 98 0,0-4-176 0,0-5 134 16</inkml:trace>
  <inkml:trace contextRef="#ctx0" brushRef="#br0" timeOffset="-87382.61">24092 14089 1215 0,'0'0'0'0,"0"2"0"0,0 12 0 0,0-1 0 0,0 2 0 16,0 4 0-16,0 6 0 0,0-1 0 0,-2 1 0 0,-1 2 269 0,1 2-118 0,-2-6-51 0,2 11-232 0,0-7 83 0,2 0 40 15,0-1-614-15,0-9 320 0</inkml:trace>
  <inkml:trace contextRef="#ctx0" brushRef="#br0" timeOffset="-86335.14">24780 15004 534 0,'2'-17'0'0,"0"7"0"0,-1 1 0 0,1-1 0 0,0 0 0 0,0-1 0 0,0-2 108 16,-2-2-42-16,0 0 0 0,0 2 10 0,0 0-22 15,0 0 1-15,0-3-15 0,0 3-29 0,-4 1-1 16,-1 0 23-16,-1 4-27 0,-2 0 9 16,-3 4 17-16,0 1 1 0,-4 3-32 15,-1 0 0-15,-4 15 32 0,-1 6-12 16,-4 9 6-16,4 2-18 0,-4 6 15 0,2 3 93 0,3 3-44 15,5-10-16-15,2 8-7 0,5-5 69 0,6 0-43 16,2-5 10-16,0-4-27 0,2-6 9 16,8 0-36-16,6-7 1 0,3-2-9 15,6-2 9-15,-2-9 0 0,0-2-51 0,9 0 21 16,0-7-147 0,5-12 88-16,-2-3 36 0,-1-2 23 0,-6 0-226 0,6-10 113 0,-11 7 41 0,2-3-189 15,-6 0 231-15,-1 4 3 0,-6 5-33 16,-4 1 25-16,-3 4 24 0,-3 7-25 0,0 2 0 15,-2 5 99-15,0 2-58 0,-8 0-16 0,-2 9-1 16,-6 12-23-16,5 1 182 0,0 3-87 16,3-3 168-16,1 9-116 0,5-5-40 15,2-1-33-15,0 0 12 0,2-1 81 0,8-6-36 0,4 0-38 0,4 0-49 16,2-8 1-16,1 0-17 0,0-4 0 16,0-5 45-16,2-1-8 15,0 0 0-15,-3-6-145 0,-3-7 68 0,0-2 36 0,-2-6 10 16,-4 1-185-16,-4-1 81 0,0-1 52 0,-5 0-78 15,-2-1 56-15,0 2 7 0,-5 0 4 16,-9 1 29-16,1 3-2 0,-6 0 2 0,-1 9-1 0,-3 1 25 16,-4 4 8-16,1 3-33 0,0 0 74 15,-1 5-36-15,-1 8-8 0,8 0 43 0,-5 6-21 0,10-4 0 0,2 2-18 16,6-2-99-16,7-2 46 0,0-1-4 16,7-3 50-16,19-3-297 0,4-4 134 0,15-2 68 15,-1 0-84-15,2-10 67 0</inkml:trace>
  <inkml:trace contextRef="#ctx0" brushRef="#br0" timeOffset="-86055.88">25525 14924 690 0,'0'-8'0'0,"-1"7"0"0,-11-1 0 0,-3 0 0 0,-2 2 0 0,-10 0 141 0,4 0-54 0,-2 9-27 15,2 7-1-15,5-4 133 0,1 3-83 16,3 2 72-16,5-2-74 0,4 2-37 0,5 0 0 0,0 0-4 15,3 0-34-15,11-2 1 0,6 2-23 16,-1-4 1-16,-3-2 21 0,4 3 9 0,-1-2-8 16,-1 0-63-16,-3 1 31 0,-5 0 0 0,0 1-49 15,-6-4 48-15,-1 3-9 0,-3 3 2 0,0-1-57 16,-12 2 27-16,-6-3 23 0,-4-2-77 16,-5 3 45-16,0-4 15 0,-1-3-1 0,0 0-38 15,6-7 29-15,-1 1-17 0,0-2-144 16,7 0 80-16,4-2 45 0,5-7 16 0,7-4-197 15,0-5 105-15,7 0 64 0</inkml:trace>
  <inkml:trace contextRef="#ctx0" brushRef="#br0" timeOffset="-85708.81">25773 14892 1083 0,'2'-3'0'0,"-2"1"0"0,0 2 0 0,0 0 0 0,-11 1 0 0,-7 13 0 0,4 2 0 0,-5 7 308 0,2 4-138 15,0 2-61-15,2 1 36 0,6 1-56 0,3-2-28 0,6 0 0 16,0-3 30-16,0 3-34 16,11-3 1-16,8-7-25 0,-1-2-90 0,9-1 44 0,-5-7 32 15,11-1-133-15,-1-6 74 0,-2-2 36 16,0 0 1-16,-1-4-157 0,2-9 73 0,-5-5 47 16,1 0-11-16,-6-2-82 0,-1-5 43 15,-5-1 32-15,-4-2-24 0,-5-5 29 0,-3 0-1 16,-3-8 22-16,0 1-1 0,-7-3-39 0,-8-2 31 0,-5 0-27 15,-6 3 0-15,1 8 35 0,-2 14 1 16,-5 1-1-16,-3 8 133 0,0 8-63 0,0 3 149 16,0 0-102-16,5 9-44 0,3 6-28 0,8-2-2 15,5 3 76-15,2 0-25 16,8 1-28-16,4-3 69 0,0 4-41 0,10-4 11 0,14 3-189 0,2-2 80 16,6-3 33-16,8-1 9 15,-1-1 27-15,-1-5-442 0,9 1 204 0,-4-5-292 0</inkml:trace>
  <inkml:trace contextRef="#ctx0" brushRef="#br0" timeOffset="-84954.93">26519 14450 761 0,'2'-5'0'0,"-2"3"0"0,0 2 0 0,1 2 0 0,-1 11 0 0,0 8 136 16,0 5-52-16,0 5 43 0,0 4 27 0,0 5-53 0,0 7-38 15,0-1 77-15,0 5-53 0,0 1-28 16,0 2 1-16,0-2-19 0,0-2 29 0,0-1-38 0,0-3-15 16,2-11 16-1,2 1 0-15,2-8 8 0,-2-2-9 0,0-3-45 0,-3-6 22 0,1-8-53 16,0-3 46-16,-2-3-8 0,0-3 39 16,0 0-17-16,-5-3-72 0,-6-12 28 0,-1-2 13 15,-1-6-3-15,-2 1-95 0,0-2 49 16,-2-4 32-16,-1 1-62 0,0 0 30 0,-3 3 27 15,1 0-2-15,-1 3-101 0,0 6 57 0,3 3 122 16,-5 5-48-16,4 6 9 0,-4 1-33 0,5 0 0 16,-1 7 189-16,4 10-88 15,2 1 141-15,2 7-105 0,7-1-42 0,0 0-29 0,4 3 76 16,0-4-42-16,2-1 0 0,11 3-8 16,4-9-24-16,1 2-37 0,7-8 0 0,2-2 35 15,3-7-160-15,2-1 76 0,-1 0 37 0,3-6 22 0,0-9-301 16,-3-6 148-16,2-2 49 0,1-7-151 15,-4 2 99-15,-2-4 58 0,-2 0 28 0,-1 0-26 16,-6 0 20-16,2-5 7 0,-4 5 63 0,1 0-35 0,-5 2 0 16,-2 3 0-1,-1 9 151-15,-4 5-71 0,-5 3-40 0,1 2 288 0,-1 7-142 0,-1 1-84 16,0 1-9-16,-3 18 173 16,-7 6-84-16,1 4-59 0,0 4 113 15,2 3-85-15,2 1-35 0,4 1-29 0,1-2 0 0,0-3 2 16,6-1 0-16,8-4-50 0,0-7 9 0,8 2 18 0,1-6-1 15,1-6 1-15,3-5-76 0,1-5 38 16,-1-1 9-16,-1 0-131 0,1-12 75 0,0-2 41 16,-5-6-8-16,-1-4-126 0,-8 2 58 0,5-6 41 0,-9-2-46 15,-5 1 37 1,1-6 7-16,-3 0-1 0,-2-3-15 0,0-10 8 16,0 4 15-16,-4-3-29 0,-5 0 0 0,-1 6 29 15,-7-8 8-15,-2 11 1 0,1 9-31 0,-7 4 0 16,-1 6 151-16,-4 7-68 0,-3 9-23 0,1 0 1 0,1 3 152 15,3 5-85-15,0 8-37 0,7 2-28 16,-3 6 27-16,10-4 73 0,3 5 115 16,4 1-100-16,5-1-31 0,2-3-23 0,0 8 1 0,12-7 0 0,7-1-3 15,2-2-1 1,4 0-117-16,-2-7 53 0,8 4 16 0,0-4 0 16,-1-6 23-16,0 1-286 0,0-5 131 0,2 0 56 0,-2 0-429 15,-2 0 238-15,-1-5 93 0,-2-2 66 16</inkml:trace>
  <inkml:trace contextRef="#ctx0" brushRef="#br0" timeOffset="-84062.24">27482 14763 761 0,'0'-6'0'0,"0"4"0"0,0 1 0 0,0-2 0 0,0 2 0 0,0-1 0 16,5-1 0-16,2 2 106 0,0 1-37 0,6 0 0 0,1 0 69 0,2 0-57 16,1 0-24-16,6 1 0 0,0 4 138 0,2-1-82 15,-2-4-31-15,5 1 49 0,-1-1-48 16,-8 0-26-16,7 0 1 0,-6 0-3 16,0 0-14-16,-6 0-8 0,-5 0-83 0,0 0 42 15,-2 0 20-15,-4 0 0 0,-1 0-281 0,-1 0 133 16,-1 0 80-16,0 2 7 0,-4 7-258 0,-9 7 111 15,3-1 84-15</inkml:trace>
  <inkml:trace contextRef="#ctx0" brushRef="#br0" timeOffset="-83879.19">27539 15055 759 0,'-13'4'0'0,"6"0"0"0,0 4 0 0,7-1 0 0,0-3 0 0,0-4 0 0,0 0 290 0,2 0-121 0,12 0-72 16,2 0 248-16,7 0-156 0,1 0-78 0,3 0-39 15,3-1 76-15,-2-2-61 0,4 1-28 0,-5 1 1 16,3-1-144-16,-4 2 58 0,-2 0 38 0,0 0-364 16,-1 0 192-16,-5 0 97 0,1 0 47 0,-4 0-522 15,-1 3 199-15,-5-3 157 0,-4 0 75 16</inkml:trace>
  <inkml:trace contextRef="#ctx0" brushRef="#br0" timeOffset="-83595.11">28167 14516 1458 0,'-12'-19'0'0,"0"6"0"0,7 10 0 0,2 1 0 0,-2 2 0 0,0 0 0 0,-2 0 0 0,1 8 0 0,-3 6 0 0,0 5 166 15,0 6-66-15,2-4-26 0,-3 10 182 0,3 1-111 16,-1 4-57-16,1 6-27 0,1-1 39 0,0-3-25 15,1 10-9-15,-1-3-130 0,1 0 49 0,0 0 23 16,-1-2 1-16,3-5-67 0,1 1 42 0,2-1 24 16,-1-4-93-16,1-4-69 15,0-2 44-15,0-8 64 0,0-1-336 0,0-6 176 16,0-3 78-16,0-4 48 0,0-4-183 0,0-2 106 16,5 0 67-16,2-1 28 0,-2-12-196 0,-2-8 112 15</inkml:trace>
  <inkml:trace contextRef="#ctx0" brushRef="#br0" timeOffset="-83198.08">28675 14376 1017 0,'2'-23'0'0,"0"12"0"0,-2 8 0 0,0 0 0 0,0 1 0 0,0 2 0 0,-8 0 0 0,-4 2 0 0,-11 13 86 0,0 6-27 0,-7 7 0 0,2-2 124 15,-9 14-79-15,5-3-35 0,2 5 39 0,0-1-37 16,5 4 8-16,-2 0-47 0,7 4 126 0,-2-1-63 16,5 2-31-16,4 0 0 0,3-7 99 0,-2 12-70 15,4-6-30-15,2-1 7 0,-1 0 0 16,7-6-38-16,0-5 9 0,0-1-40 16,0-6 0-16,5-4 31 0,6-8-32 0,3-1-1 15,4-2 42-15,1-5-8 0,-1-5-142 0,1-3 53 16,1-2 42-16,-4 0-13 0,-2-2-217 0,2-11 96 15,-6-4 69-15,2-5-45 0,-2-1 47 0,-5 0 13 16,-2 1-9-16,1-6 23 0,-2 3 18 0,-2 1-1 16,0 0 13-16,-7 4-13 0,-6 2-8 0,1 3 8 15,-5 2 31-15,4 3 0 16,-6 3-31-16,2 1 0 0,3 4 59 0,2 2-14 16,2 0-1-16,0 0-69 0,0 0 36 0,4 10 6 15,3 1-9-15,0 4-216 0,3 2 105 0,0 1 49 16,0 5-348-16,5-7 201 0</inkml:trace>
  <inkml:trace contextRef="#ctx0" brushRef="#br0" timeOffset="-83052.46">28799 15533 1515 0,'4'-10'0'0,"6"9"0"0,-2-2 0 0,5 0 0 0,-2-4 0 0,-8 2 0 0,1 2 0 0,-3-3 196 15,-1-1-81-15,0 0-41 0,-8 1-668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08:56:44.2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5979 16045 713 0,'-6'0'0'0,"3"-2"0"0,-1 2 0 0,2-2 0 0,0 2 0 0,-2 0 0 0,2 0 0 0,1 0 0 0,-2 0 73 0,1 0-40 15,2 0-1-15,-3 0 19 0,1 0-18 0,2 0-1 16,0 0 35-16,-2 0-35 0,2 0 1 0,0 0 8 16,0 0 24-16,0 0-32 0,0 0 0 0,0 0-1 15,0 0 1-15,0 0 8 0,0 0-8 0,0 0-25 16,0 0 1-16,0 0 23 0,0 0 1 0,0 0-32 15,0 0-8-15,0 0 29 0,0 0 13 0,0 0-13 16,0 0 4-16,0 0-3 16,0 0 36-16,0 0-1 0,0 0-32 0,0-2 3 15,0 1 7-15,0-4 1 0,2 2-8 0,0-1-47 16,3 3 22-16,1-2 1 0,0 0 22 0,2-1-41 16,-3 2 16-16,0 0-6 0,1 1-7 0,-2 1 21 15,3-3 8-15,-5 3-15 0,6 0 13 0,-3 0-11 16,1 0 7-16,2 0-9 0,-1 0 4 0,0 0 3 15,4 0 1-15,-1 0 26 0,1 0-25 0,-2 0 3 16,0 3-3-16,3-2 18 16,-4 1-17-16,4 0 3 0,-3 0 12 0,0 3-13 15,2-4-1-15,-3 2 3 0,-1 0 9 0,3-1-11 16,-2 0 0-16,-1 3 4 0,-2-4-26 0,4 1 23 16,-1 0 0-16,-2 0-13 0,1-2 12 0,-1 2 1 15,2-2 3-15,-4 0-7 0,3 0 2 0,-2 0-4 16,1 0 21-16,2 0-18 0,-2 0 4 0,-1 0-4 15,2 0 5-15,-1 0-4 0,2 0 0 16,0 0 3-16,0 0-21 0,-2 0 21 16,4 2-3-16,-1-2-29 0,-2 2 29 0,3-2-1 15,-2 0 3-15,1 1-18 0,0-1 14 0,-1 0-4 16,3 0-14-16,-4 0 15 0,3 0 3 0,0 0-5 16,0 0 11-16,-1 0-10 0,-1 0 1 0,-2 0-1 15,3 0 1-15,0 0 1 0,0 0-1 0,0 0-7 16,-2 0 7-16,3 0 0 0,-1 0 3 0,0 0-12 15,1 0 8-15,0 0 0 0,0 0-17 16,0 0 16-16,0 0 3 0,0 0-4 16,0 0-9-16,-2 0 8 0,1 0 2 0,0 0-2 15,1 0-1-15,-1 2 2 0,1-2 0 0,-1 2-13 16,0 1 13-16,2-3-2 0,-1 1 1 0,1 1-7 16,1-2 6-16,-3 2 0 0,2-2-8 0,-1 3 8 15,1-3 0-15,0 1 0 0,2-1-18 0,-5 2 17 16,3 0 0-16,-2-2-1 0,4 0-7 0,-3 1 7 15,-1-1-2-15,3 0-7 0,-3 2 8 0,5-2 0 16,-5 0-2-16,2 0 3 16,-1 0-3-16,3 0 2 0,-1 0-3 0,0 0 2 15,-1 0 0-15,3 0 1 0,-5 0-10 0,3 0 9 16,0 0 1-16,-1 0-1 0,-2 0-40 0,3 0 1 16,-3 0 35-16,3 0-21 0,-1 2 18 0,0-2 2 15,-2 2-7-15,5-2 28 0,-1 1-27 0,0-1 4 16,0 0 28-16,3 0-2 0,-2 0-25 0,2 0 0 15,0 0 32-15,0 0 0 0,-2 0-23 0,2 3 37 16,-2-3-35-16,2 1-3 16,-2 2 9-16,2-2-1 0,-2 1 0 15,1 1-3-15,0-1 3 0,3 1 2 0,-4-1-4 0,4-1-1 16,-4 2 3-16,5-2-1 0,-1-1-2 0,0 2 0 16,0-2 31-16,3 0-30 0,1 0 1 0,-3 0 2 15,6 0 17-15,-1 0-19 0,1 0 3 0,1 0-4 16,3 0 4-16,-6-2 1 0,9 1 1 0,0-2-27 15,3 0 25-15,-3-1-1 0,-1 0-38 0,3 1 39 16,-2-1-6-16,2 0 3 16,-2 0-16-16,1 1 14 0,1-1-4 0,1 0 5 15,-2 0-5-15,0 3 2 0,-1-4-1 0,3 3-9 16,-3 1 10-16,1-1 0 0,-1 0 0 0,3 2-4 16,0 0 4-16,-2 0 0 0,4 0 3 0,-2 0-2 15,3 0-2-15,-3 0 0 0,4 0 30 0,3 0-29 16,-6 0 1-16,3 0 1 0,6 0-24 0,-5 0 23 15,1 0 0-15,-2-2-25 0,5 0 24 0,-6 0 1 16,9 0-1-16,-2 1-13 0,-5-1 11 16,1-3 1-16,1 4-22 0,-3 0 17 15,7-3 3-15,-3 2-1 0,-2 1-9 0,2-2 6 16,0 1 2-16,-4 0 0 0,11 0 0 0,-4 0 0 16,3 2 0-16,-1-1 3 0,-2-2-3 0,-2 1 0 15,8 2 0-15,-1-1 9 0,-3-1-9 0,1 2 1 16,3 0 4-16,-2-1-4 0,-1-2 0 0,4 3 0 15,-1 0-3-15,0-1 3 0,0 1 0 16,-8 0 1-16,13 0-21 0,-6 0 19 16,-3 0 1-16,3 0-25 0,0 0 23 0,-3 0-2 15,5 0 2-15,0 0 3 0,-1 0-4 0,3 0-2 16,-2 0 7-16,-3-2-7 0,4 0 2 0,-1-1-2 16,0 3 15-16,-1 0-13 0,-1 0 0 0,2 0 2 15,-1 0 6-15,3 0-4 0,-1 0-3 0,-1 3 3 16,-1 1-2-16,-1 0 1 0,2 0-16 0,-3 1-12 15,1-4 25-15,0 3-1 0,-3 0-1 0,2 0 0 16,0-2 1-16,3-1-2 16,-4 2 2-16,-1-2-2 0,-2-1 1 0,4 1-2 15,-1-1 3-15,-3 2-2 0,0-2 1 0,1 3 14 16,-5 0-15-16,8-1 3 0,-3 4-1 0,-1-2 24 16,4-1-23-16,-1 2 1 0,1-2 8 0,-1 3-8 15,2-2 0-15,-1-1 2 0,3 1 0 0,0-3 1 16,-1 2-2-16,-1-2-6 0,4 2 6 0,-2-2 1 15,2-1 0-15,-2 2-10 0,0-2 9 16,-3 0-1-16,1 3 0 0,0-3 1 16,-3 1 0-16,2-1-2 0,-8 1 5 0,11 2-4 15,-4-3 0-15,2 2 0 0,0-2 7 0,-1 1-6 16,1 2-1-16,-2-3 2 0,1 0 8 0,1 0-8 16,0 1 0-16,-2 1-2 0,-4-2 2 0,7 1 0 15,-5 4 0-15,2-3-3 0,2 0 2 0,-4 1 1 16,-6-1-12-16,10 2 11 0,-6-2 1 0,2-1-1 15,-2 2-2-15,1-1 2 0,-5-2-1 16,10 0 0-16,-7 0-5 0,1 0 5 16,2 0 0-16,1 0-2 0,-7 0 1 0,9 0 1 15,-8 0 0-15,-5 0-12 0,0 0 11 0,1 0-1 16,-4 0-3-16,-2 0 3 0,-3 0 1 0,-6 0 0 16,2 0 0-16,-4 6-3 0,-3-5 1 0,-2 1 11 15,-2 0-9-15,-2 2 0 0,-3-3-1 0,-2 1-1 16,2 0 2-16,-4 0 0 0,-3-1 1 0,0 2-92 15,0-3 40-15,-1 0 22 0,-1 2-396 0,0-2 198 16,-5 0 97-16,-7 0 49 0</inkml:trace>
  <inkml:trace contextRef="#ctx0" brushRef="#br0" timeOffset="3930.48">4364 16736 404 0,'-2'0'0'0,"-1"0"0"0,0 0 0 0,0 0 0 0,0 0 0 0,-1 0 0 0,1 0 0 0,1 0 0 0,1 0 58 0,-2 0 0 0,3 0-25 0,0 2 0 15,0-2 29-15,0 0 8 0,0 2-37 0,0-1 32 16,0 2-32-16,0-1-1 0,0-2 37 0,0 2-28 15,0-1-8-15,0-1 0 16,0 2 21-16,3 1 1 0,-2-3-23 0,3 1 9 16,-3-1-8-16,1 1 0 0,0-1 0 0,1 3-1 15,-2-3 1-15,1 2 8 0,1-2 20 0,-2 0-28 16,-1 0 0-16,2 1-1 0,0-1-14 0,1 0 23 16,-3 0-8-16,3 3 0 0,-1-3-27 0,-1 0-6 15,3 2 31-15,-1-2-2 0,2 0-31 16,-2 0-6-16,3 1 34 0,-1-1-7 15,-1 0 5-15,1 1-7 0,2-1-21 0,0 3 1 16,0-3 0-16,-2 2 17 0,0-2 0 0,1 1 6 16,0-1-4-16,-1 2-1 0,3-2 5 0,-3 3-6 15,0-3 2-15,3 1 4 0,1 1-2 0,-5 1-1 16,3-3-1-16,1 1-5 0,0 2 5 0,0-2 6 16,0-1 2-16,0 2-8 0,2 0 1 0,-1-2-1 15,2 1 28-15,0-1-21 0,0 2-6 0,3-2 1 16,-3 3 4-16,1-3-3 15,2 1-1-15,-5-1 8 0,5 2-20 0,-1-2 14 16,0 0-1-16,3 0-8 0,-3 2 8 0,1-2 5 16,3 0-5-16,-2 0-1 0,2 0 1 0,-1 0-4 15,-2 0-17-15,1 0-6 0,1 0 24 0,-3 0-3 16,1 0-20-16,0 0 19 16,-1 0 6-16,0 0-8 0,0 0-20 0,0 0 20 0,0 0 2 0,-2 0-23 15,5 0 24-15,-2 0-5 0,0 0 0 0,1 0 0 16,0 0 1-16,0 0-1 0,-1 0-3 15,0 0 3-15,1 0 1 0,2 0-1 16,-1 0-6-16,-2 0 7 0,3 0 0 0,0 0-19 16,0 0 16-16,-1 0 2 0,4 0-1 0,-3 0-35 15,-3 0 34-15,3 0-1 0,-2 0-37 0,-1 0 8 16,0 0 26-16,-1 0-3 0,-5 0-25 0,4 0 25 16,-3 0-3-16,0 0 2 0,-1 0 3 0,-3 0-4 15,-1 0-3-15,0 0 2 0,-1 0 9 0,-3 0-9 16,2 0 0-16,-2 0 24 0,0 0 2 0,0 0-23 15,0 0 5-15,0 0 68 16,0 0-29-16,0 0-1 0,0 0 26 0,0 0-29 16,0 0 10-16,0 0-35 0,0 0 12 0,0 0-7 15,0 0 15-15,0-2-13 0,0-1-95 0,-2-2 46 16,-1 2 25-16,-1 1-1 0,3-2 17 0,1 3 4 16,0-2-564-16</inkml:trace>
  <inkml:trace contextRef="#ctx0" brushRef="#br0" timeOffset="9788.67">16105 16217 460 0,'-6'-2'0'0,"2"-8"0"0,3 6 0 0,-1 0 0 0,2 3 0 0,0-1 0 0,0 2 0 0,-3-3 0 0,3 2 0 0,0 1 26 0,0 0-6 16,0 0 1-16,0 0 30 0,0 0-1 0,0 0-26 16,0 0 37-16,0 0-34 0,0 0 0 0,0 0-1 15,0 0-24-15,0 0 0 0,0 0 29 0,0 0 21 16,0 0-1-16,0 0-26 0,3 0 2 0,-1 0-2 16,-1 0 9-16,3 0-7 15,0 0 0-15,1 0-24 0,-1 0 23 0,1 0 6 16,4 0-1-16,-2 0-2 0,0 0-2 0,2 0 3 15,-1-2 17-15,2 0-13 0,-1-1-7 0,1 0-5 16,-3 1 5-16,0 2 0 0,0 0 0 0,2 0-15 16,-2 0-6-16,0 0 20 0,2 0 1 15,0 0-22-15,0 2 20 0,-2 1 4 0,2-2-13 0,1 3 4 16,1-2 3-16,-2-2-8 0,1 1-3 0,1-1 12 16,-2 0-4-16,3 0-2 15,-3 0-1-15,0 0 3 0,1 0 0 0,-1 0-21 16,1 0 21-16,1 0-2 0,-1 0-18 0,-1 0 18 15,3 0 0-15,-3 0 2 0,3 0-11 0,-2 0 6 16,1 0 2-16,0 0-4 0,-1 0-18 0,-1 0 22 16,2 0-2-16,-1 0-4 0,0 3-32 0,0-3 31 15,-1 0 3-15,0 2-24 16,-2-2-2-16,2 1 20 0,-1 1 3 0,1 0-38 16,-1-1 35-16,2 2-2 0,-3 1-23 0,2-1 21 15,0 0 1-15,1 0-4 0,-1 1 13 0,1-1-11 16,1 1 1-16,0 0-3 0,-2 0 19 0,3-3-15 15,1 4-1-15,1-3 23 0,0 3-21 0,4-3 1 16,-2 3-1-16,5-3 20 0,-1 2-19 0,1-2 4 16,5 0-17-16,-1 0 15 0,2 1-1 0,-4-2 1 15,1-1-18-15,-3 1 18 0,4 1-1 0,-3 1-1 16,-1-2-33-16,1 3 30 0,-3-2 2 0,3-1-24 16,-2 2 0-16,0 0 17 0,1-2 4 0,0 2-12 15,-3-1 10-15,3-1-4 16,2 1 16-16,-3 2-13 0,1-4 0 15,1 1-1-15,-1 2 40 0,1-1-37 0,1-2 1 0,2 2-1 16,1-1 19-16,-1-1-15 0,-2 3 4 0,7-3-13 16,-1 2 10-16,-1-2-2 0,0 0 4 0,0 0-22 15,-1 0 20-15,7 0-1 0,-4 0-1 0,2 0-10 16,-1 0 8-16,-1 0 1 0,2 0 5 0,0 0-5 16,0 0-2-16,0 0 1 15,0 0-3-15,0 0 3 0,0 2 2 0,1-1 16 16,3 1-16-16,-2 0-1 0,2 0 2 0,0-2 7 15,-3 2-6-15,3 0-2 0,0-2-16 0,-1 1 16 16,3-1 0-16,-2 0 0 0,3 0-11 0,-2 2 10 16,4-2 0-16,-4 0-13 0,8 0 12 0,-3 0 1 15,-5 0-2-15,9 2-1 0,0-2 0 0,-3 0 1 16,1 0-2-16,2 0 32 0,-7 0 0 0,10 0-29 16,-2 0 4-16,-2 0-2 0,2 0 3 0,2-2-3 15,0 0-5-15,3-1 6 16,1-1 3-16,2 0-15 0,-2 1 12 0,0-2 0 15,4 2 2-15,-2-2-2 0,1 2-2 0,-2-1 2 16,2 1-5-16,3-1 14 0,-1 2-13 0,-1-2 2 16,-1 3 20-16,-1-1-18 0,-2-1 1 0,2 3-1 15,0 0 0-15,0 0 0 0,0 0 2 0,0 0-2 16,10 0-8-16,-4 0 8 0,-9 0 2 0,14 0-15 16,-13 3 13-16,14-1 0 15,-7-1-25-15,1 2 24 0,-7-3-2 0,12 3 2 16,-2-2-21-16,-1 2 19 0,-1-1-3 0,0-1 2 15,-7 1-7-15,11 0 6 0,-12 0-1 0,12-1 1 16,-6-1-2-16,-1 3 2 0,-1-3-2 0,11 0 28 16,-7 2-25-16,0-2-1 0,0 0 1 0,0 0 3 15,-7 2-1-15,10-2-2 0,-5 1 2 0,1-1-2 16,2 3 5-16,-6-1 1 0,10 0-4 0,-7-1 0 16,-6 1 0-16,5 0-1 15,1 0 1-15,-2-2 1 0,8 0-2 0,-14 2 13 16,16-2-12-16,-6 2 0 0,0-2 0 0,-7 0 1 15,12 1-1-15,-7-1 2 0,0 0-12 0,-7 0 11 16,5 0-1-16,1 0 1 0,6 0-2 0,-4 0 1 16,-8 0 0-16,6 0 0 0,-3 0 0 0,1 0-1 15,-3 0 0-15,1 0 21 0,-1 0-20 0,-1 0 1 16,0 0-1-16,0 2 1 0,4-2 0 0,-4 2 1 16,0 0-2-16,-2-1 2 15,0 2-1-15,-5-1 3 0,8 0-3 0,-5-1 0 16,0 4 0-16,-2-4-29 0,2 3 28 0,-1-1-1 15,1 2 1-15,1-3-14 0,-2 1 13 0,1 0-2 16,-5 2 2-16,-2-4-6 0,8 2 6 0,-5 3-3 16,1-3-3-16,-1 1 4 0,-2 0 0 0,-2-1 0 15,12 0-1-15,-5 1 0 0,1 0 1 0,3 3 9 16,-6-5-9-16,-3 3 1 0,12-3-1 16,-8 3 0-16,2-1 0 0,-2 0 1 15,0-1 22-15,-4 1-21 0,10 0-1 0,-5-1 1 16,3-1 19-16,-3 2-17 0,1 0-2 0,-6 0 3 15,11-1 32-15,-5 1-31 0,-3 0-1 0,3-1 3 16,-1 1-2-16,4 2 4 0,-1-3-3 0,3 2-28 16,2 0 27-16,-1-3 1 0,3 1 0 0,-1 2-30 15,-1-2 27-15,2-1-2 0,8 0-20 0,-8 2 19 16,3-4 1-16,-4 2-3 0,15 0-4 0,-5-2 3 16,1 0 2-16,1 3-8 15,-7-3 8-15,14 0-2 0,-5 0 1 0,-2 0 3 16,5 0-3-16,-1 3 0 0,-9-3 1 0,13 3 10 15,-12 1-10-15,-1-3 0 0,-1 5 3 0,-2 0-3 16,-6-3 1-16,10 4 0 0,-4 2 1 0,-8-4 0 16,2 2-2-16,0 1-1 0,-4 2 2 0,-1-2 0 15,-1-1-1-15,-1 2-3 0,-4-1 4 0,-1-1-1 16,-3-1 1-16,7 2-5 0,-3-3 4 16,-2 0 0-16,-1-1-2 0,0 0 2 15,-6 0-1-15,3-2 1 0,-1 2 0 0,-4-3 0 16,-1 1 0-16,0-1 0 0,-5-1 0 0,1 3-1 15,-6-1 1-15,2-1 1 0,-5 1-1 0,-2 0 0 16,-2 0 0-16,-1-1 0 0,-3 2 0 0,-3-1 0 16,3-1 0-16,-4 1 1 0,1 1-1 0,-5-3 0 15,4 2 6-15,-5-2-5 0,1 2-1 0,-1-2 0 16,0 0 1-16,-1 0-1 0,-1 0 1 0,0 0-1 16,0 0 1-16,0 0-1 15,0 0 1-15,0 0 40 0,0 0-38 0,0 0-1 16,0 0 23-16,0 0 1 0,0 0-18 0,0 0-4 15,0 0-26-15,0-2 27 0,0-3 3 0,0 2-30 16,0-3 30-16,0 2-3 0,0-1 2 0,0-1-45 16,0 1 17-16,-1-1 1 0,-3 0 12 0,1 4-111 15,-4-3 49-15,-5 3 30 0,1 2-521 0,-9 0 264 16</inkml:trace>
  <inkml:trace contextRef="#ctx0" brushRef="#br0" timeOffset="22329.98">12883 6756 94 0,'-2'0'0'0,"0"1"0"0,0 1 0 0,-1-2 0 0,-1 2 64 0,1-1-23 15,-1 1 5-15,-3 0-28 0,4 0 39 0,-1 0-36 16,1-1 1-16,-1-1 15 0,0 2-8 16,-1 0-5-16,1-2-33 0,0 0 31 0,0 2 1 15,0-2-1-15,1 0 5 0,-1 0-6 0,2 0 1 16,-1 0-1-16,1 0 22 0,0 0 2 0,0 0-18 16,2 0-4-16,-2 0 34 0,2 0 0 0,0 0-29 15,0 0-3-15,0 0 25 0,0 0-22 0,0 0 11 16,0 0 26-16,0 0-28 0,0 2-5 0,0-2 12 15,0 3 46-15,0-2-29 16,2 1 0-16,0 1 36 0,3-2-32 0,1 0 8 16,-1 4-40-16,4-5 65 0,0 1-33 0,0-1 0 15,0 0-18-15,1 0-6 0,3 0-8 0,-1 2 29 16,2-2-1-16,-1 0-28 0,4 2-1 0,0-2 45 16,0 0-44-16,2 0 0 0,-1 0 0 0,1 0-8 15,1 0 8-15,1 0 8 0,0 0-9 0,0 0-33 16,-2 0 0-16,-2 0 33 0,-1 0-29 0,0 0 4 15,-2 0 25-15,-2 0-83 16,-1-2 38-16,-2 0 8 0,1 1 0 0,-2-2-54 16,-3 1 33-16,-3 1 9 0,1 0 0 0,-1-2-34 15,0 1 26-15,-2 1-14 0,0-2 37 0,0 1-50 16,0-4 23-16,0 3-10 0,-2-3-220 0,-1 1 114 16,-1-1 60-16,-1 1-142 0,1 0 97 0,-3 0 49 15,2 2 16-15,0-3-320 0,-1-1 176 0</inkml:trace>
  <inkml:trace contextRef="#ctx0" brushRef="#br0" timeOffset="22665.68">13075 6506 1230 0,'-8'-9'0'0,"1"3"0"0,1 3 0 0,1-1 0 0,-2 3 0 0,2-1 0 0,-1 0 0 0,3 0 0 0,-1 2 0 0,1 0 147 16,1 0-57-16,0 0 9 0,0 4-38 0,2 5 1 0,0 7-21 0,0 1-4 15,0 9-4-15,0 2-1 16,2 2 1-16,5 3-8 0,2 1 16 0,3 9-8 16,-3-1-1-16,2 2-48 0,-1-2 24 0,-1 3 0 15,-1-6-29-15,-1 10 21 0,1-11 0 0,-1-1-62 16,-1 1 34-16,-1-4 22 0,-1-6-10 0,1 4 10 16,0-10 3-16,-1-1 10 0,-2-2-18 0,-1-4 64 15,1-3-26-15,0-5-1 0,0-2-22 0,-2-3 63 16,0 0-26-16,0-2 0 0,2 0-44 0,-2 0 17 15,1-5 10-15,1-9-7 16,4-3-169-16,2-5 81 0,1-4 40 0,2-3-132 16,1-1 70-16,2-5 43 0,4-5 0 0,-4 4-334 15,2 3 168-15,0-3 95 0,0 1 45 0,-4 2-214 16,2 2 129-16,-3-2 64 0</inkml:trace>
  <inkml:trace contextRef="#ctx0" brushRef="#br0" timeOffset="22799.32">13377 6693 451 0,'5'-15'0'0,"-2"2"0"0,-1 4 0 0,0 0 0 0,0 2 0 0,-1 5 126 0,1-1-52 0,-2 1-20 15,0 0 0-15,0 2 223 16,0 0-123-16,0 0-52 0,2 0 144 0,0 0-106 16,2 0-54-16,-1 0-24 0,3 0-29 0,2 2 8 15,-3 3-8-15,3-3-296 0,-3 4 147 0,3 0 75 16,-2 1 37-16,1 1-182 0,-2 3 101 0,-1 2 58 16</inkml:trace>
  <inkml:trace contextRef="#ctx0" brushRef="#br0" timeOffset="22958.42">13451 6890 1300 0,'0'6'0'0,"0"-3"0"0,0 1 0 0,0-4 0 0,0 3 0 0,0-2 0 0,0-1 0 0,-2 0 216 0,2 0-83 0,0 0-55 0,0 2-121 16,0-2 38-16,0 2 0 0,0-2 38 0,2 2-329 15,1-1 160-15,5 1 84 0,1 0 43 0,-3-2-277 16</inkml:trace>
  <inkml:trace contextRef="#ctx0" brushRef="#br0" timeOffset="23463.58">13759 6574 1342 0,'2'-6'0'0,"3"3"0"0,1-2 0 0,-1-1 0 0,1 2 0 0,0 3 0 0,1-2 0 0,0 3 0 0,5 0 244 0,-1 0-106 16,0 4-44-16,3 6 2 0,-3 4-31 16,2 3-1-16,0 4-6 0,-4-2-17 0,3 8-8 15,-5-3 0-15,-1 4-40 0,-1 0-1 0,-3 0 41 16,0-2 8-16,0 6-66 0,-2-2 28 0,0 1 1 16,0-3 28-16,-7 0-55 0,-3-4 30 0,-3 4-11 15,-2-1-2-15,0-5-20 0,-2 0 40 0,-2-4-46 16,5-5 3-16,-4 0 32 15,2-6 4-15,0-2-112 0,4-4 52 0,-2-1 22 16,1 0 0-16,2-6-110 0,-1-7 63 0,1-4 22 16,2-4 0-16,3-3-42 0,0 4 26 0,3-4 17 15,3-5 66-15,0 10-22 0,0-1 0 0,0 1 45 16,2 7-42-16,1 0 8 0,6 4-33 0,-2 1 272 16,0 2-127-16,2 4-44 0,3 1-40 0,-1 0 287 15,0 1-146-15,3 9-46 0,0 1-45 0,2 4 138 16,-2-2-84-16,4 2-54 15,3 4 38-15,-1-4-41 0,1 0-22 0,0 0-45 16,-3-4 33-16,6 3-8 0,-6-5 0 0,3 0-128 16,0-1 65-16,-4 0 31 0,0-4 8 0,-4 1-130 15,-1-2 77-15,-3 0 3 0,0-3 32 0,-5 1-221 16,0-1 77-16,-2 0 70 0,0 0-150 0,-2 0 101 16,0 0 49-16,0 0-63 0,0 0 48 0,0 0 37 15,0 0 0-15,0 0-294 0,0-1 161 0,0-2 81 16,0-8 32-16</inkml:trace>
  <inkml:trace contextRef="#ctx0" brushRef="#br0" timeOffset="23812.49">14172 6841 1571 0,'-6'0'0'0,"1"0"0"0,-1 0 0 0,-2-2 0 0,3 1 0 0,-1-2 0 0,2 2 0 0,3-1 0 0,-1 2 217 0,2 0-93 15,0 0-45-15,0 0 63 0,0 0-55 0,0 0-18 16,7 0-9-16,4 0 70 0,1 0-48 0,1 0-25 16,0 0 0-16,2 0 7 0,-1 0-9 0,-2 0-22 15,-3 2-43-15,3-1 21 0,-3 2 0 0,0-2-6 16,3 1-9-16,-4 2 37 0,3-2 0 0,-1 0-27 16,2-2 21-16,1 0 12 0,3 0-31 0,0 0 6 15,1 0-10-15,4 0 17 0,-1 0-14 0,1-2-8 16,0-4-8-16,1 3 27 15,-1-1-42-15,-2 2 1 0,-2 1 37 0,-6-2-40 16,2 1 15-16,-2 2 0 0,-1 0 13 0,-3 0-32 16,-3 0-6-16,0 0 40 0,-2 0-13 0,-1 0-28 15,-1 0 11-15,0 0 1 0,0 0 10 0,0 0-161 16,-1 0 74-16,-7 0 41 0,1 0-370 0,-3 0 199 16,1 0 99-16,2 0-403 0,1 0 255 0</inkml:trace>
  <inkml:trace contextRef="#ctx0" brushRef="#br0" timeOffset="24067.34">14519 6665 684 0,'0'0'0'0,"0"2"0"0,0-2 0 0,0 1 0 0,0-1 0 0,0 2 463 0,0 0-216 0,4 0-107 16,5 2-53-16,2 2 129 0,1 1-96 0,3-2-44 15,0 3 88-15,0 2-65 0,0-3-25 0,0 3-8 16,-2-1-34-16,0 0 1 15,-2 1 0-15,1-3-244 0,-3 0 131 0,-1 3 52 16,-3-3 30-16,-3 3-99 0,-2 1 62 0,0 1-16 16,0 0 2-16,-11 2-13 0,-4 1 27 0,-2-2-27 15,-2-2-2-15,1 2 12 0,-3-3-7 0,0 1-107 16,1-1 67-16,2-3 32 0,2 1 1 0,6-3-192 16,3 0 104-16,3 1 65 0,4 2 28 0,0-1-242 15</inkml:trace>
  <inkml:trace contextRef="#ctx0" brushRef="#br0" timeOffset="24621.94">15007 7438 1103 0,'0'8'0'0,"0"-2"0"0,0-2 0 0,0-4 0 0,0 0 0 0,0 0 0 0,-5-2 0 0,-2-6 134 0,1-3-51 16,-2-4-17-16,1-2 133 0,-1-5-84 0,1-3-40 15,-1-5-22-15,0-2 19 0,1-5 8 0,-2-11-47 16,-1 0 0-16,1-12-84 0,-2-1 42 0,-1-7 20 16,5 7-131-16,-4-18 73 0,6 8 39 0,0 5-96 15,3 9 63-15,2-1 5 0,0 13 26 0,0 0-31 16,7 8 0-16,3 5-6 0,3 3 34 15,4 7 95-15,-2 8-50 0,2 0-25 16,3 5-1-16,-2 3 134 0,-1 4-70 0,-1 2-20 16,2 0-23-16,-4 6 68 0,0 9-37 0,-5 2-1 15,0 8-70-15,-5-3 57 0,-1 6-5 0,-3-2-46 16,0 1 1-16,0 0 37 0,-12 0-2 0,1-5-79 16,-6 4 23-16,0-5 22 0,3-6-5 0,-2 1 19 15,1-5 2-15,0-2-14 0,1-2-5 16,5-5 129-16,0 2-52 0,5-4-29 15,0 1 74-15,2-1-35 0,2 0-21 0,0 0-82 16,5 0 31-16,7 3 0 0,5-1 33 0,2 3-38 16,2-1-1-16,-1 3 31 0,1 1 0 0,0 4-137 15,-3 1 53-15,-1 2 39 0,-2-1-9 0,-3 6-80 16,-5-2 36-16,-3 0 21 0,-2 2 28 0,-2-2 3 16,0 1-14-16,-6-2 158 0,-7 0-68 0,-4-4-34 15,-4 1 8-15,3-5 32 0,-5-2-26 16,0-2 0-16,3-2-5 0,-3-2-47 0,4-1 22 15,3 0 11-15,0-1-375 0,9-3 177 16,2-1 85-16,3 1 46 0,2 0-607 0</inkml:trace>
  <inkml:trace contextRef="#ctx0" brushRef="#br0" timeOffset="24766.65">15402 7200 1405 0,'0'0'0'0,"0"0"0"0,0 0 0 0,2 0 0 0,0-2 211 0,-2 0-89 0,0-4-37 16,0-1-30-16,0-2 323 0,0-3-173 0,0 3-86 0</inkml:trace>
  <inkml:trace contextRef="#ctx0" brushRef="#br0" timeOffset="35751.25">16379 6679 390 0,'0'-7'0'0,"0"2"0"0,0-1 0 0,0 1 0 0,0-1 0 0,0-2 0 0,0 1 199 0,0 1-83 0,0-2-33 0,0 4 111 15,2-3-81-15,-1 4-39 0,-1-1 71 16,0 1-56-16,2 2-19 0,-2-1-9 0,0 2 36 16,0 0-32-16,0 0 0 15,0 0-33-15,0 0 49 0,0 0-9 0,0 3-39 16,-9 14 0-16,-3 1-14 0,-4 5 14 0,-3 1 8 16,-1 4-22-16,-1 0 14 0,-2 0 0 0,0-2-24 15,3 0-1-15,3-3 33 0,-4 1-8 0,3-3 19 16,2-4-19-16,2-2 0 0,-4-1-10 0,6-3 67 15,1-2-33-15,-1-1-1 0,3-3-24 0,1-3 41 16,2 2-1-16,2-4-31 0,1 1 67 0,3-1-37 16,-2 0 0-16,2 0-17 0,0 0-1 15,0 0-12-15,2 0-8 0,8 3-63 16,4-3 31-16,4 2 0 0,0-2 32 0,5 0-29 16,1 0-8-16,3 0 37 0,-2 0-1 0,3 0-39 15,1 0 0-15,-5 0 6 0,6 0-31 0,-7 0 11 16,2 0 0-16,-5 0-43 0,1-2 35 0,-7-1-5 15,2 2 38-15,-3-2-44 0,-5 0 40 0,-1-1-11 16,0-1 9-16,-3 0 27 0,-2-5-29 0,0-3-6 16,-1-2 45-16,-1-4 1 15,0 0-39-15,0-3 4 0,-7-5-34 0,0 1 5 16,-5-1 27-16,1 2-108 0,-2 0 52 0,1 6 23 16,-2 1 2-16,-2 2 17 0,2 4 2 0,0 1-11 15,3 4 6-15,-3 2 140 0,5 1-66 0,0 2-37 16,6 0-1-16,-1 0 173 0,2 2-92 0,2 0 38 15,0 0-61-15,0 0-6 0,8 0-22 0,8 0 27 16,7 0-12-16,7-2-9 0,2-3-21 0,1-1 206 16,9-2-239-16,-8 3 0 15,3 2 0-15,1-2 0 0,-1 2 0 0,1-1 0 16,-4 3 0-16,0-2 0 0,-2 1 0 0,-2 1 0 16,-2 1 0-16,-5 0 0 0,1-3 0 0,-3 3 0 15,-2-2 0-15,-7 2 0 0,-1-1-166 0,-1-2-196 16,-4 2 172-16,-3-1 59 0,-1 0 44 0,0 1-395 15,-2-1 224-15,0-1 113 0,0 2-441 0,0-3 277 16,-7 1 130-16,0-3 77 0,-4 1-372 0</inkml:trace>
  <inkml:trace contextRef="#ctx0" brushRef="#br0" timeOffset="35963.36">16825 6356 1275 0,'-9'-10'0'0,"4"6"0"0,1 0 0 0,1 2 0 0,1 2 0 0,-3 0 0 0,5 2 0 0,0 13 0 0,0 3 144 0,0 11-60 15,0 3-26-15,-2 9 378 0,0 1-202 0,1 3-100 16,-1-5-43-16,-2 16 276 0,2-10-168 16,1 0-82-16,1-4 50 0,0-6-37 0,0 2-41 15,0-5-56-15,7-1-63 0,2-4 32 16,3-2-1-16,-1-8-264 0,2-1 157 0,2-4 64 16,1-6 38-16,0-3-188 0,3-4 65 0,1-2 70 15,-3-11-55-15,4-7-446 0,-3-7 262 0,3 1 132 16,-5-4-372-16,2-2 243 0</inkml:trace>
  <inkml:trace contextRef="#ctx0" brushRef="#br0" timeOffset="36293.49">17147 6462 951 0,'1'-6'0'0,"-1"4"0"0,2 1 0 0,-2 1 0 0,0 0 0 0,2 0 453 16,2 0-210-16,1 0-106 0,7 1 343 15,1 4-215-15,0 0-121 0,4 1-55 0,0 1 174 0,3 0-114 0,1-1-59 16,2 1-20-16,2-1-9 0,0 0 0 15,-4-2-28-15,7-1 0 0,-7 2-29 0,-1-4 10 16,1 3 18-16,-3-1 1 0,-2 0 0 0,-5 0 0 16,-1 0-1-16,-3 0-138 0,-1-1 66 15,-4 0 36-15,-1-2 6 0,1 0 34 0,-2 1-37 16,0 2 21-16,0 0-33 0,-2 5 93 0,-5-1-37 16,-4 4 0-16,-1 4-27 0,-2 2 130 0,-4 4 24 15,0 1-170-15,-1 3 0 0,-2 1 0 16,1 4 0-16,-3 0 0 0,2 1 0 0,-2-2 0 15,3 0 0-15,1-3-302 0,3 1 158 0,4-11 79 16,1 3 10-16,6-4-164 0,1-6 67 0,2-2 64 16,-1-2 1-16,3-2-334 15,0-3 198-15,3 0-294 0,6 0 242 0,4-2 121 16,6-9 61-16,-1 0-351 0,7-4 210 0</inkml:trace>
  <inkml:trace contextRef="#ctx0" brushRef="#br0" timeOffset="36748.28">17710 6618 1278 0,'9'-9'0'0,"-1"3"0"0,-1 0 0 0,-1 0 0 0,-4 3 0 0,0 1 0 0,-1 0 236 0,-1 1-102 0,0 1-50 0,0 0-18 0,0 1 118 16,0 12-76-16,-3 2-37 0,-3 2 225 16,1 0-132-16,-1 2-57 0,2 0-41 0,2-1 143 15,2 1-88-15,0-2-44 0,0 1 50 16,2-3-38-16,6 2-33 0,1-2 0 0,4-3-47 15,1-1-1-15,0 1 25 0,2-3-21 0,0 0-7 16,3-3 27-16,-3 0 1 0,4-2-33 0,-1-3 33 16,-3-1 8-16,2 0-50 0,-2 0 0 15,1 0 9-15,-2-3 25 0,0-7-50 16,-2-1 26-16,3-3-13 0,-4-3 28 0,2-1-42 16,-1-3-1-16,-1 1 33 0,-1-1-95 0,1-6 42 15,-3 2 26-15,-2-2-26 0,-2 1 22 0,-1 0-12 16,-2 3 31-16,-2-5-39 0,0 7-1 0,0-3 18 15,-2 1 13-15,-7 3 55 0,-3 1-32 0,-3 1-2 16,0 0-23-16,-2 5 105 0,0 2-48 0,-1 1-18 16,1 2 33-16,-4 5-19 15,2 1-1-15,-2 2-10 0,0 0 9 0,3 0-7 16,-3 7-12-16,3 5-32 0,-1 1 0 0,0 4 36 16,6-1-4-16,0 0-39 0,1 3 3 0,3-2 23 15,2 0 7-15,2 4-27 0,2-4 1 0,1-1 12 16,2 1-89-16,0 0 44 0,0-2 23 0,0-1-362 15,2 0 182-15,4 0 81 0,2 0 32 0,-1 1-239 16,0 0 151-16,1 0 74 0</inkml:trace>
  <inkml:trace contextRef="#ctx0" brushRef="#br0" timeOffset="37995.89">18625 6847 833 0,'0'-2'0'0,"0"0"0"0,0 0 0 0,0 2 0 0,0 0 0 0,0 0 0 0,0 0 0 0,0 0 0 0,0 0 208 0,0 6-88 0,0 3-35 16,0 3 29-16,0 1-41 0,0 0 1 0,-4 4-70 15,-6-1 29-15,3 0 8 0,-4-2-8 0,1 1-118 16,1-1 60-16,0-3 28 0,0 2 0 0,0-5-231 15,4-1 106-15,1 1 70 16,1-5-320-16,3-1 175 0,0-2 59 0</inkml:trace>
  <inkml:trace contextRef="#ctx0" brushRef="#br0" timeOffset="38458.85">19064 6638 1270 0,'6'0'0'0,"1"0"0"0,-3 0 0 0,-2 0 0 0,0 0 0 0,-2 0 0 0,0 0 0 0,0 2 119 0,0 11-44 0,0 1-20 0,-8 5 149 0,-3 3-85 15,2-1-35-15,-7 7-30 0,2-2 18 0,-4 1 0 0,2-2-40 16,-3 2 1-16,0-1-17 0,0-1-8 16,2-2 24-16,1-2-39 15,0-1 40-15,4-6 0 0,-2 2 8 0,3-5 15 0,5-4-23 0,-1-1 0 16,4-2 41-16,0-3-20 0,1-1 6 0,0 0-33 15,2 0 76-15,0 0-36 0,0 0 1 0,0 0-75 16,8 0 48-16,5 0-9 16,4-1 1-16,2-1-4 0,5-2 4 0,1 0 0 15,-3 0 8-15,11-1-39 0,-8-1 30 0,3 3 1 16,-1-1-25-16,-1 2-3 0,-3-2 35 0,2 3-99 16,-7-2 41-16,1 1 11 0,-5 1-1 0,-3-1-61 15,-2 0 42-15,-2 0 13 0,-3-2-1 0,-1 2 0 16,-1-4 21-16,-2-1-33 0,0-2 32 0,0-4 48 15,-4-1-26-15,-5-2-3 0,-3-3-30 0,-2-2 10 16,3 1-2-16,-6-5-140 16,2 1 68-16,-1 2 34 0,0-1 0 0,2 5-149 15,2 2 78-15,-2 1 37 0,5 0 23 0,2 6-78 16,1 1 45-16,0 0 24 0,4 5-8 0,2 1-66 16,0 0 48-16,0 2 25 0,2 0-112 0,8 0 68 15,4 7 26-15,5 7 9 0,4-3-345 0,3-2 189 16</inkml:trace>
  <inkml:trace contextRef="#ctx0" brushRef="#br0" timeOffset="38773.5">19738 6583 512 0,'6'-20'0'0,"-4"6"0"0,0-3 0 0,-2 1 0 0,0 3 0 0,-10 4 0 0,-3 1 427 0,-2 3-198 0,-4 3-98 16,-5 2 200-16,-4 2-141 0,0 13-83 0,-6 5 48 0,6-1-62 15,1 3-29-15,3 4-1 0,7-6 79 0,4 2-59 16,5 3-25-16,7-3 0 16,1 2 16-16,3-5-20 0,10 0 8 0,8 3-29 15,0-5-28-15,4 2 28 0,-4-1 0 0,4-2-57 16,-6-1 37-16,5 4-9 0,-7-4-75 16,-2 4 46-16,-2-2 27 0,-3 0 0 0,-5 0-27 0,-3-2 3 15,-2 2 1-15,0-3-3 0,-7 2 67 16,-10-2-39-16,-2 0-17 0,-7-1 54 0,-3-3 1 15,1-3-40-15,0-4 1 0,-2 1-191 16,6-2 91-16,-8-2 47 0,13 0-458 16,2 0 237-16,6-2 120 0,5-6 59 0,6-8-191 15,0-1 129-15,11-4 61 0</inkml:trace>
  <inkml:trace contextRef="#ctx0" brushRef="#br0" timeOffset="39067.75">19875 6633 2235 0,'0'2'0'0,"0"1"0"0,0 1 0 0,0-1 0 0,0-3 0 0,0 1 0 15,8 0 0-15,5 4 0 0,4-4 0 0,5 5 263 0,1-2-114 0,4 1 42 0,-1 3-79 0,0 0-40 0,-2-3 9 16,6 5-116-16,-5-3 34 0,1 1 0 0,-5-1 33 16,1-1-37-16,-3 1 7 0,-3-1 31 0,-5-3 0 15,-2 3-82-15,-6 1 42 0,1-2-1 0,-4 0 14 16,0 4 17-16,-4 4-32 0,-12-1 192 0,-5 3-87 15,-4 2-38-15,-1 2-12 16,-6 2 68-16,-5 3-38 0,-3-2-22 0,0 5 0 16,-6-1-71-16,3 0 33 0,1 1-8 0,12-5-279 15,0 0 151-15,12-5 72 0,2-1 38 0,9-5-630 16,3 1 312-16,4-5 122 0,2-4-467 16,19-3 320-16,6 0 161 0,10-9 71 0</inkml:trace>
  <inkml:trace contextRef="#ctx0" brushRef="#br0" timeOffset="39378.08">20447 6731 1459 0,'10'-8'0'0,"-1"2"0"0,0 4 0 0,-6 1 0 0,1-2 0 0,-2 3 268 16,-2 0-118-16,0 3 137 0,0 12-131 0,-7 4-62 0,-4 3-30 0,-3 3-1 16,3 3-30-16,6-4 213 0,-4 8-111 15,9-4-51-15,0 0 20 0,4-3-36 0,15-2 1 0,4-5-28 16,3-1-78-16,3-4 35 15,3-4 1-15,-1-5 33 0,3-4-98 0,0 0 57 16,-2-8 17-16,-2-8 0 0,-2-7-30 0,-1-3 25 16,-7-2-35-16,-3-4-72 0,-4-2 29 15,-3-2 36-15,-5-5-24 0,-3 0 26 0,-2 3-17 16,0-9 40-16,-14 4-64 0,-2 3 29 0,-1 11-4 16,-8-1 33-16,-2 5 55 0,-5 8-25 0,-5 8-3 15,0 7 4-15,1 2 0 0,-1 4-28 0,5 10 1 16,2 7-21-16,5 2 27 0,8 1-4 0,6 1-136 15,4 2 65-15,3 1 29 0,4 1 5 16,0 3-324-16,0 0 172 0,4 1 84 16,12 2 44-16</inkml:trace>
  <inkml:trace contextRef="#ctx0" brushRef="#br0" timeOffset="39537.65">21029 7204 1682 0,'4'-4'0'0,"5"0"0"0,6 3 0 0,0 1 0 0,-5-2 276 0,-5-1-114 0,-3 2-69 0,0 1 458 0,-2-3-258 15,0 2-131-15,0-1-64 0,0-2-370 0,-9 2 148 16,-1 2 79-16</inkml:trace>
  <inkml:trace contextRef="#ctx0" brushRef="#br0" timeOffset="44121.56">11839 6518 593 0,'-11'-5'0'0,"3"3"0"0,3 0 0 0,-2 0 0 0,4 1 0 0,1-2 0 0,0 3 427 0,0-3-201 0,2 3-97 0,0 0-47 16,0 0 230-16,2 0-139 0,12 0 92 0,0 0-120 15,2 0-56-15,0 0-29 0,2 3 47 0,-4 1-38 16,0 0 9-16,2 1-45 0,-4 1 16 0,-3 0-17 16,-1 0 1-16,-1 1 0 0,-2 2-84 0,-2 3 38 15,-1 0 23-15,-2 4-263 0,0-2 143 16,-2 5 44-16,-6 3 50 0,-1-2-386 0,0-1 190 16,0-1 61-16,2 0-100 0,2-4 109 0,-1 1 46 15,3-2 36-15,-1 2-3 16,-1-2 0-16,4 3 30 0,-1 1 0 0,0 1 30 15,0 1 8-15,2 2-37 0,0 4-1 0,0-2 212 16,0 2-106-16,0-2-61 0,0 4 345 0,2-2-182 16,0-1-43-16,4-1 160 0,-2 0-130 0,-1-2-56 15,-1-1-41-15,0-3 36 0,0-2-34 0,0-4 0 16,-2 1-34-16,0-5-23 0,0-3-8 0,0-3 31 16,0 1 0-16,0-2-88 0,0 0 44 0,0-5-148 15,0-14 91-15,0-5 51 0,0-6-8 0,3-10-290 16,3-3 134-16,2-4 80 15,1-2 9-15,2 0-158 0,1 2 109 0,-1 4 54 16,0 12 19-16,1-2 102 0,-5 13-33 0,-2 5 0 16,-1 3-34-16,0 5 124 0,-3 5-71 0,2 2 275 15,-3 0-158-15,0 15-83 0,0 4-4 0,0 5 333 16,0-2-142-16,0 1-108 0,0-2-49 0,0 0 1 16,0-5-26-16,2-6 0 0,4 1-19 0,-1-3-203 15,2-3 98-15,-1-3 48 0,2-2-118 16,1 0 83-16,-2-7 51 0,1-12 13 15,0-4-323-15,-3-3 112 0,-1-1 92 0,0-4-98 16,-1-1 78-16,-1-4 51 0,0-8 22 0,0-1 7 16,-1 1 14-16,4-1 0 0,-1 6-7 0,-1 1 92 15,1 11-43-15,-2 3-20 0,0 11-1 0,-1 2 86 16,1 5-62-16,-2 2 355 0,0 3-183 0,2 1-60 16,0 1-57-16,2 10 172 0,0 0-96 0,2 6-58 15,-1-5-27-15,2 3 32 0,1 1-29 0,0-2 1 16,1 1-21-16,-2-2-224 15,2 2 108-15,1 0 54 0,-2 3-566 0,3-1 281 16,-1-1 157-16,1 1-318 0,-6 2 216 0</inkml:trace>
  <inkml:trace contextRef="#ctx0" brushRef="#br0" timeOffset="44515.43">12194 6851 960 0,'-7'8'0'0,"3"-3"0"0,-1-4 0 0,4 2 0 0,1-3 0 0,-2 0 0 0,2 0 0 0,0 0 350 0,6 0-158 0,7 0-79 16,2-3-33-16,-2 3 120 0,2 0-84 0,-1 0-42 16,-4 7 15-16,1 4-20 0,-2 3-8 0,-2 5-28 15,-5 6 47-15,-1 1-24 0,-1 3 0 0,0-1-16 16,-7 0-7-16,-5 0 0 0,1-2-1 0,-1-1-64 16,0-9 33-16,-1 1 7 0,-1-4 25 0,2-5-211 15,-3-4 102-15,1-4 31 0,2 0-312 0,-2 0 156 16,3-12 96-16,0-4 16 15,-1-9-204-15,5-1 129 0,-2-2 66 0,2-1-37 16,2 0 55-16,0 2 24 0,1 7-1 0,-2-1 69 16,3 4-23-16,1 7-8 0,0 3-14 0,-1 3 369 15,3 2-185-15,0 0-92 0,0 2 470 0,3 0-227 16,10 0-146-16,4 2 402 0,7 9-262 0,0-3-132 16,5 4-66-16,1 1 178 0,0-1-125 0,2 4-60 15,-2 0-29-15,2 1 112 0,0 0-174 16,0 3 0-16,-2-2 0 0,0 1 0 15,-2-2 0-15,0 2 0 0,-1-4 0 0,-7-2 0 16,4-2 0-16,-3-2 0 0,0-3 0 0,-4-5 0 16,0-1 0-16,-3 0-1066 0,0-1 521 0,-3-9 256 0</inkml:trace>
  <inkml:trace contextRef="#ctx0" brushRef="#br0" timeOffset="44724.12">12883 7324 3000 0,'0'0'0'0,"0"0"0"0,0 0 0 0,0 0 0 0,0 0 0 0,0 0 0 0,0 0 0 0,-2 0 564 0,0 0-282 0,2-2-33 0,0-7-249 0,0-3 0 16,0 1 0-16,0 2 0 15,2 3-894-15</inkml:trace>
  <inkml:trace contextRef="#ctx0" brushRef="#br0" timeOffset="58064.36">14081 8094 868 0,'0'0'0'0,"0"0"0"0,0 0 0 0,0 0 0 0,0 0 0 0,0 0 0 0,0 0 0 0,0 0 136 16,0 0-51-16,0 0-18 0,0 0 37 0,0 0-36 15,0 0 1-15,0 0-6 0,0 0 0 0,0 0-22 16,-1 10-8-16,-5 5 23 0,-3 2-1 0,-1 6-22 16,-3 2 0-16,-2 3 5 0,-2 4-5 0,-4 7-1 15,-2-1 1-15,0-1-14 0,-4 1 14 0,5-6 8 16,-8 9-19-16,10-14 11 0,-5-1 0 0,2-2-19 15,4-1 19-15,4-6 5 16,0-2-10-16,2-4 31 0,4-2-34 0,1-1 5 16,1-4-1-16,3 0 41 0,2-2-5 0,0-2-32 15,2 0 0-15,0 0 30 0,0 0 0 0,0 0-22 16,0 0-37-16,0 0 29 0,0 0 0 0,0 0-58 16,4 0 29-16,5 0 9 0,7-2 19 0,0 0 36 15,1-2-42-15,4 0 6 0,1-1-15 0,3 3-9 16,5 0-19-16,-2 0 36 0,2 2-17 0,0 0-26 15,0 0 32-15,-5 0 10 0,7 0-50 16,-6 2 22-16,0 1-2 0,-5 1-18 0,0 0-2 16,0 0 41-16,-7 0-10 0,-1-1-29 15,-3-3 25-15,-3 2 4 0,-1-2-7 0,-5 0 42 16,1 0-41-16,0 0 4 0,-2 0-8 0,0 0 131 16,0-13-53-16,0-4-29 0,-7-5 10 0,-2-3 0 15,-1-2-20-15,-1-7-178 16,0 1 86-16,-3 0 35 0,3-1 4 0,-1 0-147 0,0 4 79 0,1 2 43 15,-1 6 7-15,1 1-42 0,0 3 12 0,1 6 24 16,1 0-29-16,0 5 36 16,1 1-7-16,0 2 10 0,3 2-22 0,-1 1 22 15,4 1 0-15,2 0-157 0,-1 0 71 0,1 0 47 16,0 0 0-16,0 3-263 0,7 5 152 0,4-1 74 16,3 1 31-16,2-2-295 0,3 1 171 0,0-2 84 0</inkml:trace>
  <inkml:trace contextRef="#ctx0" brushRef="#br0" timeOffset="58454.34">14561 8310 967 0,'11'-2'0'0,"-2"-4"0"0,3-1 0 15,-5-5 0-15,-2-2 0 0,1-4 0 0,-2 2 0 0,-2-3 0 0,0-2 154 0,0 2-61 0,0 0-30 0,-2-2 9 0,0 5-31 0,0 0-8 16,-2 4 0-16,-4-1 0 15,-4 4-22-15,-1 2 30 0,-2 1-8 0,-2 2 2 16,-2 2-2-16,-1 2-7 0,-5 0 7 16,2 6 8-16,-5 8-8 0,4 0 0 0,1 2 52 0,6 0-26 15,-2 0 0-15,6 3 57 0,1-4-46 16,6 0 0-16,2 0-3 0,2 0-35 0,0 0 1 16,9 0 8-16,5-1-8 0,5 1-21 0,1-3 21 0,5 1 0 15,-2 3 0-15,-3-1-23 0,6 4-8 0,-5-1 30 16,0 4-65-16,-6-1 33 0,-3 0 15 0,0 4-82 15,-6-6 36-15,-3 5 24 16,-1-1-30-16,-2-3 24 0,0-1-8 0,-7-2 28 16,-6-4 31-16,-2-2-34 0,-4-2-8 15,0-3 6-15,-3-6-4 0,-1 0 5 0,-3 0-2 0,7 0-163 16,-4-4 77-16,5-3 39 0,1-4 16 0,4 1-311 16,5 3 149-16,2-7 80 0,6 5 36 15,0-1 22-15,9-5-338 0,12 3 183 0</inkml:trace>
  <inkml:trace contextRef="#ctx0" brushRef="#br0" timeOffset="58805.52">14947 8334 955 0,'0'3'0'0,"-2"0"0"0,-1-1 0 0,-5-2 0 0,1 0 0 0,2 0 0 0,-4 0 0 0,6 0 0 16,-3-2 261-16,4-4-114 0,2-4-57 0,0-2-29 0,0-5 43 15,0-1-39-15,11-3-1 0,3-2-68 0,1-2 1 16,4 1 36-16,-1-1-3 16,3 1 2-16,2 2 1 0,1-1 0 0,-2 3 22 15,1 3 0-15,-4 6-14 0,-1-1-9 0,0 4 74 16,-4 5-37-16,0 1 0 0,-1 0-36 0,-1 2 83 16,-1 0-45-16,-2 2-1 0,3 7 39 0,-3 1-38 15,2 1-1-15,0 0 25 0,4-1-35 0,0 1-1 16,2-2-26-16,4 0 26 0,2-2-26 15,-3 0 8-15,6-1-8 0,-1-3-32 0,-4 1 0 16,2-1 32-16,0-1 0 0,-2-2-131 16,-1 0 61-16,-1 0 35 0,-1 0-360 0,-4 0 182 15,2-2 64-15,-4-1-326 0,-1-4 205 0,1-1 102 16,-3 0 51-16,-1 1-156 0,-3-1 95 0,1 3 60 16,-4 0 26-16,0 0-331 0</inkml:trace>
  <inkml:trace contextRef="#ctx0" brushRef="#br0" timeOffset="59147.17">15090 8556 731 0,'-12'9'0'0,"-2"-2"0"0,3 0 0 0,1-5 0 0,3-2 0 0,-1 0 157 0,5 0-62 0,3 0-31 0,0-5 9 0,0-6 126 15,5-2-84-15,8 0-40 16,6-6-16-16,0 3 1 0,-3 2-19 0,5-1-11 16,-1 4 3-16,-2 0 0 0,1 3 0 0,-1 5 48 15,-2 0-16-15,-2 3-8 0,2 0-24 0,-3 0 66 16,0 10-33-16,0 3 0 0,-2 0-25 0,3 2 47 16,-2-2-28-16,4 3-1 0,-2-2 75 0,4-1-51 15,-2-1-17-15,3-1 35 0,0-1-34 0,1-3 0 16,1 0-34-16,2-3 34 0,-1-2-26 0,1 0-8 15,1-2 0-15,1 0-60 0,0 0 30 0,-2-9 0 16,4-7-45-16,-1 0 34 16,2-6 20-16,-1-3 0 0,-2 0-486 0,0-3 237 15,0 2 84-15,-1-2-615 0</inkml:trace>
  <inkml:trace contextRef="#ctx0" brushRef="#br0" timeOffset="61515.18">16559 7719 336 0,'-5'-2'0'0,"-2"2"0"0,6 0 0 0,-1 0 0 0,0 0 0 0,2 0 239 0,-2 0-103 0,2 0-51 15,0 0 120-15,0 0-78 0,0 0-51 16,0 0 33-16,0 0-38 0,0 0 0 0,0-3 68 16,4 2-45-16,1-1-34 0,4-2-1 0,-2 0 81 15,2 0-54-15,-2 1-27 0,3-2 9 0,-3 2 25 16,3 0-30-16,0 0 0 0,-1 0-30 0,2-1 42 16,-1 3-12-16,1-3-9 0,0 2-21 0,2-2 39 15,-2 2-39-15,3-2 8 16,-1 0 18-16,1 1-27 0,0 1 1 0,2-2 27 15,0 2-27-15,2-2 8 0,-1 3-9 0,2-1-11 16,1-1 12-16,3 2 0 0,0-1-28 0,0 0 36 0,2 2-8 16,-1-2 0-16,3 0-1 0,-2 2-30 0,1-2 27 15,-4 2 11-15,8 0-33 0,-2 0 22 16,-1 0-4-16,-1-1 3 0,2 1-10 0,-3 0 16 16,5 0-11-16,0 0 3 0,-2 0-20 0,0-2 19 15,2 0-1-15,0 0-29 0,0 0 28 0,3 0 1 16,4-3-2-16,-3-1-5 15,-1 1 4-15,-1-1 7 0,-2 0-9 0,2 2-19 16,-2-1 18-16,0 1 3 0,1 1-4 0,-1-2 5 16,1 1-4-16,1 3 13 0,0-3-12 0,4 2 161 15,-4-2-180-15,3 0 0 0,1 1 0 0,2 1 0 16,-1-2 0-16,1 1 0 0,-1-1 0 0,0 1 0 16,0 0 0-16,0-1 0 0,-1 1 0 0,-1 1 0 15,1-2 0-15,0 2 0 0,0-2 0 0,1 3 0 16,-1-1 0-16,-2-2 0 0,1 2 0 15,3 0 0-15,0-3 0 0,3 3 0 0,-8 0 0 16,3 0 0-16,1 0 0 0,-4 0 0 0,-1 0 0 16,0 0 0-16,0 1 0 0,-2-2 0 0,0 2 0 15,0-1 0-15,0 1 0 0,0-2 0 16,0 1 0-16,0 0 0 0,1 1 0 0,-1-1 0 0,-1 0 0 16,4 2 0-16,-2-2 0 0,0 0 0 15,0 2 0-15,0-2 0 0,-1 0 0 0,0 1 0 0,-1 1 0 16,-3 0 0-16,1 0 0 0,-5-3 0 15,1 3 0-15,-1 0 0 16,-3 0 0-16,2 0 0 0,-4 0 0 0,4 0 0 16,-5 0 0-16,3 0 0 0,0 0 0 15,-1 3 0-15,3-2 0 0,-1-1 0 0,1 0 0 0,0 0 0 16,6 0 0-16,-7 0 0 0,3 0 0 16,-1 0 0-16,1 0 0 0,-5 0 0 0,3 0 0 0,-1 0 0 0,-4 0 0 15,1 0 0-15,1 0 0 0,0 0 0 0,0 0 0 16,-1 0 0-1,3 0 0-15,0-1 0 0,-1-2 0 16,2 1 0-16,-3 2 0 0,3-2 0 0,-3 2 0 0,1-1 0 16,-1 1 0-16,-2-3 0 0,1 3 0 15,-2 0 0-15,-3 0 0 0,2 0 0 0,-5 0 0 0,1 0 0 16,-1 0 0-16,1 0 0 0,-3 0 0 16,3 0 0-16,-3 0 0 0,2 0 0 0,0 0 0 15,0 0 0-15,0-1 0 0,1-1 0 0,-3 0 0 0,0 2 0 0,-1-2 0 16,-1 1 0-16,-1-1 0 15,-1 0-185-15,-1 2 141 0,-1 0-283 16,-1-2 151-16,0 0 66 0,0 0 23 0,-8 2 31 16,-5 0-656-16,-4 0 340 0,-5 0 170 0,-4 2-605 0</inkml:trace>
  <inkml:trace contextRef="#ctx0" brushRef="#br0" timeOffset="62395.89">16529 7775 308 0,'0'-8'0'0,"0"2"0"0,0 1 0 15,0 0 0-15,-2-3 0 0,2-2 0 0,-1 3 0 0,-1 0 101 0,-1-1-38 0,3 1 0 16,-2 2-31-16,2 2 48 0,0-2-24 0,0 4 104 15,0-1-68-15,0 0-30 0,0 2 65 0,0 0-47 16,0 0-24-16,0 0 99 16,0 10-65-16,0 3-29 0,2 6 0 0,1 4 60 15,-1 3-45-15,1 1-13 0,-1 7-8 0,2 0 25 0,-1 9-24 16,-1-1 1-16,2-1-25 0,-2-1 9 0,1 10 60 16,2-3-34-16,0 2 13 0,-3 0-23 15,2-5 8-15,1 10-33 0,-3-8 1 0,2-1 8 16,-3-1-8-16,1-9 0 0,0 2 8 0,0-4-22 0,-2-3 14 15,0-9-1-15,0 3-9 0,0-5 10 0,0-7 8 16,0 3-8-16,0-8-32 0,-4-2 32 16,-1-3-1-16,-2 0-10 0,-2-2-44 0,-3 0 17 15,1-2 0-15,-3-9-154 0,1-1 86 0,-4-6 34 16,2 1 27-16,-4-9-216 0,3 3 108 0,-2-4 37 16,2 0 33-16,1 1-123 0,0 3 62 0,0-3 43 15,2 9 39-15,-1-2-4 0,1 6 0 0,2 1 1 16,1 5 62-16,1 1-27 15,0 3 0-15,4 0 122 0,-2 3-78 0,2 0-23 16,1 0-31-16,2 10 163 0,-1 4-79 0,3 2-13 16,0 5-29-16,0-1 81 0,0 1-43 0,0 4-8 15,0-3 18-15,0 0-22 0,0 1 0 0,0-3-28 16,0 1 8-16,-2-4-8 0,0 1 0 0,0-4-53 16,0-3 27-16,2 1-1 0,-1-5 35 0,-1 1-88 15,-1-2 37-15,1-4 13 0,2-1 1 0,-2-1-67 16,1 0 43-16,-1 0 4 0,-2 0-87 0,0 0 46 15,1 0 29-15,1-1-108 16,-2-5 61-16,1 0 21 0,0 1 0 0,1 1-309 16,2 2 166-16,0-2 81 0,0 3 34 0,0 1-390 15,7 0 219-15</inkml:trace>
  <inkml:trace contextRef="#ctx0" brushRef="#br0" timeOffset="63108.51">16937 8063 570 0,'-6'-9'0'0,"1"4"0"0,-4-1 0 0,2 2 0 0,0-2 0 0,-2 3 0 0,-3-1 0 0,1 2 103 0,-1 2-35 0,3 0 8 16,-2 0-43-16,-1 2 122 0,1 10-61 0,0 3-30 0,-2 8 110 15,0 2-62-15,1 6-44 0,1 2 0 0,0 9 90 16,1-7-62-16,3 0-32 0,0 3 28 0,3-4-34 16,2 0 0-16,2-3-26 0,0-3 25 15,0-1-24-15,0-6 8 0,2 0-72 16,5 0 32-16,1-5-1 0,2-3 33 0,1 1-186 16,-4-5 101-16,5 0 19 0,-3-3 29 0,0-1-316 15,-2-1 156-15,3-2 47 0,-3 0 46 0,3-2-236 16,-2 0 138-16,-1 0-33 0,0 0 85 15,2 0 42-15,0-2 13 0,2-9 8 0</inkml:trace>
  <inkml:trace contextRef="#ctx0" brushRef="#br0" timeOffset="63937.96">17019 8182 580 0,'4'-19'0'0,"-2"8"0"0,-1 1 0 0,-1 1 0 0,0 2 0 0,0 3 0 0,0 2 235 0,-5 1-100 0,-3 1-52 15,-1 0-17-15,-1 10 111 0,0 4-73 0,-1 6-5 16,3 3-33-16,-6 1 0 0,3 2-25 0,-1 1-25 16,0 0 17-16,-1-2-1 0,1 0 1 15,1-2-25-15,0-5 9 0,-1 1 16 16,1-2 0-16,0-2-21 0,1-4 21 0,3-3 0 16,0-1 36-16,0-1-9 0,2-4-27 0,1 1-13 15,2-3 10-15,1 1-4 0,1-1 3 0,0 0 124 16,0 0-60-16,0 0-30 0,1 0 0 0,10 0-58 15,3 0-9-15,3 0 37 0,2 0 0 0,2 0-3 16,0 0 3-16,0 0 8 0,2 0-8 0,-4 0-60 16,1 0 29-16,-3 0 1 15,0 0-93-15,-5 0 53 0,-2 0 12 0,2 0-31 16,-6 0 22-16,-1 1 0 0,-1-1 23 0,-2 0-32 16,-1 0 10-16,-1 0 1 0,0 0-7 0,0-7 121 15,-3-4-49-15,-4-4-23 0,-1-2-14 0,-4-6-18 16,3 0 20-16,0-3-3 0,-1-2-98 0,3 3 45 15,-2-4 29-15,1 4-31 0,2 4 22 0,1 1 1 16,-1 1 14-16,3 8 33 0,-1-3-42 16,3 7 13-16,1 2-32 0,-2 2 191 15,2 0-83-15,0 0-42 0,0 3 113 0,5 0-64 16,7 0-20-16,6 0 1 0,4 0 32 0,-1 0-15 16,7 0-6-16,-2 0-27 0,3 0 5 0,-1 7-5 15,-5 0 10-15,0 0-25 0,-2 5-6 0,4 3 22 16,-11-2-15-16,4 6-17 0,-9 0-12 0,-2 2 41 15,-1 5 26-15,-5-2-33 0,-1 2 0 0,0 0-1 16,-1-1 34-16,-9-2-27 16,-4 3-4-16,2-7-38 0,-3 0 1 0,0-2 36 15,0-5 3-15,-2 0-78 0,1-3 34 0,-2-2-1 16,2-2 32-16,0-2-273 0,2-3 117 0,2 0 68 16,3 0-322-16,2 0 183 0,3 0 92 0,2-3 45 15,2-7-252-15,2-1 140 0,7-3 84 0,10-1-209 16,-1-1 142-16,5-1 71 0,2 0 35 0,-1-1-124 15,2-3 83-15,0 0 39 0,-1-2 70 0,0 3 0 16,-1-1 0-16,-4-2 0 0,-1 1 0 0,-2 1 0 16,-3 3 0-16,-2-2 0 0,0 2 55 15,-5 3-34-15,1 0-27 0,-5 2 303 16,-1 3-127-16,0 3-86 0,-2 0 6 0,0 3 219 16,0 0-138-16,-9 2-69 0,0 2-35 0,-5 0 46 15,0 6-32-15,-6 11-9 0,2 1 47 0,1 6-43 16,-1 2-22-16,6-1 59 0,3 0-32 0,0 7-9 15,6-4-39-15,3-1 44 0,0-1-22 0,2-3 0 16,9-3-77-16,6 2 23 0,0-3 0 0,-2-2 32 16,6 0-1-16,-6-4-243 15,5 0 125-15,-1-3-140 0,0-1 105 0,0-3 65 16,-2-3 3-16,-1 0 26 0,2-3-36 0,-4 0 27 16,0 0-60-16,-1-6-576 0</inkml:trace>
  <inkml:trace contextRef="#ctx0" brushRef="#br0" timeOffset="64185.87">17588 8142 630 0,'0'-9'0'0,"0"8"0"0,0-4 0 0,2 4 0 0,-1-1 0 0,1 2 417 0,4 0-183 0,4 0-106 16,-1 5 128-16,2 8-112 0,1 1-55 0,-2 1-29 15,0 6 213-15,1 3-124 0,-1 2-59 0,-5-3 40 16,0 5-49-16,-2 0-25 0,-1 2-36 15,-2-2-8-15,0 2 21 0,-5 0-135 16,-4 0 67-16,-3-3 35 0,-2-4-406 0,-2 1 412 0,-4-4 0 16,2-2-8-16,1-7 22 15,-6-2-39-15,-3-2-147 0,2-3 42 0,3-2 52 16,-2-2-263-16,5 0 151 0,1-2 68 0,4-11-222 16,1-7 152-16,8-5 77 0,4-7 39 0</inkml:trace>
  <inkml:trace contextRef="#ctx0" brushRef="#br0" timeOffset="64485.77">17621 7949 1228 0,'12'-17'0'0,"-4"9"0"0,2-1 0 0,-2 0 0 0,2 2 0 0,-1-3 0 0,2 3 0 0,1-1 212 16,2 5-89-16,4-1-38 0,-4 2 95 0,2 2-74 16,-2 0-37-16,0 2-19 0,-1 8-18 0,-4 5 9 15,-1-1-8-15,-3 5-109 0,-3-1 55 0,-2 1 26 16,0 2 1-16,0-2-113 0,-5 0 66 0,-5-2 37 15,-1-4-83-15,-2 0 26 0,-1-1 36 0,0-5 45 16,0-2 1-16,5 1-47 0,0-4 16 0,-1-1 94 16,4 1-46-16,5-2-22 15,-3 0 1-15,4 0 266 0,0 0-132 0,0 0-41 16,2 0-42-16,13 0 23 0,2-2-34 0,4-3 0 16,-3-1-47-16,3 1 0 0,2 1 23 0,-2-2-265 15,2 5 129-15,-2-3 67 0,2 2 33 0,-3 2-242 16,-1 0 129-16,0 0 28 0,-2 0-14 0,0 0-426 15,-1 6 247-15,0 3 124 0</inkml:trace>
  <inkml:trace contextRef="#ctx0" brushRef="#br0" timeOffset="64679.25">17928 8280 797 0,'-8'2'0'0,"3"3"0"0,3 0 0 0,2-4 0 0,0-1 0 0,2 0 55 15,11 0 257-15,8 0-139 0,3 0-70 16,2 0 111-16,2 0-83 0,2-1-53 0,2-1-10 16,0-3-35-16,-4 3-1 0,0 1 1 0,-3-1-139 15,3-1 65-15,-7 2 37 0,-1-1 0 0,-1 0-254 16,-4 1 145-16,-5-1 78 0,-1 0-415 0,-3 2 182 16,-3 0 121-16,-1-2 37 0</inkml:trace>
  <inkml:trace contextRef="#ctx0" brushRef="#br0" timeOffset="64881.34">18157 7998 1097 0,'-8'0'0'0,"4"4"0"0,1 1 0 0,-1-1 0 0,2 4 0 0,1 1 0 0,-1 5 0 0,2 2 219 0,0 3-93 16,0 8-47-16,0-4 205 0,0 6-125 0,0 1-43 15,0 2-46-15,0 0 1 0,0 0-39 0,0 0 1 0,0 0-250 16,-2 1 132-16,0-3 56 0,0 0-414 15,0 0 234-15,2-11 117 0,0 0 1 0,0-6-187 16,0-1 93-16,6-6 76 16</inkml:trace>
  <inkml:trace contextRef="#ctx0" brushRef="#br0" timeOffset="65098.11">18489 7962 1022 0,'0'-2'0'0,"0"2"0"0,-4 0 0 0,-5 10 0 0,-2 1 0 0,-6 9 0 0,2 3 341 0,-2 6-154 16,0 6-77-16,4-3 178 15,-3 11-133-15,11-9-60 0,1 4-32 0,3 1 13 0,1-3-22 16,0 0 8-16,5-5-29 0,7-1-137 0,2-1 68 16,4-5 34-16,0-2-329 0,-2-5 191 15,2-1 81-15,1-4 47 0,0-1-482 0,-1-6 205 0,0-3 133 16,-2-2-241-16,-1 0 186 15</inkml:trace>
  <inkml:trace contextRef="#ctx0" brushRef="#br0" timeOffset="65635.67">18726 8066 419 0,'2'-17'45'0,"0"10"-22"0,-1 1 0 16,-1 2 293-16,0 2-142 0,0 0-62 0,0 2 67 15,0 0-73-15,-3 15-36 0,-6 5-1 0,-5 2 103 16,1 2-62-16,-2 3-43 0,-2 2 1 15,0 3-23-15,1-2-12 0,-2-1 0 16,2-3-37-16,-3-2 14 0,1-1 0 0,4-9 23 16,-4 0-39-16,8-3 39 0,-1-4 8 0,3-1-8 0,0-1 25 15,5-5 0-15,-1 1-25 0,4-1 66 16,0 0-25-16,0 0-14 0,0 0-79 0,2 0 25 16,7 0 1-16,8 0 26 0,4 0 8 0,-1 0-9 0,3 0-21 15,0 0 0-15,1 0-113 16,4 0 62-16,-6 0 39 0,1 0-139 0,0 0 75 15,-3 0 28-15,-3 0-26 0,-2-1 21 0,-3-2-2 0,-3 1 9 16,-2 0 22-16,-1 0 19 16,-4 0-25-16,0-3-17 0,0-2 7 0,-2-5 124 15,0-1-57-15,-2-5-26 0,-6-6-33 0,1 4 10 16,-2-12 0-16,0 4-86 0,-2-4 42 0,2 4 5 0,0 1 39 16,3 5 4-16,-1 1-11 0,-1 3 2 15,3 3 3-15,-1 5 78 0,0 3-40 0,2 1-18 16,3 4 168-16,-1 0-91 0,2 0-44 0,0 2 47 15,0 0-40-15,0 0-5 0,0 0-4 16,0 6 14-16,0 0-29 0,0 1 63 16,2-1-26-16,5 2 7 0,1-1 7 0,1 0-42 15,-2 1 1-15,5-2 27 0,-4 1-27 0,-1 0 10 16,4 3 9-16,-1 1-19 16,-1-2 0-16,2 5 19 0,-1-1-23 0,1 0 12 0,3 0-8 0,-2 2-1 15,3-2 1-15,-1 1-97 0,0-3 49 0,2 0-236 16,-4 0 132-16,2-3 59 0,-1-1-128 15,-4-2 81-15,3 0 51 0,-5 0-2 0,0 0-398 0,-3-2 212 16,2 1 106-16,-4-3 52 16,0 1-408-16,0 0 222 0,0-2 124 0</inkml:trace>
  <inkml:trace contextRef="#ctx0" brushRef="#br0" timeOffset="65884.66">19055 8039 1103 0,'0'-9'0'0,"0"3"0"16,0 4 0-16,0-1 0 0,0 1 0 0,-2 0 0 0,2 0 237 0,0 0-103 0,-2 2-50 0,-2 0-26 16,2 10 282-16,-5 8-145 0,-1 9 52 0,-1 1-107 15,-4 11-54-15,2 2-26 0,-3 1-1 0,-2 5 132 16,-2 2-84-16,4 3-37 0,-6-1-14 0,4 4 1 0,-5-3-16 16,2-2-9-16,-1-1-196 0,1-1 98 0,2-5 50 15,4-8 24-15,0 1-296 0,3-4 154 16,3-8 33-16,-1-2-146 0,5-8 68 0,1-2 76 15,0-9 9-15,2 1-289 0,0-4 175 16,0 0 88-16,2-12-263 0,5-9 176 16,2-6 79-16</inkml:trace>
  <inkml:trace contextRef="#ctx0" brushRef="#br0" timeOffset="66143.73">19126 7986 1411 0,'9'-12'0'0,"-2"6"0"0,0-2 0 0,0 5 0 0,-1-1 0 0,-1 2 0 0,1 2 266 0,2 0-120 0,1 3-57 0,-2 13-28 15,3 4 253-15,-3 5-140 0,1 3 44 0,-3 3-96 16,2 2-45-16,-6 3-22 0,1-1-45 16,0 1 23-16,-2 1 8 0,0 2-8 0,0-4 0 0,-4 0-128 15,-4 1 64-15,-3-4 32 0,-1-2-76 0,-6-1 50 0,-1-3 29 16,-3-1 0-16,-2-7-311 0,-3-2 154 0,-1-2 30 15,0-3 56-15,1-5-280 16,7-5 157-16,-1-1 79 0,2 0-216 0,4 0 140 0,5-12 80 16,1-13-267-16,7-9 170 15</inkml:trace>
  <inkml:trace contextRef="#ctx0" brushRef="#br0" timeOffset="66441.92">19199 7842 1299 0,'8'-11'0'0,"3"2"0"0,0 1 0 0,5-2 0 0,-2 0 0 0,3 2 0 0,0 0 123 0,4 4-36 0,2 1-32 16,-2 1 88-16,-3 2-13 0,1 0-49 15,-5 8-24-15,0 5-44 0,-3 1 20 16,-4 7 0-16,-3 0-107 0,-2 0 53 0,-2 1 27 0,0 1-128 16,-2-1 74-16,-9-3 40 0,0-2 0 15,-3-2-36-15,0-2 21 0,-2-2-1 0,2-1 0 0,0-5-22 16,5-1 106-16,0-2-49 0,2-2 0 15,2 0 243-15,1 0-126 0,4 0-53 16,0 0 147-16,0 0-87 0,2 0-52 0,12 0-14 0,8-2-9 0,1-4-28 16,3 3 1-16,0-1 0 15,3 0-227-15,-7 2 121 0,10 0 49 0,-6 1 29 0,0-1-193 16,-1 2 86-16,-4 0 63 0,4 0-565 16,-6 0 290-16,2 7 140 15,-4 3-320-15</inkml:trace>
  <inkml:trace contextRef="#ctx0" brushRef="#br0" timeOffset="66612.92">19560 8193 1595 0,'-6'0'0'0,"6"2"0"0,0 0 0 0,0-2 0 0,4 0 0 0,5 0 0 0,7 0 0 0,2 0 0 0,5-2 135 0,3 0-55 0,0 1-24 0,1-1 27 0,-1 0-26 15,-2 0-85-15,-1 0 39 0,0 2-9 0,-2 0-302 16,-3 0 166-16,-1 0 84 0,-2 0 41 15,-3 0 29-15,-3 0-435 0,-4 0 177 0,-1 0 117 16,-2 0-9-16</inkml:trace>
  <inkml:trace contextRef="#ctx0" brushRef="#br0" timeOffset="66803.75">19778 7877 1022 0,'-15'0'0'0,"5"0"0"0,5 6 0 0,-1 3 0 0,2 1 189 0,3 2-78 0,-3 5-39 0,2 5 270 15,2 6-158-15,0 0-76 0,-2 5-37 0,1-1 36 16,1 3-37-16,0 1 9 0,-3 1-187 16,3 1 70-16,-4-1 36 0,2-1-367 15,0 0 201-15,1-2 109 0,1-4 42 0,0-2 24 0,0-7-496 16,0-3 211-16,1-3 129 0,7-8 22 0,5-1-169 16</inkml:trace>
  <inkml:trace contextRef="#ctx0" brushRef="#br0" timeOffset="67019.14">20080 7914 751 0,'4'-13'0'0,"-1"5"0"0,-1 4 0 0,0 1 0 0,-2 2 379 0,0 1-165 0,0 0-95 16,-13 0 132-16,-2 19-110 0,-3 4-54 0,-3 7-27 15,3-1 8-15,-7 15-35 0,6-3 111 16,4 3-55-16,3-2-29 0,9 1 20 0,3-8-15 15,0 4-9-15,1-3-78 0,11-4 27 16,7-2 0-16,2-6 28 0,-2-3-396 0,4 0 194 0,0-6 91 16,-4-4-580-16,1-4 294 0,1-3 166 15</inkml:trace>
  <inkml:trace contextRef="#ctx0" brushRef="#br0" timeOffset="67700.14">20321 8053 1882 0,'2'-20'0'0,"-2"8"0"0,0 4 0 0,0 2 0 0,0 1 0 0,0 4 0 0,0-2 0 0,-4 3 33 0,-3 3 0 0,-7 11 0 0,-1 4 53 15,-2 7-30-15,1 2-1 0,-3-1-59 0,-1 5-1 16,2-4 38-16,-1 1 8 0,0-1-9 16,3-5 1-16,2-5-54 0,1 2 27 0,0-6-2 0,3-2 7 15,3-3 22-15,2-2 0 0,3-2 0 0,0-3 37 16,0-1-57-16,2 0 1 15,0 0 32-15,0 0-1 0,4 0-28 0,12 0-63 0,5-1 35 0,0-8 13 0,6 0-114 16,-2-1 62 0,1 4 33-16,1-4-56 0,-6 4 37 15,3-1 14-15,-4 2 1 0,1 2 0 0,-6 0 11 0,-1 1-7 0,-5-1 5 16,0 3-24-16,-4-1 20 0,-2 1 24 16,-1 0-26-16,-2-1 3 0,0-4 58 0,-7-3-27 15,-5-3 2-15,-1 0-75 0,-2-6 24 0,-2-2 12 16,3-3-137-16,4 1 66 0,-6-5 40 0,5 3-61 15,4 5 42-15,1-3 15 16,0 2 0-16,4 6 126 0,0-4-48 0,2 8-27 0,0 0 87 16,0 1-59-16,2 4-28 0,6 0-8 15,5 2-20-15,0 2 267 0,4 0-121 16,1 0-35-16,-2 0-39 0,5 8 136 0,-1-1-77 0,4 2-18 16,-1 1-23-16,2-2-2 0,0-1-22 0,-2-1 8 0,5-1-51 15,1-1 22-15,-5-2 0 0,3-2-9 16,-6 0 38-16,-1 0-8 0,1 0 4 15,-5 0-10-15,0 0 4 0,-9 0 34 0,2 0 7 16,-4 0-47-16,-4 0 2 16,1 0 27-16,-2 2 45 0,0 4-33 0,0 5 8 15,-12 2-42-15,0 4 37 0,-6 3 0 0,2 5-36 0,-5 3 0 0,0 0-13 16,-1 4 13-16,-4 4 0 0,3-5-1 0,5-2-68 16,-3 3 35-16,3-2 7 0,6-2-38 15,3-5 32-15,2-3 4 0,3-2-1 0,4-4-28 16,0-3 25-16,0 1-10 0,2-3-1 0,12-2-14 15,2-6 32-15,7 1 2 0,0-2-1 16,5 0-3-16,-1 0 2 0,-4-2-36 16,4-5 35-16,-6 4 2 0,2-4-193 15,-5 0 88-15,-1 1 46 0,-4 0 15 0,1 1-325 16,-5-1 159-16,-2-1 77 0,-4 1-306 0,1-2 199 16,-4-3 99-16,0 0 51 0,0-3-379 0,-11-3 207 0,-3-1 114 15,-4-3-119-15</inkml:trace>
  <inkml:trace contextRef="#ctx0" brushRef="#br0" timeOffset="67850.75">20452 8186 1117 0,'-7'0'0'0,"3"2"0"0,4 2 0 0,0-3 0 0,0 1 0 0,7 0 208 0,8 1-88 16,2-2-35-16,6 2 143 0,2 1-98 0,-2-2-48 0,4 2 58 16,-3-4-53-16,-1 2-19 0,-1 0-391 15,3-2 178-15,-4 2 89 0,0-2 44 16,-5 1-560-16,0-1 285 0,-7 0 144 15</inkml:trace>
  <inkml:trace contextRef="#ctx0" brushRef="#br0" timeOffset="68053.89">20799 8021 1957 0,'8'-8'0'0,"5"2"0"0,3 1 0 0,-2-2 0 0,2 2 0 0,-3 4 0 0,1 1 0 0,2 0 0 0,-2 6 290 0,2 12-128 0,-4 5 82 16,-3 7-97-16,-2 8-62 0,-5 1 83 0,-2 4-68 0,0 0-33 0,-2 2-17 15,-10-7-40 1,-2 10 23-16,-4-2 0 0,0-5-1 0,-5-1-234 0,-5-3 117 16,1-7 67-16,-8 4 22 0,1-6-403 15,6-9 177-15,0-4 116 0,8-8-224 0,-3-3 140 16,6-4 82-16,2 0 37 0,5-9-393 0,3-14 215 16,3-5 108-16</inkml:trace>
  <inkml:trace contextRef="#ctx0" brushRef="#br0" timeOffset="68319.23">20871 7857 1655 0,'20'-7'0'0,"7"3"0"0,-3-2 0 0,1-1 0 0,-2 1 0 0,-5 3 0 0,1 1 0 0,-3 2 197 0,2 0-82 16,-4 5 77-16,-2 8-72 0,-6 6-47 0,-3 4-28 15,-3 1-12-15,0 4 0 0,-5-2-104 16,-7-3 61-16,-6 5 17 0,0-7-1 0,2 0 27 0,2-6-59 15,-2 0 30-15,4-6 7 16,1 0 22-16,4-3-23 0,3-4-3 0,2 0 18 0,2-2 56 16,0 0-33-16,0 0-4 0,13 0 29 15,8-10-27-15,1 1 0 0,3-2-80 16,3 0 44-16,0-1-8 0,-1 3 43 0,-5 3-12 0,0 1-1 0,-1-1 9 16,-2 4-8-16,-2 0 0 0,-2 0-1182 15,-2 0 559-15</inkml:trace>
  <inkml:trace contextRef="#ctx0" brushRef="#br0" timeOffset="69076.2">20486 7461 236 0,'-4'0'0'0,"2"0"0"0,0 0 0 0,2 0 0 0,-1 0 0 0,-1 0 0 0,2 0 140 16,0 0-54-16,0-2-26 0,0 0 7 0,0-1 0 15,0-1-26-15,-2 0 29 0,2 2 0 0,0 1-37 16,0-4-1-16,0 3 46 0,0 1-14 0,0-2-9 16,0 3-22-16,0 0 32 0,0 0 0 0,0 0-32 15,0 0 8-15,0 0 3 0,0 0-12 0,0 0 1 16,0 0 36-16,0 0 0 0,4 0-28 0,1-1-8 15,2-1 72-15,2 0-36 16,2 0-1-16,-1 1 51 0,2-1-35 0,3-2-30 16,0 2 0-16,0 0 46 0,4 0-34 0,-1 2 0 15,5 0-25-15,4-2 50 0,1 2-30 0,6-2 1 16,5 1 22-16,3-3-25 0,-3-2 7 0,14-1-33 16,-3-1 27-16,-1-2-27 0,-1 3 0 0,0 2-32 15,-7 1 8-15,2-1 24 0,-3 2 0 0,-7 2-68 16,-1-1 34-16,-3 2-1 0,-9 0 43 0,0 0-76 15,-4 0 30-15,-1 0 1 16,-5 0 0-16,-3 0-6 0,-2 0 3 0,-3 0 4 16,0 0 8-16,0 0-6 0,-2 0 8 0,0 0-7 15,0 0 8-15,0 0 1 0,0-2-2 0,0 0-115 16,0 0 56-16,0-2 25 0,0 2 1 0,-2 2-299 16,2-4 152-16,-2 3 60 0,2-1 43 0,0 0-472 15,-2 2 246-15</inkml:trace>
  <inkml:trace contextRef="#ctx0" brushRef="#br0" timeOffset="73206.67">15319 9557 906 0,'-2'0'0'0,"0"0"0"0,0 0 0 0,1 0 0 0,-1 0 0 0,2 0 0 0,0 0 0 0,0 1 68 0,0-1 1 16,0 3-28-16,5-1 142 0,4-1-76 0,5 3-37 0,-1-2 0 16,2 0 86-16,3 0-54 0,-2 0-39 0,3-2 29 15,-2 2-30-15,2-2 0 16,-1 0-73-16,1 0 30 0,0 0-8 0,-1 0 21 0,0 0-222 0,-4 0 111 0,2 0 56 16,-5-2 36-16,3 0-8 0,-5 0-448 15,-2 2 220-15,-2 0-309 0,1 0 249 16</inkml:trace>
  <inkml:trace contextRef="#ctx0" brushRef="#br0" timeOffset="73402.3">15407 9910 1148 0,'-9'9'0'0,"2"1"0"0,3-5 0 15,1-1 0-15,0-2 0 0,1 0 0 0,2-2 387 0,0 1-177 0,7 1-80 16,7-2 155-16,5 0-125 0,3 0-64 0,3 0-32 15,-4 0 0-15,1 0-23 0,0 0-107 16,-1 0 49-16,0 0 25 0,-3 0-320 0,0 0 172 16,-2 2 95-16,1 4-213 0,-2-1 145 0,1 1 36 0,-2 0-557 15</inkml:trace>
  <inkml:trace contextRef="#ctx0" brushRef="#br0" timeOffset="74191.06">16188 9555 875 0,'-7'-2'0'0,"3"0"0"0,3 0 0 0,-3 0 0 0,2 2 0 0,-1-2 89 0,-1 2-28 15,-2 0 81-15,0 0-47 16,1 0-35-16,-3 2 0 0,-1 12 91 0,-3 1-59 15,0 5-30-15,-1 1 8 0,-5 9 8 0,-1-2-23 0,-3 8-17 16,0-3-5-16,1 2-1 0,1-6 9 16,-3 6-8-16,0-6-33 0,2 2 33 0,3-5-1 15,1-4 1-15,4-5-7 0,-1-2 7 0,3-4 29 16,4-3-29-16,0-3 0 0,-2-1-4 0,6 0 37 16,-1-2-8-16,2-2-26 0,1 0 0 15,-1 0 0-15,2 0 27 16,0 0-18-16,0 2-91 0,0 0 41 0,2 2 21 0,8-1-12 15,6 1 28-15,0-2 10 0,7 0-11 0,4-2 2 16,3 0-31-16,2 0 1 0,-1 0 12 0,1 0 17 0,2-2-81 16,-2 0 35-16,-2-2 7 0,-2 1-70 15,-7 1 39-15,1-2 18 0,-3 2-33 16,-3-4 28-16,-5 2-6 0,-2 1 68 0,-2-1-40 0,-2-2-10 0,-4 1 7 16,-1-6-1-16,0 0-9 0,0-3 120 15,-8-1-52-15,-3-4-23 0,-1-3-5 16,-4-1 13-16,2-1-31 0,-2-1-108 15,0-3 56-15,4 6 32 0,-5-7-103 0,5 5 56 16,2 3 28-16,-1 1-9 0,1 1 18 0,2 4-1 0,3 4 10 16,1 3-24-1,1 1 143-15,1 3-66 0,2 2-28 0,0 0 57 0,0 0-38 16,2 2-15-16,7 0 133 0,5-1-63 0,2-2-38 0,-2 2 4 16,5 1 85-16,1 0-43 15,-2 0-29-15,5 0-4 0,-2 0 0 0,4 0 28 0,3 0-29 0,2-1 0 16,0 1-46-16,2-3 25 15,-2 3 8-15,2-2-42 0,-2 0 0 0,-1 0 33 0,-3 2-129 16,-5-2 63-16,2 2 41 0,-7 0-6 16,2-1 0-16,-9 1-218 0,0-3 110 0,-4 2 35 15,-3 1 33-15,1 0-341 0,-1 0 173 16,-2-2-277-16,0 0 225 0,-2 0 114 16,-6 0-796-16,0 0 872 0,1-1 37 0,-3-3-1 15</inkml:trace>
  <inkml:trace contextRef="#ctx0" brushRef="#br0" timeOffset="74428.73">16487 9350 543 0,'-2'-2'0'0,"-3"2"0"0,0 0 0 0,-3 0 0 0,-4 0 0 0,1 8 0 0,1 5 432 0,-2 8-199 16,1 5 219-16,2 6-214 0,-3 9-103 0,3 2 183 0,0 4-142 0,0 4-72 0,4 1-27 15,1 1-9 1,2 0 32-16,2-4 15 0,0-3-41 0,0 0-31 15,6-8-2-15,6-3-8 0,0-3 0 0,3-4-38 16,1-4 0-16,-2-7 38 0,2-2-144 0,0-4 67 16,0-3 39-16,-2-5-225 0,0-3 126 0,0 0 35 15,0-3 5-15,-1-11-332 0,2-8 178 0,-2 2 93 16,-2-3 46-16,1 1 23 0,-1 3-487 16,2-3 259-16</inkml:trace>
  <inkml:trace contextRef="#ctx0" brushRef="#br0" timeOffset="75971.53">17154 9239 820 0,'-2'-1'0'0,"2"-1"0"0,-4 0 0 0,3 0 0 0,-1 0 0 0,0 2 0 0,0-2 0 0,2 0 120 0,0 2-36 15,0-2 106-15,0 0-78 0,0 1-40 0,2-1 44 16,3-2-41-16,3-1-13 0,3-1-8 0,1 2 100 0,-2-2-60 0,4-1-31 0,-3 1 27 16,0 2 13-16,4-2-39 0,-4 1 0 15,3-1-31-15,-1 3 36 16,0-1-33-16,0 0-2 0,0 2 0 0,3 0-1 15,-2 0 0-15,2 1-1 0,2-1-4 0,-1 2 13 0,4-2-8 16,3 1 0-16,2-4-4 0,1 2 4 16,1-1 0-16,-3 0-15 0,8-2 15 15,-5 3 0-15,3-1-28 0,-3 2 0 0,2 1 23 0,-2-1 9 16,2 2-36-16,-3 0 0 0,4 0 24 16,0 0-42-16,2 0 35 0,3 0 11 15,-1 0-9-15,6 0 2 0,-1 2-6 0,5-2-33 16,0 0 30-16,-5 0 10 0,10 0-50 15,-4 0 1-15,-2 0 33 0,4 0 6 0,-2 0-44 0,-6 0 42 16,10 0-8-16,-4 0 11 0,-1-2-9 0,-2-1 1 16,2 2 30-16,-2-3 2 0,8 1-31 0,-4 0 18 15,0-1-16-15,-2-1 0 0,4 1 4 0,-2-1-3 16,1-3 3-16,3 2-1 0,0 1 16 16,-1 1-15-16,3-2 1 0,2 3 3 0,-3-3-12 15,-1 4 8-15,-4 0 1 0,-2-1 0 16,1 1-2-16,-7-1 33 0,9 3-32 0,-6 0 0 15,3-2 0-15,0 2 26 0,-2 0-22 0,-2-1 1 16,14-1-1-16,-6 0-1 0,-1 1 3 0,3-4-7 16,-8 2 10-16,12-5-6 15,-4 4-29-15,-3-1 1 0,0 2 27 0,-2-3-27 0,-4 2 3 16,4 0 22-16,-2 2-4 0,-3 0 2 0,0 0-17 16,-4 0 15-16,0 0-1 0,0 2-4 15,3-1 3-15,-3-1 3 0,1 0-3 0,5 0 18 16,-6 0-17-16,11 0-3 0,-4 0-10 0,2-2 13 15,2 2-1-15,3-1 3 0,4-1-1 0,-3 1-56 0,3-2 26 16,-4 4-3-16,0-1-72 16,-5 0 43-16,-5 2 24 0,8 0-32 0,-8 0 26 0,-4 0-15 15,0 0 37-15,1 0-43 0,-1 2-5 16,7 0 23-16,-11-1 13 0,3-1 27 0,0 0-29 0,-6 0-130 16,-6 0 54-16,1 0 39 15,-5 0 0-15,-5 0 32 0,-6 0-405 0,-1 0 202 16,-5-1 93-16,-1 1-247 0,-2 0 179 0</inkml:trace>
  <inkml:trace contextRef="#ctx0" brushRef="#br0" timeOffset="76626.11">17240 9272 790 0,'-7'-4'0'0,"1"2"0"0,4 0 0 0,-2 2 0 0,3 0 0 0,-1 0 0 0,0 0 0 0,2 0 80 0,0 11 114 15,0 8-73-15,0 4-47 0,0 4-1 16,2 7-41-16,1 6 64 0,1 2-33 16,0-3 10-16,0 13-41 0,-2 2 114 0,0-2-57 15,0 6-28-15,-2 8 61 0,0-10-36 0,0 15-31 0,0-5 0 16,0-3-43-16,0-1 0 0,-4-9 21 16,-1-6 17-16,2 6-17 0,-1-8 0 15,1-12 34-15,-1 4-34 0,-2-8 0 16,1-8-17-16,-1 0 16 0,2-10 1 0,-2-2 0 0,-1-4-75 15,-2-2 32-15,1-3 7 0,-3 0 24 0,-2-8-178 16,-1-8 83-16,0-5 44 0,0-6 14 0,1-3 3 0,-2-8-201 16,0 2 101-16,2 0 29 0,2 4-70 15,0 0 58-15,-1 11 23 0,3-1 72 0,0 10-32 16,-1 5 1-16,1 3 77 16,2 3-38-16,-2 1-9 0,-3 1-31 0,5 14 0 15,-4 6 0-15,1 0 67 0,4 1-24 0,-1 4-16 0,1 1-47 16,3-2 34-16,-2 0 25 0,5-5-232 15,0 3 96-15,0-4 55 0,2-4-229 16,6-4 135-16,5-3 69 0,4-8-83 0</inkml:trace>
  <inkml:trace contextRef="#ctx0" brushRef="#br0" timeOffset="76913.42">17695 9440 578 0,'-13'-11'0'0,"0"10"0"0,1 1 0 0,1 0 0 0,-2 0 0 0,0 0 270 0,0 9-119 0,-6 8-59 0,4 5-22 0,1 8-8 16,-2 7 156-16,2 5-93 0,5 7-47 15,0 2 113-15,3 3-72 0,4 0-47 0,0 3 52 16,2-1-46-16,0 0-23 0,0 1-85 15,10-5 39-15,5 0-8 0,2-6-74 0,3-3 53 16,3-3 26-16,1-5 1 0,-4-9 34 16,5 3-319-16,0-9 149 0,-1-3 40 0,1-6 48 0,0-5-353 15,-2-6 172-15,7 0 99 0,-3 0 45 0,-1-13-293 16</inkml:trace>
  <inkml:trace contextRef="#ctx0" brushRef="#br0" timeOffset="77503.25">17986 9264 873 0,'-11'-7'0'0,"3"7"0"0,1 0 0 0,-3 0 0 0,3 1 0 0,-7 9 0 0,4 1 181 0,-8 4-75 0,4 2-7 0,-6 8-37 0,-1-3-1 16,1 2-120-16,-1 2 85 0,0 1 7 15,2-2 7-15,-2-2-7 0,2-1-26 0,2-5 0 16,1-1 25-16,4-1 1 0,3-5 28 0,-1-1-28 0,4-3 0 16,2-1-10-16,3-3-5 0,-1 0 10 0,2 0-13 0,0-2 23 15,3 1-15-15,11-1 1 0,1 0 35 16,2 0 0-16,3 0-18 0,5 0-12 16,-1 0-21-16,1 0 23 0,-1 0 5 15,0-3-4-15,-3-1 6 0,0-3-81 0,-1 1 32 16,-1 0 0-16,-4 0-49 0,-1 1 39 0,-5-1 19 15,0 1-87-15,-1 0 43 0,-4-3-5 0,-1 1 23 16,-1-5 0-16,-2 1 13 0,0-5 9 0,0 1-63 16,-4-3 28-16,-3-3-6 15,-3 0 11-15,1 1 11 0,-2-1 1 0,-1 0 39 0,1 3 0 0,-1 3-35 16,2-1 1-16,0 7-5 16,-1-1 139-16,3 3-63 0,1 2-31 0,2 1 8 15,3 2 136-15,0 0-73 0,2 1-30 0,0 1 22 16,0 0-22-16,11 0 1 0,10-2-13 15,1 0 1-15,6 2-19 0,0 0-44 0,2 0 23 0,0 0-1 16,-1 0 23-16,-5 2-33 0,6 9 10 0,-5 2 1 0,-7 0 5 16,3 6-21-16,-8 2 22 0,-3-1 9 15,-3 7-22-15,-5-3 14 0,-2 2 35 16,0 1-1-16,0-7-24 0,-15 7-4 16,0-5-3-16,-3-4 0 0,-1 2 6 0,1-9-31 0,-2 2 11 15,-1-4 16-15,2 0-224 0,-1-7 106 16,1 2 48-16,4-4 27 0,3 0-398 0,3 0 200 0,6 0 73 15,1-4 56-15,2-5-286 0,3-6 171 16,12 0 78-16,10-4-213 0,1 1 153 0,2-3 76 16</inkml:trace>
  <inkml:trace contextRef="#ctx0" brushRef="#br0" timeOffset="77703.63">18339 9306 492 0,'13'-19'0'0,"2"1"0"0,-3 4 0 0,-5 1 0 0,-5 3 0 0,0 0 213 0,-2 5-90 0,0 1-45 0,-9 4 91 16,-5 0-68-16,1 2-26 0,-6 13-8 15,3 6 156-15,-2 3-95 0,4 2-47 0,0 2-25 16,5-5 178-16,2 7-104 0,5-9-49 0,2 4 7 16,0-5-28-16,3 0 1 0,8-1-20 0,9 0-141 15,-6-6 67-15,9 2 33 0,-6-6-279 16,9 1 155-16,-7-2 87 0,2-3-201 16,-1-1 102-16,-1-2 70 0,0 0-15 0,-4-2-372 15,-4 2 201-15,1 0 114 0</inkml:trace>
  <inkml:trace contextRef="#ctx0" brushRef="#br0" timeOffset="77978.31">17875 9732 925 0,'-36'1'0'0,"4"3"0"0,9 2 0 0,4-3 0 0,1-3 0 0,7 2 0 0,6-2 199 0,1 0-84 15,4 0-41-15,0 0 238 0,18 0-140 16,9 0-61-16,10 0 147 0,7 0-112 0,4-2-57 0,3-5-28 0,4 1 9 16,3 1 8-16,10-3-45 0,-18 3-45 15,8 3 23-15,-3-1-1 16,-2-1-87-16,-9 1 63 0,7 1 20 0,-8 2-1 0,-9 0-283 16,2 0 136-16,-8 0 82 0,-6 0 6 15,-1 0 29-15,-4 0-392 0,-5 0 192 0,-5 0 96 16,-2 2 48-16,-3 2-286 0,-2 0 171 15,0 2 82-15</inkml:trace>
  <inkml:trace contextRef="#ctx0" brushRef="#br0" timeOffset="78663.84">18161 9910 781 0,'-14'9'0'0,"3"6"0"0,-2 4 0 0,-2-2 0 0,1 2 0 0,-2 0 96 0,3 1-23 0,-6 5 135 15,4-3-87-15,-2 1-45 0,2 0-6 0,-2-4 0 16,0-1-29-16,-1 0-8 0,0-4-22 0,2 1 22 0,-1-6-1 16,0 0 1-16,2-3 8 0,2-4 27 0,3 2 1 15,1-4-37-15,2 0 1 0,3 0 27 16,2 0 9-16,2 0-36 0,0 0 67 0,0 0-34 16,6 0 1-16,8 0-50 0,7 0 24 15,6 0-8-15,-1 0-28 0,2 0 0 0,0 0 27 16,2 0-121-16,-6 0 120 0,8 0 2 0,-4 0-1 15,-1-2-35-15,-6 2 11 0,-1 0 7 0,-3 0-7 16,-2-2 16-16,-3 2-145 0,-3-2 66 0,-2 1 20 16,-3-2 22-16,-3 1-71 15,2-3 40-15,-3-3 3 0,0-3-3 0,0-2 23 0,-8-2 2 16,-1-2-64-16,-6-4 31 0,2 1-6 16,-2-1 37-16,-2 2-15 0,4 4 4 0,-2-1 3 0,2 4 49 15,1 1-22-15,5 5 0 0,1 0 198 16,3 3-104-16,1 1-50 0,2 0 87 0,0 2-60 15,12 0-32-15,11 0 14 0,6 0-9 0,1 0-25 16,5 0 123-16,2 0-46 0,-1 0-31 0,2 0-2 16,1 0 8-16,-3 4-36 0,-2 0-18 15,-1 1 18-15,-2-1-1 0,-5 0-70 0,-5-2 43 16,-1 1-8-16,-3-1 36 0,-4 0-139 16,-1-2 60-16,-7 0 35 0,1 0 10 0,-4 0-230 15,-1 0 104-15,-1 0 60 0,0-2 12 0,0-5 21 0,-3 1-337 16,-8-3 173-16,1 1 83 15,1-1-271-15,-2-1 176 0,-3-1 89 0,3 0-91 16,0-4 94-16,-1 2 42 0,3-1-118 0,2 2 80 0,-1-1 41 16,1 5 91-16,1 0-22 0,-1 5 1 0,1-1-30 15,0 2 0-15,0 2 292 16,-1 0-156-16,0 2-65 0,1 9-35 0,-2 4 381 0,1 7-167 16,0 3-108-16,-2 3 187 0,0 6-135 0,0 7-65 15,2-6 251-15,-1 2-157 0,2-2-79 16,6-6 104-16,0 4-95 0,0-8-44 15,0-5-22-15,10-1 1 0,5-5-126 0,2 1 60 16,3-8 18-16,7-4 0 0,-3-3-286 0,5 0 155 0,-1-5 79 16,2-9 47-16,-2-8-244 0,0-2 74 0,-2-3 90 0,0 0-528 15,-3-6 279-15,0-4-132 16,-9-3 214-16</inkml:trace>
  <inkml:trace contextRef="#ctx0" brushRef="#br0" timeOffset="78910.17">18769 9421 844 0,'-2'-17'0'0,"-4"6"0"0,3 8 0 0,1-1 0 0,0 2 0 0,0 0 59 0,1 2-18 0,1 0 371 16,0 4-189-16,0 11-95 15,1 5 265-15,8 3-180 0,2 5 62 0,-2 5-126 16,2 2-58-16,2 6-29 0,-2-1 10 16,0 1-40-16,-3-2 9 0,1 12-57 15,-3-4 24-15,-2 0 0 0,-1 4 25 0,-3-3 0 0,0 1-85 16,0 0 38-16,-7-2 24 0,-8-2 0 0,-2-1 22 0,-4-5-154 15,-1-9 42-15,-4 2-185 0,-1-6 113 16,-1-7 70-16,2-6-136 0,-1-5 80 0,7-7 44 0,-3-1 34 16,2 0 1-16,5-7-305 0,-1-14 165 15,6-5 84-15,5-10 32 0,2-13-286 16</inkml:trace>
  <inkml:trace contextRef="#ctx0" brushRef="#br0" timeOffset="79189.45">18779 9429 1292 0,'18'-25'0'0,"-1"9"0"0,6 6 0 0,1-3 0 0,0 4 0 0,-3 3 0 0,0 2 0 0,1 2 107 0,-3 2 181 16,2 0-132-16,-4 4-61 15,0 8-32-15,-4 0 1 0,-2 6-13 0,-1 2-10 0,-5 1-8 0,-1 0 0 16,-4 1-35-16,0-1 0 0,0-1 35 0,-9-1-63 16,-7 0 27-1,2-4 1-15,-4-2-45 0,2-4 41 0,-1 1 7 0,2-3 31 16,3-3-9-16,3-2-27 0,2 0 18 0,3-2 114 15,1 0-51-15,0 0-34 0,3 0 1 0,0 0-41 0,3 0 20 0,9 0 8 16,7 0 2-16,7-2 13 0,2-1-44 16,2-5 44-16,2 2-13 0,-2 3-300 15,-2-1 147-15,6 2 61 0,-6 0-430 16,1 2 219-16,-5 0 122 0,3 0-355 16,-7 0 227-16,3 9 126 0</inkml:trace>
  <inkml:trace contextRef="#ctx0" brushRef="#br0" timeOffset="79360.32">19267 9781 772 0,'-13'5'0'0,"4"1"0"0,3-1 0 0,4-3 0 0,2 0 62 0,0-2 211 0,0 0-121 16,8 0-59-16,8 0-31 0,3 0 87 0,4 0-51 0,5 0-12 16,-1 0-26-16,-4 0-1 0,4 0-26 15,-5 0-1-15,3 0-227 0,0 0 110 16,-5 0 58-16,-1 0 31 0,-3 0-395 0,2 0 208 15,-9 0 61-15,3 0-329 0,-9 0 208 0</inkml:trace>
  <inkml:trace contextRef="#ctx0" brushRef="#br0" timeOffset="79551.85">19453 9522 972 0,'-2'0'0'0,"1"0"0"0,-2 3 0 0,3 6 0 0,0 6 0 0,-2 6 204 0,0 5-86 0,2 4-43 0,0 6-21 15,0 0 8-15,0 1 278 0,0 9-154 0,0-11-77 16,0 10 9-16,0-9-35 0,0 3-29 0,0 6-263 16,0-5 121-16,0-6 60 0,0 3-363 0,-2-5 220 15,1-4 98-15,1-7 53 0,0-2-13 0,0-10-219 16,0-2 51-16,1-7 78 0,8 0-219 16</inkml:trace>
  <inkml:trace contextRef="#ctx0" brushRef="#br0" timeOffset="79794.77">19793 9378 1110 0,'2'-20'0'0,"-2"10"0"0,0 2 0 0,0 5 0 0,0 2 213 0,0 1-90 0,-7 0-46 0,-5 18-21 0,1 9 302 16,-5 5-166-16,2 7-80 0,-2 4 156 15,4 5-117-15,-2 3-31 0,3 2-36 0,4 0-30 0,3-3 1 16,2 1-22-16,2-4-1 0,0 0-38 0,7-6 7 15,10 8 32-15,2-8-175 0,2-1 88 0,-1-5 43 16,-1-4-349-16,4-1 203 0,-3-4 54 0,3-6 59 16,0-3-420-16,-1-5 215 0,-2-9 108 0,3 0-119 15,0-3 118-15,-5 0 54 0,0-6 28 16,-2-8 0-16,-4-4-248 0,-5-6 130 0</inkml:trace>
  <inkml:trace contextRef="#ctx0" brushRef="#br0" timeOffset="80212.85">20078 9418 1224 0,'2'-28'0'0,"0"9"0"0,2 4 0 0,-1-1 0 0,-1 5 0 0,0 6 0 15,-2 1 154-15,0 2-65 0,0 2-28 0,0 0 0 0,0 14-29 0,-4 6 53 16,-7 6-17-16,-4 3-60 16,0 1 25-16,-4 1 0 0,1 1-94 0,-3-1 48 0,2-5 30 15,-1-2-7-15,4-7-56 0,0 0 40 0,2-6-1 16,5-3 35-16,2-2 12 0,3-4-73 15,2-1 24-15,1-1-11 0,1 0 96 0,0 0-38 16,0 0 4-16,7 0 61 0,9 0-43 0,5 0-17 0,2 0-1 16,-3 0-33-16,3-1 21 15,0-1 15-15,-1-1-16 0,-2 2-65 16,1-1 32-16,0-4 9 0,-4 2-51 16,0-1 30-16,-2-3 0 0,0 3-53 0,-4-5 40 0,-2 1 13 0,-1 0 3 15,-2-5 0-15,-4 1 17 0,-2-1-83 16,0-5 36-16,0-4 7 0,-9-4-46 0,-1 1 30 15,-3-4-130-15,-1 2 72 0,3-2 41 0,-2 4-57 16,3 5 39-16,-2 1 31 16,3 1 0-16,0 9 23 0,4-1 0 0,-1 6 0 0,5 2-8 15,1 2 9-15,0 1-9 0,1 0 9 0,10 11-1 16,3 2-23-16,1 3 15 0,6 3 9 16,-2-2-73-16,-1 2 37 0,-1 0-1 0,1-2-98 15,0-4 59-15,0 2 42 0,-1-5 66 16</inkml:trace>
  <inkml:trace contextRef="#ctx0" brushRef="#br0" timeOffset="80310.63">20374 9433 629 0,'9'0'0'0,"0"0"0"0,0 0 0 0,-1-2 0 0,-1-1 0 0,1-1 87 16,-5-1-27-16,1 2-1 0,1-3-18 0,-4 3 178 15,1-3-94-15,0 2-46 0,0 0-86 16,-2-1 39-16,0 1 9 0,0 1-409 16,0 0 200-16,0-3 101 0,0 5-318 0</inkml:trace>
  <inkml:trace contextRef="#ctx0" brushRef="#br0" timeOffset="80738.33">20275 9181 774 0,'-7'2'0'0,"0"5"0"0,3-1 0 0,0-2 0 0,3 0 0 0,-1-1 41 16,2 0 176-16,0 0-92 0,0 3-46 0,0 1 247 16,0-1-147-16,0 4-65 0,0-1-44 0,3 0 140 0,3 2-88 15,1 0-45 1,2 2 13-16,1 2-20 0,1-3-8 0,0 2-61 16,3-2 0-16,0 0 31 0,0 0 1 0,1 0 8 0,-2-3-209 15,0 1 101-15,-4-1-372 0,1-3 231 16,-3 0 83-16,1-1 66 0,-5-1-22 0,3-2-402 0,-3 0 225 15,0-2 112-15,1 0-189 16</inkml:trace>
  <inkml:trace contextRef="#ctx0" brushRef="#br0" timeOffset="80931.82">20572 9112 817 0,'2'0'0'0,"0"0"0"0,-2 0 0 0,0 0 0 0,0 0 0 0,0 0 0 0,0 7 56 0,-4 5 291 0,-5 4-157 15,-4 5 248-15,0 4-203 0,-3 1-93 0,-2 4-59 16,-3 8-25-16,2-5 156 0,-1 3-91 0,1 1-45 0,2-2-118 16,-7 8 33-16,1-4-1 0,0 0-168 15,3-1 104-15,3-8 53 16,-1 2 34-16,4-2-9 0,1-3-610 0,3-7 235 16,1 0 181-16</inkml:trace>
  <inkml:trace contextRef="#ctx0" brushRef="#br0" timeOffset="81178.16">19907 9850 1817 0,'-15'0'0'0,"10"0"0"0,3 0 0 0,2 0 0 0,0 0 0 0,0 0 0 0,9-2 0 0,16-2 0 0,3-1 117 0,10-5 254 0,1 0-169 16,0 2-76-16,14-4-51 0,-4 1-22 0,-1 2 75 15,0-1-48-15,-4 2-115 0,-5 1 42 0,-2 1-8 0,-2 2 34 16,-1-1-1-16,-2 3 1 0,-2-2-337 16,-5 0 176-16,-1 3-437 15,-4-1 284-15,-6 0 95 0,-5 2-116 0,-2 0 126 0,-3 0 76 16,-4 0 34-16,0 0-1 0,-4 5-255 16,-8 3 144-16</inkml:trace>
  <inkml:trace contextRef="#ctx0" brushRef="#br0" timeOffset="81782.16">20289 9837 812 0,'-17'11'0'0,"4"2"0"0,1 0 0 0,1 0 0 0,0-1 0 0,-3 2 0 0,0 5 84 0,-3 2-26 15,0 1 0-15,-2 1-26 0,0 2 198 16,1 1-103-16,-3-2 45 0,1 2-70 0,-1-4-34 0,3-6 3 16,2 1 9-16,2-6-47 0,3-1-1 15,2-4 1-15,3 1 86 0,2-5-44 0,2 0 22 16,2-2-36-16,0 1 0 0,2 2-28 0,12-2-1 15,6-1 8-15,6 0 1 0,3 0-8 0,1 0-106 16,0 0 52-16,3-4 28 0,-2-3-1 0,-5 0-99 16,6-3 49-16,-9 4 33 15,-2-1-1-15,-1 1-58 0,-5 2 19 0,-6 1-94 0,0-1 58 0,-5 0 37 16,-1 2-1-16,-1-3-2 0,-2-2 16 16,-2-3 0-16,-10-2-8 0,-3-1 12 0,-2-4-6 15,-2-1 6-15,2-1 1 0,0 0-4 16,-5-4 3-16,5 5 0 0,4 3 50 0,-2 0-24 0,4 1 7 15,4 5-36-15,0 2 252 0,3 1-114 16,4 5-46-16,0-1 188 0,0 2-107 0,11 0-56 31,7 0-16-31,4 3 92 0,5 4-62 0,3 3-31 0,2 1-38 0,3 0 15 16,1-1-8-16,-2-1-1 0,-1 1 1 0,3-5-86 16,-3 1 51-16,-1-1-68 0,-5-2 51 0,-4-3 26 0,0 0 0 15,-4 0 25-15,-8 0-294 0,0 0 132 16,-6 0 41-16,-2 0-286 0,-1-4 165 0,-2-2 89 0,0-2-260 15,-5 1 178-15,-4-3 85 16,-2-1 43-16,-1 0 21 0,1-2-222 0,0 0 113 16,1-2 69-16,1 0-15 0,0 2 55 0,-1 2 54 15,3 1 0-15,-1 3 0 0,-1 1 0 16,-1 4 0-16,1 0 0 0,0 2 176 0,-1 0-110 16,3 6-57-16,-2 7 382 0,0 4-166 0,-2 3-115 15,4 5 11-15,0 3 295 0,0 2-184 16,-2 2-103-16,6 2 86 0,3-5-91 0,0 2-46 15,0-1 73-15,0-8-51 0,5 5-37 0,7-8-1 0,1-3-233 16,2-2 101-16,4-5 52 0,0-3-386 0,-1-6 215 0,3 0 110 16,-2 0 43-16,-1-9-484 15,3-9 229-15,-8 1 120 0,4-9 74 0</inkml:trace>
  <inkml:trace contextRef="#ctx0" brushRef="#br0" timeOffset="82011.88">20675 9425 1639 0,'4'-9'0'0,"4"6"0"15,5 3 0-15,2 0 0 0,2 0 0 0,0 8 0 0,1 8 0 0,1 3 248 0,2 6-107 0,-2 4-46 0,2 8 311 16,-5 5-186-16,-2 0-94 0,-3 8 87 0,-1 1-90 0,-5 3-37 16,-3-1-30-16,-2 3 13 0,0 0 0 0,-14 8-36 15,-4-6-167-15,-1-7 91 0,-6 1 34 16,2-3 21-16,-6-6-172 0,1-5 97 0,2-12 56 0,-3-3-515 15,1-10 224 1,7-9 141-16,-1-4 20 0,3 0 52 0,5-11-397 0,-2-16 229 0,9-6-267 16,5-12 243-16</inkml:trace>
  <inkml:trace contextRef="#ctx0" brushRef="#br0" timeOffset="82269.92">20843 9425 1064 0,'16'-13'0'0,"13"2"0"0,-3 0 0 0,2 0 0 0,-1-1 0 0,-1 5 399 15,1 3-183-15,0 2-92 0,-1 2 62 16,-1 0-77-16,-6 7-30 0,-1 7-8 0,-2 3-15 0,-5 1 1 16,-8 5-24-1,-1 4-123-15,-2-6 70 0,-9 6 23 0,-10-4-73 16,-1-1 52-16,-3-1 25 0,-1-2 0 0,5-6 34 16,0 0-14-16,-2-4-4 15,7-3 125-15,5-3-69 0,-2 0-30 0,6-3-11 0,3 0-27 0,0 0 90 0,2 0-40 16,2 0-4-16,16-4 12 15,2-2-29-15,8-3-7 0,4-1-219 0,0 4 110 0,1-3 54 16,1 6 28-16,-9 0-547 0,7 3 256 0,-10 0 139 16,5 0 34-16,-4 15 46 0,-9-5-569 15</inkml:trace>
  <inkml:trace contextRef="#ctx0" brushRef="#br0" timeOffset="82446.03">21220 9825 1196 0,'-3'4'0'0,"3"2"0"0,0-4 0 0,3-2 0 0,13 0 0 0,2 0 275 0,8-6-125 0,3 0-58 0,3 0 324 16,3-1-192-16,-1 0-87 0,1-1-57 0,-1 3-141 15,3-1 47 1,-4 2 23-16,-3 1-384 0,-6 0 212 0,1 2 94 0,-3-1 51 16,-9 0-502-16,-1 0 262 0,-8 2 130 0,-4-2-16 15</inkml:trace>
  <inkml:trace contextRef="#ctx0" brushRef="#br0" timeOffset="82595.63">21504 9367 1374 0,'-6'0'0'0,"3"11"0"0,1 12 0 0,2 4 0 0,0 10 0 0,0 6 0 0,0 7 0 0,0 14 528 16,0-1-248-16,0 2-123 0,0 3 146 15,0-6-127-15,-2 16-75 0,2-4-486 16,0 0 209-16,0-4 104 0,0 0 53 0,0-11 34 0</inkml:trace>
  <inkml:trace contextRef="#ctx0" brushRef="#br0" timeOffset="83486.92">21928 8944 313 0,'0'0'0'0,"0"0"0"0,0 0 0 0,0 0 0 0,0 0 0 0,0 0 0 0,2 0 0 0,0-2 33 0,-2-5 51 16,2 4-26-16,0-3 79 15,-1 2-57-15,-1 0-23 0,2 1-1 0,-2 1-23 0,0 0 55 16,2 1-20-16,-2 1-7 0,3 0 98 0,4-3-62 15,4 3 137-15,6 0-100 0,3 0-43 0,11 0-33 16,9 0 0-16,1 0-25 0,8 0 132 16,3 0-67-16,6 0 29 15,13 0-52-15,-6 0-21 0,-13 0-6 0,8 0-21 0,-3 3 6 16,-5-2 8-16,-3 3-9 0,-4-1 1 0,-2 1-33 16,-9 0-1-16,-1-3-122 0,1 4 87 0,-4-4 29 15,-1-1 1-15,-7 0-273 0,1 0 126 0,-5 0 77 16,-4 0 7-16,-3 0-331 0,-6 0 184 15,0 0 92-15,-3 0-348 0,-2 0 220 0</inkml:trace>
  <inkml:trace contextRef="#ctx0" brushRef="#br0" timeOffset="83767.17">22061 9068 572 0,'-12'-1'123'16,"1"1"-62"-16,3 0-31 0,4 0 1 16,-2 4 175-16,-1 7-91 0,-5 6-41 0,1 5 241 0,-1 14-142 15,-4 0-69-15,5-1 85 0,-3 12-81 16,7-2-38-16,2 4-1 0,1-2-36 16,4 4 134-16,0-3-59 0,0 1-41 0,6-2 3 15,6-1-37-15,4-2 0 0,2-1-145 0,3-6 81 0,4 6 27 16,-1-6 1-16,1-3-286 0,-5-4 153 15,3-2 82-15,-1-2 0 16,-2-3-173-16,-2-8 63 0,1-2 71 0,-3-3-290 0,2-4 176 0,-6-6 78 16,1 0 53-16,1 0-258 0</inkml:trace>
  <inkml:trace contextRef="#ctx0" brushRef="#br0" timeOffset="84389.9">22421 9168 993 0,'0'-17'0'0,"0"9"0"0,0 5 0 0,1 1 0 0,-1 2 0 0,0 0 0 0,0 0 184 0,-1 9-76 15,-14 8-37-15,-2 6 50 0,-4 2-44 0,-6 1-14 0,-3 5-38 16,5-3 8-16,0-1 0 0,-1-1-1 16,1-4 1-16,5-4-41 0,-1-1 17 0,5-5-1 0,4 0 70 15,4-4-23-15,2-1 1 0,4-3-15 16,2 0-8-16,0-2 0 0,0 2 0 0,8-3 28 15,9 1-29-15,4-2 7 0,5 0-39 16,1 0 33-16,3 0-1 0,0-2 1 0,0-3 0 16,2-1-103-16,-5-2 47 0,1 1 22 15,-3 0-83-15,-4-2 44 0,2 2 32 0,-7-1-32 16,0 1 23-16,-7 2-11 0,0-1 31 0,-6-1 32 16,-1-3-36-16,0-1-9 0,-2-3 2 0,0 2 1 15,-9-3 3-15,-4-2 0 0,0-1-1 0,0 4-124 16,-5-3 60-16,4 4-49 0,-2-1 50 0,2 3 23 0,0 0-5 15,3 3 15 1,4 1 39-16,0 3-11 0,2 0-20 0,3 2 128 0,0 1-70 0,2-1-25 16,0 2 0-16,2 0 30 15,10 0-27-15,5 0-3 0,4 0 141 0,5 0-71 16,2 2-37-16,0-1 8 0,3 3-32 0,0-2 17 0,0 0 12 16,0-2-20-16,1 2-53 0,-3-2 25 15,-1 0 0-15,-8 0 6 0,3 0 17 0,-4 0-2 16,-3 2-12-16,-7 2 9 0,-1-3 75 0,-2 2-36 15,-4 2 34-15,-2 0-36 16,0 5 3-16,-4 3-35 0,-11 2 22 0,-2 2 125 0,-4 3-59 16,0 1-41-16,1 2-59 0,-1-1 25 15,2 1 1-15,3-1 0 0,5-3-122 0,-1 0 57 16,5-2 33-16,3-2-113 0,2-2 61 0,2-2 37 16,0-1-52-16,0-2 37 0,4-1-3 0,5-1-1 0,5-2-50 15,0-4 35-15,4 0-7 0,-2 0 5 16,3 0-142-16,-1 0 79 0,1 0 41 0,-1 0-258 15,-2-7 140-15,-2 2 83 0,-5 0-274 16,0-1 174-16,-2 0 88 0,-2 0 42 0,-3 0 15 0,-2-3-87 16,0 0 58-16</inkml:trace>
  <inkml:trace contextRef="#ctx0" brushRef="#br0" timeOffset="84562.69">22562 9352 838 0,'-18'-2'0'0,"4"2"0"0,2 0 0 0,3-2 0 0,3 0 0 0,3 2 119 0,1 0-47 0,2 0 241 0,0 0-140 16,9 0-70-16,7 0-35 0,4 0 8 0,6 0 112 16,2 0-78-16,1 2-39 0,1 2-127 15,-2 0 44-15,-3-2 30 0,5 3-326 0,-7-1 170 0,0 1 86 16,-2 2-174-16,-5-2 122 0,-3 1 74 16,1 1-36-16,-7 0 38 0,-1-1-431 0</inkml:trace>
  <inkml:trace contextRef="#ctx0" brushRef="#br0" timeOffset="84798.58">22155 9631 1174 0,'-20'9'0'0,"5"0"0"0,7 0 0 0,7-2 0 0,1-3 0 0,3-1 0 0,18 0 111 0,8 0-39 15,10 0 0-15,-2-3 242 0,18 0-145 0,7 0-68 0,-9 0 19 16,12 0-44-16,-13-2-8 15,8-5 8-15,-3 4-43 0,-4-3-1 0,-2 3 1 0,-8 0 0 16,-8 1-165-16,2 2 91 16,-7 0-342-16,-5 0 204 0,-2 0 105 0,-9 0-392 15,-2 0 219-15,-6 0 92 0,-4 0 66 0,-2 0 27 16,-4 2-105-16,-12 1 67 0,-2 0 34 0</inkml:trace>
  <inkml:trace contextRef="#ctx0" brushRef="#br0" timeOffset="85395.98">22507 9767 749 0,'-17'17'0'0,"0"0"0"0,-2 6 0 0,3-3 0 0,-3 1 0 0,-2-1 0 0,-1 3 0 0,-3 1 77 15,2 1-7-15,-1-1 69 0,-1-1-53 16,2-1-27-16,-2 1 1 0,4-6 62 0,-2 2-49 16,7-6 1-16,-2-3 59 0,4 0-49 0,5-2-27 15,1-5 10-15,4 1 42 0,2-2-37 0,0-2-1 0,2 0-38 16,0 0 76-16,8 0-30 0,9 0-8 15,6 0 53-15,0-6-46 16,4 0-23-16,1-4 1 0,-3 3-86 0,8-3 27 0,-4 2 0 16,-3 1 35-16,1-1-116 0,-7 3 59 15,2-1 36-15,-3 1-67 0,-2-1 44 0,-3 1-5 16,-4-1 0-16,-2 2 4 0,-3-2-140 0,0 1 54 0,-3-5-9 16,-2 1 30-16,0-3 28 0,0 1-5 15,-9-2-23-15,-2 0 25 0,-3-1 0 0,-2 2 20 16,-1-1 26-16,-1 3-1 0,-1 1-33 0,1 0 152 15,0 2-70-15,5 4-30 0,2-1 0 16,3 2 84-16,3 0-59 0,1 1-12 16,2 1 1-16,2 0-4 0,0 0-27 0,0 0 27 0,9 0 298 15,9 1-140-15,4 3-74 0,2 0 19 16,5-2-46-16,1-1-22 0,3 1 7 0,-1-2-30 16,2 0-49-16,-2 0 24 0,0 0-20 0,-2 0 22 15,-6 0 9-15,6 0 13 0,-9 0 1 0,-1 0-64 16,0 0 31-16,-6 0-19 0,-2 0 21 0,-5-2-4 0,-1 2 22 15,-3 0 9-15,-1 0-14 16,-2-1-9-16,0 1 98 16,0 0-45-16,0 0-19 0,0 0 1 0,0-2-23 0,0 0-44 15,-5 2 33-15,1-2-6 0,1 2 32 0,-1 0-43 16,0-2 4-16,2 2 36 0,2 0-74 0,-1 0 31 0,1 0-8 16,0 0 37-16,0 0-65 0,0 0 30 15,0 0 2-15,0 0-79 0,0 0 39 0,0 0 25 16,0 0-15-16,0 0-117 0,0 0 70 0,0 0 37 0,0 0-112 15,0 4 68-15,0 0 34 0,0-3-8 16,0 3-374-16,0-1 208 16,0 2 104-16,0-3-305 0,0 0 205 0,0 0 93 15,0-2 60-15,0 0-197 0</inkml:trace>
  <inkml:trace contextRef="#ctx0" brushRef="#br0" timeOffset="85644.33">22709 9808 721 0,'-3'-5'0'0,"-3"3"0"0,4 0 0 0,2 0 0 0,-1 0 0 0,1 2 0 0,-2 0 0 0,0 0 298 0,0 0-137 0,2 8-64 0,-3 3 213 16,1 3-139-16,-3 2-69 0,0 5-27 15,-1 3-7-15,1 0 75 0,1 3-55 0,-1 0 101 16,3-1-78-16,0-4-31 0,2 3-9 0,0-5-78 16,0 1 1-16,4-4 38 0,3-2 1 0,6-2-127 15,-1-4 59-15,0-1 34 0,4-5-172 0,0-3 103 16,2 0 44-16,0 0 34 0,1-3-180 0,2-11 87 0,-3-2 0 15,1-1 38-15,-1-4-286 0,-2 1 142 0,0-9 83 16,2 3 38-16,-6-2-292 16,2-4 164-16,-3-2-155 0,-1-4 162 0</inkml:trace>
  <inkml:trace contextRef="#ctx0" brushRef="#br0" timeOffset="85893.17">22994 9421 1638 0,'0'-17'0'0,"0"6"0"0,0 0 0 0,0 1 0 0,0-1 0 0,0 4 0 0,2 1 0 0,1 2 0 0,4 3 0 0,3-2 278 0,3 3-126 0,2 0 321 16,0 4-220-16,2 10-111 16,2 3-54-16,0 3 97 0,-3 4-81 0,0 9-35 15,0 4 54-15,-2 3 6 0,-3 5-48 0,-4 3 11 16,-3 5-33-16,-4 1 0 0,0 3 111 0,0 1-170 16,-6 1 0-16,-6-4 0 0,-2 4 0 15,-2-5 0-15,-2-1 0 0,-3-2 0 0,-1-4 0 16,0-11-222-16,-5 7 169 0,6-15 38 0,-2-6-368 15,5-9 185-15,-3-1 62 0,7-9 50 0,-4-3-324 16,6 0 188-16,1-1 95 0,2-15 47 16,4-10-391-16,3-2 211 0,2-12 118 0,0-5-399 15</inkml:trace>
  <inkml:trace contextRef="#ctx0" brushRef="#br0" timeOffset="86182.82">23132 9294 1299 0,'9'-22'0'0,"3"10"0"0,6 7 0 0,7-1 0 0,0-1 0 0,-3 1 0 0,-2 4 0 0,1 0 236 0,-1 2-101 0,0 0-43 16,-3 4-34-16,-2 7 288 15,-2 0-156-15,-6 3-79 0,-1 4 14 0,-4 2-38 16,-2-1-31-16,0 4-108 0,-13 0 43 0,-6-1 20 16,-1-1 1-16,1-6-78 0,-4 6 46 0,7-10 26 15,0-2 0-15,5-1-11 0,2-3 9 0,1-2 8 16,4 0-32-16,0-1 68 0,4-2-84 0,0 2 40 15,0 0 105-15,4 2-52 0,12-1-20 0,2 1 150 16,5-2-72-16,1-1-45 16,-1-1 5-16,4 2-114 0,-2-2 36 0,-2 0 0 15,1 0 35-15,-4 0-388 0,1 0 189 0,0 0 90 16,-4 0 31-16,-2-2-294 0,-2 1 132 0,-3-1 94 16,-1 2-554-16</inkml:trace>
  <inkml:trace contextRef="#ctx0" brushRef="#br0" timeOffset="96813.27">14249 10976 1025 0,'-6'-5'0'0,"2"3"0"0,2 0 0 0,0 0 0 0,-1 1 0 0,1 1 0 0,0 0 0 0,0 0 0 0,0 0 114 0,1 0-32 0,1 0 34 15,0 1-42-15,0 10-21 0,0 5 1 0,0 4-22 0,0 3 72 16,0 9-40-16,0 2 0 0,0 7 27 16,1 0-30-16,1 2 1 0,0-1-7 15,0 12-22-15,0-5 0 0,1 3-1 0,-1-1 7 0,0-1-6 16,0-6 8-16,0 8-9 0,0-6-25 15,0-3 0-15,0-2 26 0,0-7 8 16,0 2-9-16,0-4 1 0,-1-4 29 0,-1-7-1 0,0 1-28 0,0-5 8 16,0-2-14-1,0-6 31-15,0 1 1 0,0-5-27 0,0-1 28 0,-1-2 8 16,-3-2-36-16,-2 0-44 16,0 0 22-16,-1 0 0 0,-1-7 22 0,-1-7-199 0,1-1 90 0,-1-5 51 15,2-3 16-15,-1-1-205 0,0-3 97 0,-1 4 56 16,-2-8-48-16,-1 5 45 15,1-1-12-15,-4 5 29 0,2 3 15 0,0 1-8 0,-2 2 8 16,-1 2 0-16,0 4 67 0,-1 1-34 0,0 3 1 16,0 4-42-16,2 0 134 0,-2 2-61 0,3 0 127 15,0 8-84-15,-1 5-31 16,0 4 257-16,2 6-272 0,2 1-14 0,1 0 16 0,3 4-10 16,1 2 27-16,3-4 71 0,3 8-46 15,0-5-1-15,0-5 63 0,3 0-52 0,10-3-24 0,4-4 27 16,4 2-31-16,3-6 1 0,2-5-23 15,3-1-1-15,1-5-68 0,0-2 43 0,0 0-9 16,-2-2-146-16,-1-5 91 0,-3-3 45 0,-6-1-159 16,2-1 98-16,-6-3 13 0,0 2 33 0,-3-1-461 15,-4 3 228-15,1 2 114 0,-2 1 48 16,-3 0-327-16,3 1 197 0,-3 2 97 0,5 0-286 16,0-1 193-16,1-1 87 0</inkml:trace>
  <inkml:trace contextRef="#ctx0" brushRef="#br0" timeOffset="97274.47">14628 11636 1068 0,'11'-13'0'0,"3"0"0"0,-3-3 0 16,-2 1 0-16,1-3 0 0,-5-1 190 0,3 0-79 16,-5-1-39-16,1 0 9 0,-2 4 177 0,0-3-112 15,-2 4-57-15,0 0 43 0,-2 0-50 0,-4 5-16 0,-3-1-9 16,2 0-24-16,-5 4-34 0,1-1 34 0,0 2-41 15,-3 3 28-15,2 0-8 0,-4 2 21 16,2 1-1-16,-2 0 1 0,2 0-20 0,-2 7 28 16,1 7-7-16,-4 2-1 0,5 1-23 0,-4 2 17 15,4 2-27-15,2-3 108 0,-1 3-44 0,4-3 77 16,-1 2-53-16,3-4-28 0,3 1 0 16,2-5-20-16,2 3 78 0,0-4-43 15,0-2-21-15,2 2 35 0,9-2-29 0,5-3 11 16,0 3-8-16,3-2-30 0,0-2-1 0,1 3 1 15,1-3 0-15,0 2 143 0,-3 1-176 0,2 2 0 16,-4 2 0-16,0 0 0 0,-2 3 0 0,-2 2 0 0,-1 2 0 16,-2 0 0-16,-3 1 0 15,0 3 0-15,-4-2 0 0,-2-1 0 16,0 1 0-16,0 0 0 0,-6-1 0 0,-6-2 0 0,-2 0 0 16,-2-3 0-16,-2-3 0 0,-7-2 0 15,6-4 0-15,-3-2 0 0,-6-2 0 0,7-2-305 16,-7 0 173-16,7 0 58 0,1-6 17 0,1-1-234 15,2-5 129-15,6 3 56 0,1-2 41 0,5-1-245 0,3-1 138 16,2 0 70-16,0-2-149 16,6 2 100-16,12-4 64 0,3 2-406 0,5 1 231 0,4 4 114 0,0-4 58 15</inkml:trace>
  <inkml:trace contextRef="#ctx0" brushRef="#br0" timeOffset="97897.62">15105 11534 1279 0,'-9'0'0'0,"1"0"0"0,1 2 0 0,2-2 0 0,-4 0 0 0,6 0 0 0,-3 1 0 0,3-1 0 0,1 0 213 0,0 0-90 0,2 0-45 16,0 0 263-16,0 3-146 0,2-3-85 0,11 0-39 16,2 0 114-16,3 0-77 0,3 0-37 15,0 0 8-15,1 0 155 0,1 0-100 0,2 0-51 16,-3 0 47-16,0 0-49 0,1 0-16 0,-2 0-136 15,-1 0 52-15,1 0 25 0,-2-3 1 16,-1 2-386-16,-2 1 214 0,-3 0 81 0,-2 0-599 16,-1 0 329-16,-3 0 148 0,0 0 87 0,0 1 34 0,-6 9-239 15</inkml:trace>
  <inkml:trace contextRef="#ctx0" brushRef="#br0" timeOffset="98084.05">15203 11782 1538 0,'-8'2'0'0,"1"2"0"0,3 0 0 0,2-3 0 0,0-1 0 0,1 3 0 0,1-3 0 0,0 0 0 0,1 0 553 0,10 0-252 0,9 0-138 15,2 0-65-15,0 0 298 0,-1 0-182 0,7-3-147 16,-7 2-26-16,3-3-8 0,1 0-1 16,-4 2-245-16,0 0 122 15,-3 0 62-15,-1 0-752 0,-2 2 403 0,2 0 205 0</inkml:trace>
  <inkml:trace contextRef="#ctx0" brushRef="#br0" timeOffset="99866.11">16157 11081 655 0,'-8'-13'0'0,"3"3"0"0,1 4 0 0,-1 0 0 0,3-1 0 0,-2 1 0 0,1 1 0 0,1 2 213 16,2 2-91-16,0 1-44 0,0 0 127 0,0 7-86 16,0 14-35-16,2 7-30 0,3 10 110 0,0 1-65 15,1 6-34-15,-2 1 57 0,1 4-37 0,0 0-30 16,-2 2 0-16,1 2 18 0,-2-4-40 0,0 1 0 15,-1-7 8-15,3 11-13 0,-2-10 4 0,0-9 1 16,-1 2-13-16,1-5 13 0,0-6 8 0,0-3-9 16,1-3 1-16,-3-6 0 0,0-4-1 15,0-5-43-15,0-2 28 0,0-3-7 16,0-1 9-16,0 0-50 0,-3 0 24 0,-3-9 0 16,-1-4 29-16,0-2-86 0,0-4 34 0,-5-3 22 15,1-3-21-15,-1-1-158 0,-1 0 77 0,-1-2 52 16,0 1-172-16,-1 4 101 0,0 5 37 0,-2 1 7 15,2 2 18-15,-1 8 8 0,-2 1 26 0,4 4 76 16,-4 2-37-16,1 2-1 0,2 9-46 0,-2 8 80 16,4 1-36-16,2 3 0 0,1 2 211 15,5-3-95-15,1 8-62 0,4-2-33 16,0 1 254-16,0-1-127 0,6 0-33 0,3-6 57 16,8 4-75-16,1-5-34 0,2 0 0 0,2-6-139 15,1 0 53-15,-1-6 35 0,8-1-9 0,0-8-161 16,0 0 93-16,2 0 48 0,-4-8-521 0,2-9 223 15,-1-3 149-15,1-3 16 0,-4-3-322 0,1 0 218 16</inkml:trace>
  <inkml:trace contextRef="#ctx0" brushRef="#br0" timeOffset="100199.06">16533 11091 716 0,'0'-11'0'0,"-2"4"0"0,-2 1 0 0,1 0 0 0,-4 2 0 0,4 1 0 0,-3 1 288 0,1 2-127 0,-1 0-56 16,3 9-40-16,-2 10 184 0,0 7-108 0,1 4-54 15,-1 13 134-15,1-3-87 0,0 14-54 0,1-3-24 16,1 1 44-16,2 1-33 0,0-4-1 0,0-6 73 15,0 8-57-15,0-8-25 0,5-7 0 0,4 2-37 16,2-5 13-16,1-1 8 0,3-2-8 0,0-5-109 16,-2-8 54-16,1 1 28 0,0-3-207 0,2-8 108 15,-4-1 56-15,1-4 2 16,1-2-152-16,-3 0 61 0,-2-2 58 0,1-9-327 16,-3-3 185-16,-3 0 88 0,0-3 45 0,-3-2-284 15,1-3 156-15,-2-5 90 0</inkml:trace>
  <inkml:trace contextRef="#ctx0" brushRef="#br0" timeOffset="100378.21">16367 11407 1603 0,'-18'0'0'0,"4"3"0"0,5-1 0 0,2 0 0 0,1-2 0 0,3 0 0 0,3 0 0 0,0 0 0 0,1 0 213 0,14 0-91 15,4 0-36-15,8 0 95 0,-2 0-74 0,5 0-38 16,0 0 1-16,2 0-3 0,0 0 9 0,1 0-43 15,-6 0 0-15,1 0-292 0,1 0 146 0,-5 4 73 16,1 0-554-16,1 2 305 0,-2-1 83 0</inkml:trace>
  <inkml:trace contextRef="#ctx0" brushRef="#br0" timeOffset="100582.66">17094 11626 1212 0,'-6'0'0'0,"3"0"0"0,3 0 0 0,0 0 0 0,0 0 0 0,0 3 559 0,0 0-263 0,0 1-123 0,0 0 267 16,0-3-204-16,0 2-101 0,0 2-51 0,1-3-92 15,3 0 9-15,3-1 32 0,1-1 0 0,5 0-657 16</inkml:trace>
  <inkml:trace contextRef="#ctx0" brushRef="#br0" timeOffset="102358.81">17559 11134 390 0,'-9'-4'0'0,"0"3"0"0,1-2 0 0,-1 3 0 0,2-1 174 16,-1 1-71-16,0 0-35 0,3-2 0 0,3 2 155 16,0 0-99-16,2 0-46 0,-2 0 94 15,2 0-69-15,0 0-36 0,0 0 14 16,2 0-8-16,2 0-40 0,5 0-1 0,-1 0 85 16,1 2-42-16,2-1-13 0,1 2-8 0,-1-1 15 15,2 1 1-15,-2 1-37 0,4-2 24 0,0 0 17 16,2 2-9-16,-2-3-33 0,2-1 32 0,2 2-1 15,0 0-30-15,-1-2 44 0,3 2-44 0,0 0 0 16,-1-2-1-16,1 2 39 0,2-1-38 16,1 2 8-16,2-2-8 0,1 3 23 0,-1-2 1 0,0-2-24 15,3 0 0-15,1 0 1 16,0 0-1-16,5 2 0 0,1-2 24 0,1 0 0 16,1 0-24-16,2 0 2 0,-3 0-2 0,-1 0-1 15,-1 0 1-15,1 0-24 0,-2 0 24 0,0 0 8 16,0 0-8-16,0 0-35 0,-3 0 0 0,5 0 28 15,-2 0-14-15,3 4-13 0,5-2 28 0,-3 1-13 16,-5-1-19-16,1 0-9 0,1 0 39 0,-1-1 11 16,-3 2-17-16,-1-1-5 15,-1 0 4-15,1 1 45 0,-1-1 117 0,-1 0-180 16,1 0 0-16,2 1 0 0,-2-1 0 0,3 1 0 16,-1-2 0-16,-1 2 0 0,5-3 0 0,1 0 0 15,1 0 0-15,1 0 0 0,-1 0 0 0,7 0 0 16,-10 0 0-16,5 0 0 0,3-3 0 0,-4-1 0 15,-5-1 0-15,10-1 0 0,-5 3 0 0,-5-4 0 16,5 0 0-16,5 0 0 0,-9 3 0 0,10-3 0 16,-5 1 0-16,-1 0 0 15,-3 1 0-15,3-1 0 0,-3 2 0 0,2-1 0 16,-1 1 0-16,-1-2 0 0,-1 2 0 16,4 0 0-16,-4 1 0 0,1-1 0 0,-3 1 0 0,3 1 0 15,1 0 0-15,5-2 0 0,-6 2 0 0,6-2 0 16,0 0 0-16,-1 1 0 0,0-3 0 0,3 0 0 15,-5 3 0-15,11-4 0 0,-6 3 0 0,2-1 0 16,-3 2 0-16,3-1 0 0,2 3 0 0,1-3 0 16,-3 2 0-16,2 0 0 15,-6 2 0-15,-4 0 0 0,6-2 0 0,0 2 0 16,-8 0 0-16,8 0 0 0,-11 0 0 0,6 0 0 16,-1 0 0-16,2 0 0 0,3 0 0 0,-1 0 0 15,2 0 0-15,-1 0 0 0,-2-2 0 0,8 1 0 16,-6-2 0-16,-1 2 0 0,-5 1 0 0,3-3 0 15,-2 2 0-15,-4 1 0 0,-1-2 0 0,-1 2 0 16,-2-2 0-16,0 2 0 0,0-2 0 0,-1 2 0 16,1 0 0-16,-3 0 0 15,1-2 0-15,-1 2 0 0,3-2 0 0,-4 2 0 16,1 0 0-16,-6-2 0 0,-1 1 0 0,-1-1 0 16,-3 0 0-16,0 2 0 0,-3-2 0 0,-3 0 0 15,-1 0 0-15,-2 1 0 0,-3-2 0 0,-3 2-550 16,1-1 329-16,-2 0 96 0,0-2 37 0,-11-1-324 15,-5 2 193-15,-10 2 94 0</inkml:trace>
  <inkml:trace contextRef="#ctx0" brushRef="#br0" timeOffset="103063.98">17729 11170 581 0,'0'-13'0'0,"-2"5"0"0,-2 1 0 0,0 1 0 0,0 0 0 0,1 1 0 0,-3-2 0 0,4 3 151 0,-1 0-59 0,1 2-29 0,2 0 160 0,-2 2-99 15,2 0-46-15,-2 0 67 16,2 5-56-16,0 14-29 0,0 2 9 0,0 9 84 16,0 3-60-16,0 10-31 0,0-2 1 0,2 2 38 15,0-2-26-15,0 12-9 0,0-5-33 0,-2 3 35 16,0 0-35-16,0 0 0 0,0 2 33 0,0 1-34 15,0-1 1-15,-4-2 8 0,-3 3-8 0,2-8 0 16,0-6 8-16,-1 2 13 16,-1-10-22-16,1-1 1 0,0-8 0 0,-1-3-22 15,1-7 9-15,-1-1 13 0,0-7-39 0,-2-1 37 16,0-4 1-16,-3 0-7 0,0-2-107 0,-1-8 45 16,-4-6 30-16,2-1-238 0,0-6 123 0,-2-1 48 15,0-4 34-15,2-2-194 0,0 0 102 0,0 0 40 16,1 3 29-16,5 10 4 0,0 6-8 0,-1 1 34 15,1 5 0-15,0 5 146 0,-1 0-73 0,-1 17-37 16,0 7 63-16,1 7-46 0,-1 0-26 0,0 3 241 16,1 1-120-16,1 0-29 15,4-9-39-15,1 2 8 0,2-5-1 0,2-3 11 16,0-4-33-16,0-7-413 0,0-1 202 0,7-2 88 16,4-5-538-16,3-1 296 0,1 0 150 0</inkml:trace>
  <inkml:trace contextRef="#ctx0" brushRef="#br0" timeOffset="109841.75">17908 11521 610 0,'-3'-2'0'0,"-1"0"0"0,2 0 0 0,2 2 0 0,-1 0 0 0,1 0 0 0,0 0 90 16,0 0-20-16,0 0-8 0,0 11 62 0,0 5-46 15,3 1-22-15,7 3 88 0,-1-1-47 0,4 6-36 16,3-4 0-16,-2 1 5 15,3-3 1-15,0-3-34 0,2-2 7 0,4 0-45 16,-1-2 37-16,0-5 1 0,3-2 0 0,0-2-23 16,-5-3 8-16,1 0 15 0,-2 0-67 0,-1-8 33 15,-2-5 0-15,-4-2-116 0,0-4 71 0,-1-6 14 16,-5 3 22-16,-3-3-146 0,-1-2 76 0,0 1 24 16,-2-6 20-16,0 5-101 0,-2-3 57 15,-7 0 14-15,0 4-1 0,-5 4 13 0,3 5 13 0,-4 1 9 16,-2 5 92-16,0 8-47 15,1 1-23-15,-4 2-7 0,0 11 237 0,1 10-106 16,0 5-64-16,5 4 229 0,0 5-132 0,5 3-32 16,1 6-49-16,5-4 111 0,1 4-73 0,2-1-35 15,0 0 0-15,0-2 4 0,0 9-7 0,5-9-33 16,3 4-41-16,-1-6 0 0,3-3 41 0,-3 2-258 16,2-3 126-16,-1-1 65 0,0-2 34 0,-1-4-470 15,-1-7 229-15,1 0 66 0,-1-6 78 16,0-7-273-16,-1 1 168 0</inkml:trace>
  <inkml:trace contextRef="#ctx0" brushRef="#br0" timeOffset="110071.77">18443 11362 951 0,'-2'0'0'0,"-2"0"0"0,0 0 0 0,4 0 0 0,-2 0 0 0,0 2 176 16,0 6-75-16,0 4-35 0,0 3 156 0,1 4-95 15,1 2-47-15,-2 1-17 0,2 6-31 0,0-3 1 16,0 1 0-16,-2 1-175 0,2-3 88 0,0-1 51 16,0-1 14-16,0 1-361 0,0-3 185 0,0-1 92 15</inkml:trace>
  <inkml:trace contextRef="#ctx0" brushRef="#br0" timeOffset="110436.09">18664 11396 963 0,'-7'-14'0'0,"5"8"0"0,2 1 0 0,0-1 0 0,0 1 0 0,0 1 0 0,5-2 0 0,6 3 318 0,1 0-143 0,3 2-71 16,-2 1 96-16,2 0-83 0,0 4-34 0,-4 7-58 16,2 3 7-16,-3 2 1 0,-1 3 0 0,-1 0-47 15,-3-1 32-15,-1 0-8 0,-2 1 23 0,-2 1-146 16,0-4 73-16,0 1 36 0,-4-2-78 0,-5-3-20 16,-2-1 19-16,-3-1 43 0,1-6 3 0,0 3 1 15,0-4-12-15,-2 0 244 0,4 0-103 0,1-3-50 16,1 0-21-16,3 0 265 15,2 0-118-15,1 0-76 0,3 0-9 0,0 0 54 16,0 0-52-16,1 0-27 0,11 0 8 0,7 0-4 16,5 0-30-16,1 0 0 0,-1 0-25 0,4 0 0 15,-4 0 33-15,8 0-315 0,-5 0 153 0,-1 0 77 16,0 0 38-16,1 0-594 0,-2 0 256 0,0 0 162 16,0 3 60-16,-4 6-203 0</inkml:trace>
  <inkml:trace contextRef="#ctx0" brushRef="#br0" timeOffset="110634.43">19062 11786 1251 0,'-5'0'0'0,"3"0"0"0,2 0 0 0,0 0 0 0,2 0 0 0,9-2 0 0,6-4 243 0,5 3-105 0,2-3-53 0,3 2 181 15,1 1-120-15,2-1-57 0,0 2-28 0,0 0-81 16,-1 2 27-16,-5 0 7 15,2 0 19-15,-3 0-144 0,-2 0 72 0,0 2 36 16,-5 0-395-16,-2-2 211 0,-2 0 107 0,-1 0-474 16,-4 0 242-16</inkml:trace>
  <inkml:trace contextRef="#ctx0" brushRef="#br0" timeOffset="110810.96">19351 11429 940 0,'-11'6'0'0,"6"0"0"0,1 5 0 0,0-1 0 0,3 2 0 0,1 6 0 0,0 4 371 16,0 1-169-16,0 7-77 0,0 1 177 0,0 1-135 16,0 4-67-16,0-1-34 0,0 3 4 0,0 1 8 15,0 5-46-15,0-9-230 0,0 2 115 0,0-1 57 16,0-2 30-16,0-9-420 0,0 1 220 0,0-5 98 16,1-8 63-16,1-5-559 0</inkml:trace>
  <inkml:trace contextRef="#ctx0" brushRef="#br0" timeOffset="111087.48">19553 11476 699 0,'12'-19'0'0,"4"6"0"0,4 4 0 0,-1 0 0 0,2-1 0 0,-1 4 285 16,-1 1-127-16,2 3-62 0,-1 2-32 0,-1 0 147 15,2 13-93-15,-6 6-43 0,-1 3-21 0,-4 7 14 16,0 0-35-16,-5 0 8 15,0 5-40-15,-2-5 31 0,-1 0 1 0,3-4 0 16,1-4 38-16,3 0-8 0,3-4-30 0,2-2 0 16,6-3-1-16,-2-5 1 0,6-3 8 0,3-4-46 15,-1 0 0-15,-1-2 36 0,1-10 2 0,-4-3-134 16,-1 1 69-16,2-7 22 0,-7 6-271 0,0-4 134 16,-3 2 74-16,-3 3 20 0,-5-1-328 0,-1-1 179 15,-2 1 84-15,-2 0-82 0,0-2 83 16,-2 0 42-16</inkml:trace>
  <inkml:trace contextRef="#ctx0" brushRef="#br0" timeOffset="111262.01">19971 11314 639 0,'-6'8'0'0,"3"5"0"0,1 0 0 0,2 3 0 0,0 2 0 0,0 5 0 0,0 3 426 15,0 4-188-15,0 3-107 0,0 3 319 0,0 1-209 0,0 6-104 0,0-2-52 16,-2-3 120-16,-2 8-91 15,3-1-40-15,-3-2-270 0,0 1 114 0,3-1 57 16,-1-9 38-16,-1 1-253 0,1-4 137 0,2-8 68 16,0 1 34-16,0-6-646 0</inkml:trace>
  <inkml:trace contextRef="#ctx0" brushRef="#br0" timeOffset="111463.47">20360 11266 1512 0,'-2'-18'0'0,"0"13"0"0,2 4 0 0,0 1 0 0,0 0 0 0,0 0 143 16,0 5-59-16,0 6-25 0,0 2 295 0,0 8-160 16,0 4-80-16,0-4-33 0,-1 10-9 0,-3-1-39 15,0 0 0-15,2 0-609 16,1 0 304-16,-1-4 161 0</inkml:trace>
  <inkml:trace contextRef="#ctx0" brushRef="#br0" timeOffset="112267">20698 11410 625 0,'0'-17'0'0,"0"4"0"0,0 5 0 0,0 1 0 0,0-2 0 0,0 0 96 0,0-1-32 0,0 1 1 0,0 1-32 16,2 5 0-16,3 0 51 0,4 0-30 0,0 3 1 0,0 0 7 15,3 0 0 1,-1 3-77-16,-1 5 33 0,1 1-9 0,-2-2 24 0,-2 3-79 15,0 0 40-15,0 1-1 0,-4-1-104 16,1 1 63-16,-4-1 26 16,0 4-53-16,0-2 32 0,-4 1 24 0,-8-3-8 0,0 2-20 0,-4-2 10 15,0-1-1-15,0-2 2 0,2-1 17 0,0-3 139 16,3 2-66-16,0-3-36 0,3-1 263 16,4-1-133-16,1 0-71 0,1 2-16 0,2-2 159 0,0 0-93 15,0 0-47-15,7 0-24 16,9 0 6-16,3 0-8 0,4 0-22 0,2 0 1 0,0 0-25 15,-1 0-1-15,-2-2 34 0,3 1-8 0,-2-1-266 16,-2 0 132-16,-1 2-408 0,-1 0 231 16,-3 0 130-16,1 7-338 15</inkml:trace>
  <inkml:trace contextRef="#ctx0" brushRef="#br0" timeOffset="112488.05">20923 11764 1074 0,'-11'-2'0'0,"6"0"0"0,3 0 0 0,2 2 0 0,0-2 0 0,2 0 0 0,9 1 0 0,4-2 341 0,5-4-146 0,8-1-85 16,3-1 122-16,-1 0-100 0,2-1-49 0,1 1-26 0,1 0-47 16,-4 2-9-16,-2 0 32 0,-3 1-244 15,-2 3 122-15,0 1 61 0,-5-1-136 16,1 2 95-16,-6 1 51 0,0 0-478 15,-4 0 244-15,0-1 80 0,0 1-197 0,-6-2 172 16</inkml:trace>
  <inkml:trace contextRef="#ctx0" brushRef="#br0" timeOffset="112673.56">21268 11423 1074 0,'-9'3'0'0,"4"4"0"0,1 3 0 0,3-1 0 0,-3 0 0 0,0 6 0 0,2 2 331 15,1 5-149-15,1 5-74 0,0 1 234 0,0 0-269 16,0 4-40-16,0 4 0 0,0-3-35 0,0 3 0 0,0 0 43 0,0-2-9 16,0 0 1-16,0-2-284 0,0 0 142 15,0-5 70-15,0-2 45 16,0-2-434-16,0-3 223 0,0-6 55 0,1-3 74 0</inkml:trace>
  <inkml:trace contextRef="#ctx0" brushRef="#br0" timeOffset="113456.24">21649 11526 1171 0,'-9'-2'0'0,"5"1"0"0,1 1 0 0,-1 0 0 0,3 0 0 0,-3 1 0 0,-1 9 0 0,-1 5 0 0,1 4 131 0,-2 4-49 0,4 1 40 15,-1-1-37-15,0 8-29 16,2-1-1-16,1 0-47 0,1 1 25 0,0-1 0 0,0-6 8 0,0 6-8 16,1-8-30-16,7-1 30 15,2-2 0-15,-1-6-1 0,0-3-45 0,5-3 19 16,-3-7-1-16,1 0-40 0,4-2 32 15,0-15-4-15,2-7 7 0,-4-3-45 0,2-2 29 0,-2-3-15 0,0 0-11 16,-3-2 19-16,-4 2 1 0,1 0-15 16,-2 4 35-16,-4 7-4 0,-1 0 3 0,-1 5 39 15,0 6-41-15,0 3-2 0,0 3 3 0,-1 3 152 16,-7 1-72-16,-4 7-33 0,2 12 2 0,-1 7 41 16,1 2-35-16,2 1-5 15,5 4-1-15,3-1 16 0,0-8-25 0,0 8-66 16,7-6 29-16,7-3 7 0,2-4 25 0,0-4-37 15,2-1 7-15,3-2 18 0,0-4 7 0,-1-5-98 16,2-3 43-16,3 0 10 0,-9-3 2 16,9-12-35-16,-6-6 26 0,-2 0-8 0,-2-4 0 0,-4-4 24 15,-2-1 2-15,-1-2-47 0,-4-2 23 0,-2-2-3 16,0 1 25-16,-2-3-101 0,0 5 44 16,0-2 21-16,-4 6 1 0,-3 2-240 0,-1 7 126 15,-2 1 63-15,3 6 24 0,-3 1-265 16,1 2 152-16</inkml:trace>
  <inkml:trace contextRef="#ctx0" brushRef="#br0" timeOffset="113685.65">22210 11155 1247 0,'-2'-6'0'0,"2"4"0"0,0 1 0 0,0-1 0 0,0 2 0 0,0 0 0 0,0 0 0 0,0 5 0 0,-2 11 262 16,-1 0-115-16,-1 5-57 0,0 0-20 0,-1 7-72 15,-1-3 0-15,0 3 35 0,1-3 0 0,1 2-328 16,0-7 172-16,3 4-156 0,-1-2 149 0,2-1 73 16,0-9 37-16</inkml:trace>
  <inkml:trace contextRef="#ctx0" brushRef="#br0" timeOffset="114082.79">22371 11273 905 0,'-7'-13'0'0,"5"7"0"0,2 3 0 0,0-2 0 0,0-3 0 0,0 2 0 16,0 2 0-16,0 1 172 0,0-1-74 0,0 2-33 0,4 0 195 0,1-1-114 0,2 3-48 0,0-3-37 0,2 3 67 0,3 0-48 0,-1 0-23 16,0 0-1-16,1 0-54 0,0 0-9 0,-1 3 40 15,1 8-84-15,-3-2 42 0,-1 3 21 0,-2 0-56 16,-2 3 34-16,-3-2 21 0,-1 2 1 0,0 1-180 16,0-2 90-16,-5-1 13 15,-7 1 32-15,-2-3-107 0,-2-1 61 0,1-3 10 16,-2 0 22-16,3-1 40 0,-2 0 8 0,3-2 209 15,3-1-114-15,1-1-54 0,4 0-29 16,3-2 141-16,0 2-59 0,0-2-45 0,2 0 167 16,0 2-93-16,9 0-45 0,9-1-15 0,0-1-8 0,3 0 67 15,2 0-45-15,-2 0-153 0,2 0 54 16,0 0 36-16,-3 0-10 0,1-1 28 16,-2-1-388-16,-2 0 191 0,-2 2-505 15,-2 0 303-15,1 0 168 0,-4 2 82 0,-2 7 42 0</inkml:trace>
  <inkml:trace contextRef="#ctx0" brushRef="#br0" timeOffset="114308.19">22840 11910 2213 0,'-7'0'0'0,"5"0"0"0,2 2 0 0,0 3 0 0,0-1 0 0,0-2 0 0,0 0 196 0,0-2-85 0,0 0 380 0,0 0-229 0,0 1-115 0,0-1-49 16,0 0-343-16,0 0 139 0,-1-1 69 0,1-3 35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08:59:12.9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context xml:id="ctx1">
      <inkml:inkSource xml:id="inkSrc24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0-03-09T09:00:15.736"/>
    </inkml:context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3227 8629 501 0,'0'-4'0'0,"0"0"0"0,0 3 0 0,0-1 0 0,0-2 0 0,0 2 68 0,0 0 0 0,0 0-35 0,0 2 73 16,0 0-36-16,0 0 8 0,0 0-45 0,0 0 29 15,0 0 0-15,0 0-30 0,0 0 1 0,-3 0 4 16,1 0-4-16,0 0-1 0,-3 0 1 0,3 2 13 16,-3 2-14-16,2 2 26 0,-2-4-25 0,0 5-1 15,0 1 1-15,-2-1 20 0,0 3-20 0,1-1 8 16,-2 4-8-16,-1 0-4 15,-1 2 3-15,2 2-28 16,-4 0 29-16,3 2 8 0,-2 2-36 0,-1 1 27 16,0-1 1-16,-1 1-2 0,-1 1 1 0,2-2-28 0,-4 5 25 0,3-4-2 15,-4 3 2-15,2-3-28 0,0 1 33 16,0 5-14-16,-2-4 5 0,4 2-20 0,-6 5 20 16,3-3-2-16,-1 4-20 0,-2 0 19 15,-2 5 1-15,-1 0-4 0,1 1 3 0,-1 2-12 16,1-6 16-16,-4 11-8 0,3-8-13 0,-1 2 14 15,1-1 1-15,0-2-9 0,1-2 12 16,-6 7-4-16,7-5-12 0,-2-1 11 0,4-5 0 0,-1 4-37 16,1-2 39-16,1-1-3 0,1-4-2 15,2 1 1-15,-1-1-33 0,1 1-3 0,3 0 33 16,-3-1-1-16,-2 1-29 0,3-3 0 0,1 4 22 16,-1-3-17-16,0-1 16 0,0 3 2 15,1-2-29-15,1-1 1 0,-1-1 19 0,2-2 4 0,1-2-4 16,0 0-34-16,0-1 32 15,-1-3 3-15,2 2 6 0,1-6-7 0,0 2-2 0,-1-3 16 16,3 1-15-16,-3-1 1 0,-1-1-1 0,1 1 17 16,0 1-16-16,-1 2 1 0,-1-1 2 0,3-1 3 15,-1 3-2-15,-1-3-2 0,6-1 5 0,-4-1-6 16,4-4 3-16,1-1-1 0,1-1-25 0,-2-2 1 16,3-1 21-16,0-1 1 0,0 0-32 0,0 0-1 15,0 0 27-15,0 0-36 0,0 0-6 0,0 0 40 16,0 0-5-16,0 0-37 15,0 0 14-15,0 0-150 0,0 0 70 0,0 0 49 16,-2-1 11-16,2 1 1 16,0-2-252-16,0 0 138 0,0-4 61 0,0-1-294 0</inkml:trace>
  <inkml:trace contextRef="#ctx0" brushRef="#br0" timeOffset="301.25">2137 10037 746 0,'-13'-12'0'0,"3"8"0"0,7 2 0 0,-3 2 0 0,1 0 39 0,0 0 0 0,2 0-32 15,-4 9 0-15,3 5 300 0,-2 2-142 0,4 7-3 16,-1 3-65-16,1 4-32 0,1 6 0 0,-1 1-65 16,-1 9 33-16,-2-5 0 0,2 0-1 0,-2 0-44 15,-1-7 22-15,-1 3 8 0,1-1 15 16,-2-4-32-16,2-1 32 0,1-11-1 15,0 1 1-15,2-6-1 0,1-2-6 0,2-3 0 16,0-5 48-16,0-1-23 0,0-2-3 0,0-2 17 16,10 0-8-16,6 0-22 0,7-10-2 0,2-7 47 15,8-5-24-15,-4-1 8 0,13-9-31 0,-4 1-110 16,4-4 56-16,0 4 26 0,5 0-195 0,2 0 103 16,6-3 51-16,-1 5-669 0,2 1 337 15</inkml:trace>
  <inkml:trace contextRef="#ctx0" brushRef="#br0" timeOffset="2469.75">1098 8933 535 0,'-3'0'0'0,"0"0"0"0,0 0 0 0,3 0 0 0,0 0 0 0,0-1 0 0,0 1 0 0,0-2 0 0,0 2 98 0,0 0-33 0,0 0 8 15,0 0-15-15,0 0 0 0,0 0-25 0,0 0 49 16,0 0-25-16,0 0 9 0,0 0-33 0,0 0 51 16,0 0-26-16,0 0 0 0,0 0-17 0,0 0 26 15,0 0 0-15,0 0-34 16,0 0 0-16,0-3 30 0,0 3-23 0,0-1-7 15,0-1 0-15,0 0 9 0,0 0-10 0,6 0 1 16,-1 1 8-16,-2-1-8 0,3 0 0 0,1 0-17 16,-1 1 16-16,2 1 1 0,-2-3 8 0,1 3-36 15,-1-3 28-15,3 3-3 0,1-1 3 16,-4 0-27-16,4-1 32 0,1-1-13 0,-1 1 3 0,2 1-3 16,-1-3 3-16,-1 1-5 0,2-2-7 0,1 0 11 15,0 0-1-15,-2 2-25 0,2-2 24 16,1 2 0-16,-3-1 6 0,2-2-29 15,-2 1 22-15,2 2-2 0,-1-1 1 0,1 1-19 16,-3 1 24-16,7 0-8 0,-4 0-23 0,-1 0 23 16,3-2 0-16,2 2 21 0,1 1-16 0,-1-1-6 15,-2 0 1-15,3-2 12 0,1 2-11 0,-3 1-1 16,2-2 6-16,-2 0-3 0,3 3-2 0,-3-2 1 16,6 0-1-16,-3 0 29 0,2-2-22 0,1 0-2 15,3 1 9-15,-4-3-10 16,0 1-1-16,2-1 13 0,-1 0-6 0,1 0-7 15,-3 2 1-15,1 1-8 0,0-1 8 0,-2 2 3 16,1 1 4-16,0-1-42 0,0 0 35 0,-1 0-2 16,-1 1 2-16,2 1-31 0,1-3 34 0,-4 1-8 15,4 2 2-15,1-1-20 0,-3-1 18 0,2-2-3 16,-2 0 12-16,3 1-12 0,-1-1 2 0,1 0 17 16,-3-2-17-16,5 2 2 0,-2 1 6 0,2-1 9 15,-5 0-15-15,3 2 1 0,-3 0-1 16,0 0-20-16,0 1-5 0,-1-1 24 15,1-1-18-15,0 2-19 0,0 1 35 0,-2-2-30 16,1 2 25-16,1-2 1 0,3 2-5 0,-4 0-9 16,2-1 12-16,-1 1-3 0,0 0-8 0,0 0 29 15,1-2-21-15,0 2 160 16,-1 0-169-16,0-2 0 0,0 2 0 0,0-2 0 0,0 0 0 0,0 2 0 16,-1 0 0-16,1-2 0 15,-1 2 0-15,2-1 0 0,2-2 0 0,-3 3 0 16,2-1 0-16,1 1 0 0,-3-2 0 0,2 0 0 15,1 0 0-15,-1 0 0 0,1 0 0 0,2 0 0 16,-4-2 0-16,6 1 0 0,-2 1 0 0,-2-2 0 16,3 0 0-16,-5-1 0 0,10 3 0 0,-7-2 0 15,4 2 0-15,-1-2 0 0,2 1 0 0,-3-1 0 16,5 0 0-16,-2 0 0 0,2 1 0 0,0 1 0 16,0-2 0-16,-4 2 0 0,6 0 0 0,-2 1 0 15,-2-1 0-15,-1-1 0 16,2 2 0-16,1 1 0 0,0-3 0 0,-1 2 0 15,1 1 0-15,0-2 0 0,0 0 0 0,2 0 0 16,-2 0 0-16,2 0 0 0,-2 1 0 0,2-3 0 16,1 2 0-16,0-1 0 0,-1-2 0 0,0 4 0 15,-2-1 0-15,2 1 0 0,-4-2 0 0,-2 2 0 16,4-2 0-16,2 3 0 0,-7 0 0 0,3 0 0 16,-2 0 0-16,-2-2 0 0,6 2 0 15,-1-1 0-15,-1-2 0 0,-2 1 0 16,4 1 0-16,-7-1 0 0,7 0 0 0,-2 0 0 15,0 1 0-15,3-1 0 0,-4 0 0 0,0 0 0 16,3-1 0-16,0 0 0 0,-3 0 0 0,0 2 0 16,-2-1 0-16,7-2 0 0,-4 3 0 0,1-1 0 15,-2 0 0-15,2-2 0 0,-5 3 0 0,6-1 0 16,-4-1 0-16,-3 2 0 0,-1-1 0 16,2 2 0-16,-3 0 0 0,0 0 0 15,-1 0 0-15,2 0 0 0,-2 0 0 0,0 0 0 16,2 0 0-16,0 0 0 0,0 2 0 0,4-1 0 15,-3-1 0-15,4 0 0 0,-5 0 0 0,10 0 0 16,-3 0 0-16,0 0 0 0,1-1 0 0,-1-5 0 16,-4 3 0-16,2 1 0 0,-4 1 0 0,-1-2 0 15,-2 1 0-15,0 2 0 0,-3 0 0 16,1 0 0-16,-3 0 0 0,2 0 0 0,0 5 0 0,-2-3 0 16,0-1 0-16,0 2 0 0,1 1 0 0,0-4 0 15,1 2 0-15,1-2 0 0,1 0 0 16,-4 0 0-16,5 0 0 0,-1 0 0 15,-1 0 0-15,-1 0 0 0,-1 0 0 0,0 0 0 16,-2-2 0-16,-6 2 0 0,7 0 0 0,-6 0 0 16,0 0 0-16,-1 0 0 0,-2 0 0 0,1 0 0 15,-2 0 0-15,-2 0 0 0,1 0 0 0,0 0 0 16,-1 0 0-16,-2 0 0 0,1 0 0 0,-1 0 0 16,-1 0 0-16,0 0 0 0,0 0 0 0,0 0 0 15,0 0-218-15,0 0 174 16,-1 0-2-16,-10 2-520 0,0 5 267 0,-2 1 133 15,6-1-305-15,-1 0 219 0,6-2 102 0,-3-5 62 16</inkml:trace>
  <inkml:trace contextRef="#ctx0" brushRef="#br0" timeOffset="2687.17">6266 8259 1320 0,'0'0'0'0,"3"0"0"0,0 0 0 0,2 0 0 0,-1 0 0 0,0 0 0 0,4 0 0 0,3 0 423 15,5 6-195-15,4 0-89 0,2 3-57 0,2 1 209 16,2-1-129-16,-3 4-64 0,3 0 33 0,-8 0-41 16,0 2-32-16,1 0 9 0,-4 3-34 0,-1-2 0 15,-5 3 0-15,-4 2 42 0,-3 1-8 0,-2 4-35 16,-8 1 1-16,-16 7-37 0,-4-3-1 0,-4 3 46 16,-6 2-8-16,-16 5-280 0,2-2 138 15,-10 7 42-15,-13 8-857 0,5-4 438 0</inkml:trace>
  <inkml:trace contextRef="#ctx0" brushRef="#br0" timeOffset="4030.59">3006 5620 649 0,'2'-8'0'0,"1"3"0"0,-3 0 0 0,0 2 0 0,0-2 0 0,0 2 0 0,0 1 0 0,0-1 0 0,0 2 70 0,0 0-37 0,0 1 141 16,0 0-70-16,0 0-28 0,0 0-8 0,0 0 64 16,0 0-50-16,0 0-24 0,0 8-1 0,0 4 27 15,0 1-29-15,0 2-1 16,0 3 32-16,0 2-27 0,0 0 0 0,0 0 27 15,0 1-31-15,0 4 1 0,0 1-24 0,0-1 33 16,0 0-32-16,2 3 8 0,1 1-8 0,-2 2 24 16,-1-1 1-16,2 4-25 0,-2 0 0 0,0 2 34 15,0 7-8-15,0-1-26 0,0-1-2 0,0 2 2 16,0 0 0-16,0-5-15 0,0 11-7 0,0-4 22 16,0-2 0-16,0 2-29 15,2 1 29-15,-1-7 8 0,3 10-8 0,2-6-26 16,-2 0-8-16,1 2 29 0,2-1 0 0,-3-4-17 15,3 10 8-15,-5-6 5 0,3 4-5 0,-1-4 40 16,-1 3-35-16,2-5 20 0,-4 7-18 0,3-8 0 16,-3-6 3-16,4 4-26 0,-3-2 24 0,1-1 6 15,0-1-5-15,0-1-39 0,0 2 36 0,-3-2 0 16,5 4 5-16,-4-4-45 0,1 4 15 16,0-2 0-16,1 0 11 0,-1-1-24 15,1-3 27-15,-1 0-31 0,2 0 27 0,-1-2 3 16,-1-2-5-16,1 0 21 0,0-4-16 0,0 6-1 15,-1-5-2-15,0 1-13 0,-1 1 15 0,1-1 0 16,-2-3 4-16,3 5-41 0,-3-2 35 0,0-1 1 16,0-3-28-16,0 1 7 0,0-1 16 0,0 1-3 15,0-2 3-15,0-1 0 0,0 0-4 0,0-1-18 16,0 0 19-16,0-2 1 0,0 2-3 0,0-2-8 16,0 2 9-16,0-1 1 15,0 1-1-15,0 2-61 0,-3-3 28 0,1 1 0 16,1-1-37-16,-1-2 30 0,2-5-11 0,-3 1-15 15,1-1 21-15,2-4-1 0,-3-1 15 0,0-2-103 16,1 0 40-16,0-2 35 0,-3-1-16 0,3-1-171 16,-3 0 106-16,2 0 52 0,-1 0 19 0,-2-3-144 15,6-11 89-15,-5-2 45 0,5-6-375 0,0-5 210 16,0-2 97-16,0-6-254 0</inkml:trace>
  <inkml:trace contextRef="#ctx0" brushRef="#br0" timeOffset="4404.59">2991 5734 286 0,'0'-12'0'0,"-2"3"0"0,0-1 0 0,1 3 0 0,-1 1 0 0,-1 0 0 0,1 3 176 0,1 1-71 0,-3 0-37 16,3 2 1-16,-5 0 5 0,-1 0-7 0,1 7-15 15,-5 8-19-15,-2 6 0 0,2 4-1 0,-3 1-27 16,-2 2-9-16,3 0 36 0,0 2 1 0,0-3-74 16,0-1 37-16,3-4 8 0,-1 1 29 0,0-5-193 15,3-2 88-15,3-5 25 0,-1-4-196 0,4-3 102 16,2-4 64-16</inkml:trace>
  <inkml:trace contextRef="#ctx0" brushRef="#br0" timeOffset="4560.17">2949 5640 875 0,'5'7'0'0,"3"4"0"0,4-3 0 0,0-3 0 0,1 1 0 0,5-1 0 0,6 1 464 0,1-2-215 0,0 0-100 16,5 3-63-16,-3-1 182 0,1 1-117 0,2 3-60 16,1 2-270-16,-1 0 113 15,0 3 46-15,-2 4-618 0,4 8 335 0</inkml:trace>
  <inkml:trace contextRef="#ctx0" brushRef="#br0" timeOffset="7563.6">1332 8842 250 0,'0'0'0'0,"0"0"0"0,0 0 0 0,-2 0 0 0,2 0 0 0,-2 0 0 0,1 0 0 0,-1 0 0 0,2 0-20 16,-1 0 40-16,1 0 1 0,0 0 5 0,0 0-36 15,0 0 1-15,0 0 26 0,0 0-23 0,0 0 21 16,0 0 5-16,0 0-29 0,0 0 0 0,0-3 22 16,0 3 0-16,0 0-23 0,0 0 1 0,0 0 14 15,0 0 4-15,0 0-7 16,0 0 5-16,0 0-2 0,0 0 3 0,0 0 2 16,0 0-3-16,0 0-1 0,0 0 12 0,0 0-10 15,0 0 0-15,0 0 12 0,0 0-13 0,0 0 2 16,0 0-1-16,0 0 9 0,0 0-6 0,0 0 0 15,0 0-2-15,0 0 28 0,0 3 0 0,1 0-24 16,1-2 1-16,1 4 1 0,-1-3-3 0,1-1 17 16,3 3-15-16,-3-1 4 0,0 0 0 0,2-1-3 15,0 1-1-15,-2-1 2 0,2 2-1 0,2-2-6 16,-3 2 10-16,2 0-5 16,-1-1 1-16,0 1-19 0,3-1 17 0,-2 4 1 15,2-5 2-15,-2 5-28 0,1-3 25 0,2 1-15 16,-1 1 5-16,-1 0 8 0,1 1 0 0,-1-2-3 15,-2 1 2-15,3 0-3 0,-1-1 3 0,-1-1-4 16,0 0 1-16,-1-1 1 0,1 1-3 0,-1-1 6 16,0-1-3-16,2-2 0 0,-2 0 3 0,2 1 12 15,-2-1-14-15,3 0-26 0,-1 0 25 0,3 0 1 16,-4 3 2-16,4-2-40 0,1 1 35 0,0 0 1 16,-1 1-2-16,1 1-24 15,0 2 23-15,1-2 1 0,0-1-5 0,1 3-20 16,-3-3 18-16,2 2 4 0,2 0-8 0,-1-1 18 15,-2-2-15-15,0 3 3 0,2-3 25 0,-2 3 0 16,0 0-22-16,0-1 26 0,1 1 2 0,0-1-26 16,-4 2 4-16,2-5 12 15,-1 4-9-15,0 0-4 0,1-2 8 0,-1 1-5 16,1 0 2-16,-2-2 0 0,3 2 2 0,0-3-14 16,-1 2 10-16,0-3-1 0,2 2-5 0,-4-2 8 15,6 1-4-15,-3-1-5 0,3 2 5 0,-1-2 0 16,0 2 0-16,1 0-26 0,-1 0 25 0,-1-1 0 15,1-1 0-15,0 3-11 0,-2-2 9 0,-1 1 3 16,5-1-4-16,-5 4-22 0,0-3 21 16,2 1-14-16,-2 2 14 0,1-2 1 0,3 0-5 0,-4 1-5 15,4 0 7-15,-1-2 0 0,1 2-1 16,-2-3 7-16,3 1-6 0,2 1 0 16,-1 0 0-16,0-1 0 0,1 1 0 0,-1-2 1 15,2 1-1-15,-2 0 4 0,1-1-4 0,1 1 23 16,-1 0-22-16,2 0 1 0,-5 0 0 0,4 0 14 15,-2 0-13-15,-1 2-1 0,2-3 2 0,-2 1-6 16,1-1 5-16,2 2 0 0,-2-1 2 0,1-2-14 16,1 2 13-16,-1 0 0 0,-1-2-25 0,1 1 23 15,0-1-2-15,1 3-15 0,0-3 14 0,-2 0 2 16,3 2-4-16,0-2-6 16,-2 1 7-16,2-1 1 0,-3 2-2 0,3-2-1 15,-1 2 2-15,1-2 0 0,-2 2 0 0,1 0 1 16,-1-1-1-16,1 1 0 0,-3 2 0 0,3-2 6 15,-4 2-6-15,4 0 29 0,-4-3-27 0,4 3-1 16,-4-2 1-16,2 2 0 0,-2-2 0 0,2-2 0 16,-2 0 3-16,4 0 0 0,-4 0-2 0,3 0 0 15,2 0 2-15,-2 0-12 0,1-2 11 0,1-4-1 16,0 1 0-16,2-1-7 16,-2 2 5-16,-1-2-14 0,2 3 14 0,-1-1-1 15,-1-1 1-15,2 1-33 0,-5 0 31 0,2-1 1 16,2 2-2-1,-2-1-9-15,1 1 10 0,-2-1-3 0,1 0 1 0,-1 1 8 0,3-2-8 0,-1 0-1 16,-4 2 1-16,4-3 13 0,-1 0-12 0,-1 2 5 16,1-3-5-16,0 1 1 0,0 1 0 0,0-3 21 15,-1 1-20-15,3-1 1 0,-1 1-1 0,-1 0 36 16,2-3-34-16,-2 2 1 16,1 1-1-16,-2 0 16 0,3-1-13 0,-3 0 0 15,-2 1-1-15,2-1 9 0,-2 0-8 0,1 1 2 16,2 0 3-16,-4-1-3 0,1 1-1 0,0-3 2 15,0 3-2-15,1-1 0 0,-1-1 2 0,-1 1-22 16,0 0 19-16,1-1 0 0,-1 0 0 0,4 2-28 16,-1-3 28-16,-2 3-2 0,4-3 1 0,-1 1-20 15,-1-3 19-15,1 1-3 0,0-2-3 0,3-2 2 16,-1 0 2-16,0-2-7 16,0 0 6-16,0 0-1 0,-3 2 1 0,6-3-41 15,-4-1 40-15,-1 4-1 0,2-2 0 0,-4 4-24 16,2-2 23-16,-3 2-3 0,0 1 3 0,-1 1 12 15,-2 2-13-15,-3 3-2 0,-1 0 23 0,1 1-21 16,0 1 0-16,-5 2 41 0,3 0-40 0,-2-1 2 16,0 0-2-16,-1 2 42 0,-1-2 0 0,-1 3-29 15,1-1-7-15,0 1-7 0,1 0 9 0,-2-2 5 16,1 0-4-16,1 0-167 16,-2-5 79-16,3 0-209 0,-1-5 138 0,2-1 58 15,-2 2 35-15,-1-3-99 0,1 1 63 0,-3 4 24 16</inkml:trace>
  <inkml:trace contextRef="#ctx0" brushRef="#br0" timeOffset="8162.55">1389 8903 321 0,'0'-11'0'0,"0"4"0"0,0-3 0 0,1-1 0 0,6-2 0 0,0-4 100 15,3 0-26-15,0-6-8 0,5 1-33 0,-2-1 89 16,3-1-44-16,-2 2-23 0,0 2 8 0,1 0-12 16,-1 1-18-16,-1 4 0 0,0 0-35 0,-3 2 0 15,3 2 43-15,1 0-162 0,-1-1 77 0,5 1 38 16,-2 1 1-16,4 2-289 16,0-3 151-16</inkml:trace>
  <inkml:trace contextRef="#ctx0" brushRef="#br0" timeOffset="8301.18">1931 8374 579 0,'10'0'0'0,"0"0"0"0,2 0 0 0,-5 0 0 0,-1-2 0 0,-1 0 0 0,1 2 0 0,-3-2 97 16,2 2-33-16,3 0 1 0,2 0-139 0,2 0 53 16,1-2 35-16,4 2-131 0,1-2 68 0,2 1 33 15</inkml:trace>
  <inkml:trace contextRef="#ctx0" brushRef="#br0" timeOffset="8427.84">2401 8250 495 0,'9'-1'0'0,"1"-4"0"16,0 3 0-16,-2 2 0 0,3-6 0 0,-6 5 0 0,3-1 124 0,-2 2-46 0,4 0-14 16,1 0-9-16,2 0-85 0,2-2 32 0,5 2-1 15,2 0 32-15</inkml:trace>
  <inkml:trace contextRef="#ctx0" brushRef="#br0" timeOffset="8571.48">2907 8156 914 0,'5'0'0'0,"2"0"0"0,-2 0 0 0,-2 0 0 0,0 0 0 0,2 0 0 0,0 0 0 0,1 0 82 0,5 0-25 0,1 0 0 0,3 0-54 15,0 0-1-15,5 0 39 0,7 0-8 0,-3 0-295 16,0-2 148-16</inkml:trace>
  <inkml:trace contextRef="#ctx0" brushRef="#br0" timeOffset="8713.1">3436 8107 402 0,'13'-3'0'0,"2"0"0"0,-4-1 0 0,-2 1 0 0,-1 1 0 0,0 0 0 0,2 0 321 16,-4 2-148-16,8 0-70 0,-3 0-27 0,4 0-21 15,4 0 0-15,0 4-106 0,5 0 38 0,3-3 23 16,0-1 0-16,1 0-381 0,1 0 186 0,-4 0 93 15,4-1 47-15</inkml:trace>
  <inkml:trace contextRef="#ctx0" brushRef="#br0" timeOffset="8830.78">3967 8076 777 0,'17'0'0'0,"-2"0"0"0,-4 0 0 0,1 0 0 0,-5 0 0 0,1 1 0 0,-3 1 0 0,-1-2 140 0,1 2-45 0,-2 0-35 16,2 0-1-16,1 1 118 0,1 1-73 0,3 0-35 15,2 1 8-15,1-2-115 0,1 4 36 0,3-1-1 16,2-1-315-16,2 2 175 0,0-3 96 0</inkml:trace>
  <inkml:trace contextRef="#ctx0" brushRef="#br0" timeOffset="9099.14">4403 8225 946 0,'7'8'0'0,"4"1"0"0,-6-7 0 0,-2 3 0 0,0-4 0 0,-1 0 0 0,-1-1 0 0,1 3 256 15,0-1-104-15,4-1-63 0,0 4-29 0,2-4 28 16,0 5-28-16,2-3 1 0,4 2-20 0,-3 1-136 15,3 1 64-15,1-2-224 0,0 0 144 0,0 1 71 16,0 0 45-16,0 2-346 0,-1-3 145 16,-4 2 97-16,-1 1-9 0,-2 1-129 0,0-1 94 15,-2 1 76-15,-3 0 67 0,1 2 0 16,-2-2 0-16,-1-2 0 0,0-2 0 0,0 3 0 16,0-1 0-16,0-3 0 0,0 0 164 0,0 0-98 15,0 0-57-15,0-3 384 0,0 2-190 0,0-3-95 16,0 1 7-16,0 1 74 0,0-2-70 0,2 2-47 15,1-2 0-15,5 0-262 0,-2 0 112 0,3 0 55 16</inkml:trace>
  <inkml:trace contextRef="#ctx0" brushRef="#br0" timeOffset="11416.17">1476 8872 314 0,'-3'0'0'0,"-1"0"0"0,1 0 0 0,-1 0 0 0,1 0 0 0,-4 0 29 0,4 0 4 0,-2 0 0 0,0-4 8 0,2-2-31 16,0 1-1-16,-3 1 24 16,6-3 0-16,-5 3-25 0,3 0 8 0,1-2-31 15,-1 0 0-15,1 1 40 0,-1-1 0 0,2-2-20 16,-3 3 24-16,1-3-7 0,2 1-15 0,-3-1 46 15,1 1-36-15,2-1 3 0,-4-2 0 0,1 1 31 16,3 1-30-16,-2-2-1 0,-1-2 5 16,1 3-1-16,2-4-2 0,-1 2 8 0,1 0-32 0,0-3 0 15,0 1 27-15,0 0-33 16,0 0 28-16,0-2-3 0,0 2 2 0,0-1-6 16,0 1 2-16,0 2 3 0,0-2-1 0,0 1 3 15,0 4-4-15,0-4-1 0,0 2 1 0,0 1-14 16,-2-2 14-16,2 4-32 0,0-5 1 0,0 3 28 15,0-2 0-15,0-1-30 0,0 0-2 0,0-2 25 16,2 1 3-16,-1-2-39 0,4 1 36 16,-3 2-5-16,1-3 3 0,0 4-10 15,-2-1 9-15,1 0-4 0,-1 3 3 0,1-1-2 16,-2 2 1-16,2-2 1 0,-2 1-1 0,3 1 2 16,-3-5-2-16,2 2 15 0,-1-3-14 0,1 2 1 15,-1-4 0-15,3 1-7 0,-1-1 6 0,3-2 2 16,-3 2-2-16,2 1 2 0,0 0-1 0,-2 0-1 15,2 2 1-15,-2 2-1 0,2-3 1 0,-1 1-1 16,-1 2 2-16,1 0-2 0,2-2 1 0,-3 1 7 16,4-2-7-16,-4 0 0 15,5-1-1-15,-2-1 23 0,1 0-21 0,-1-3 2 16,3 2-2-16,1-4-10 0,1 3 10 0,-2-3 1 16,3 1-1-16,-1 0-18 0,0-1 18 0,0 2-1 15,-1-1-8-15,2 4 7 0,-2-1 1 16,1 2-12-16,-2-1 11 0,3 2-2 0,-4-1 1 0,4 0 13 15,-1 0-13-15,3-1-1 0,-2-1 1 0,2 1 34 16,3-3-33-16,-5 2 2 0,6-1-1 0,-6 1 8 16,5-1-8-16,-2 2 4 0,-1-1 6 0,2 2-7 15,-4-1-1-15,1 4 21 16,1-1-20-16,-3 1 1 0,1-1-1 0,0-1 26 16,-1 2 2-16,3 1-24 0,-1-3-2 0,-1 3 28 15,0-2 0-15,4 1-21 0,-2 1 0 0,-3-2-9 16,3 2 8-16,1-3-2 0,-2 3 2 0,2 0 2 15,-3 0 2-15,5 1 3 0,-2 0-6 0,-1 1-1 16,0 0 0-16,0 0 12 0,-1 2-8 0,3-1-7 16,-3 1 3-16,2-1-13 15,-2 3 12-15,3-2 2 0,-2-1 6 0,2 3-32 16,0-4 25-16,0 3-40 0,0 1 38 0,1-1-1 16,-2 2 1-16,0-1-3 0,1 1 0 0,-2 1 0 15,1-2 1-15,0 4 23 0,-2-1-24 0,2 0 0 16,-4 0-1-16,2 1 40 0,1-2 2 0,-3 1-38 15,-1 2 8-15,7 0 40 0,-4-1-18 0,-1-1 9 16,3 0 4-16,0 0-32 0,3 1 14 0,-4-4-41 16,4 2 1-16,1-1 28 0,-1 0 2 0,-1 0-27 15,2 1 5-15,0 0 18 16,-3 2-5-16,3-1-50 0,-2 0 20 0,0 1 0 16,1 1 6-16,1 0 20 0,-1 0-12 0,1-3 36 15,-1 3-30-15,2-1 1 0,-1-1-1 0,3 0 33 16,-3 0-30-16,2 0 0 0,1-1 3 0,-5 2-4 15,4-2 10-15,-2 0-7 0,-2 2 8 16,2 0-37-16,-2 1 1 0,3 0 28 0,-2 0 1 16,2 0-26-16,-1 0-3 0,-1 0 19 15,1 0 2-15,3 0 2 0,-4 0-4 0,2 0 7 16,-1 0-6-16,2 0 1 0,-2 0-2 0,-3 0 26 16,1 0-22-16,1 0-1 0,-1 0 2 0,-1 2 6 15,0 3-4-15,-2 0-1 0,2-1 2 0,0 1-4 16,0 3 2-16,0-3-8 0,1 1 7 0,-1-1 2 15,0 1-1-15,-1 0-33 0,2-2 31 0,0-1 0 16,-3-1-1-16,4 1-13 0,-4 0 11 16,5-1 2-16,-6 0-4 0,3-1 1 0,-2 4 0 15,2-2 2-15,0 1-5 0,-2 1-4 16,0-1 7-16,2 2 0 0,-3 1-17 0,3-1 17 16,-4 2-2-16,3-1-13 0,-1 2 13 0,-1-1 1 15,1 0-2-15,-3 1-30 0,3-1 28 0,-1-1 2 16,0 0-2-16,-2 3-16 0,0-2 14 0,3-1 2 15,-3 0-10-15,1 3 9 0,2-3-2 0,-4 3 2 16,3-2-1-16,-1 0-2 0,1 0 2 0,-2 1 14 16,0-1-15-16,0 1 1 0,0-1 0 15,0-1 14-15,1 3-13 0,-3-1 2 16,0 1-2-16,1 0 9 0,1-3-8 0,-5 2 1 16,1 0-1-16,1 1 4 0,1-1-4 0,-3 2 3 15,1-3-2-15,1-1 0 0,0 5 0 0,0-4-5 16,-2 2 5-16,2 0 0 0,0-1 0 0,0 1 0 15,-2 1 0-15,2 0-1 0,-2 0 1 0,1 1 3 16,-1 1-3-16,-1 0 0 0,1 2-1 0,2 0 2 16,-3 2-1-16,1-1 0 0,-1 1 0 0,3 3 1 15,0-3-1-15,-3 1-17 16,3-1 17-16,-3 0-1 0,4-2 1 0,-1 0-5 16,-5-1 4-16,4-2-1 0,-1 2 1 0,-3-3 5 15,3-3-6-15,-1 4 0 0,-3-3 30 0,2 3-28 16,0 0-1-16,-1-1 15 0,-1-2-14 0,2 2 2 15,0 2-2-15,0 0 39 0,1-1-36 0,-2 1 3 16,0 1-2-16,2 1-12 0,0-3 12 0,-2 4 3 16,3-2-3-16,-1 3-24 15,-3 0 1-15,2-2 22 0,1 0-27 0,0 2-2 16,0-2 27-16,-1 0-11 0,2 0 8 0,-1 1-5 16,-1-2 4-16,1 0 4 0,1 2-4 0,0-3-5 15,-1 2 2-15,1 0 1 0,-1-2 0 0,1 3 1 16,0-4-1-16,1 4-27 0,-5-3-2 0,4 3 29 15,-1 0 0-15,1-1-51 0,0 1 24 0,1 3-6 16,-3 0-18-16,0 0 35 0,1 0 7 0,1-1-91 16,-2-1 42-16,0 2 13 15,-1-2-6-15,2-2-113 0,-4-2 68 0,1-3 35 16,0-1-1-16,-1 0-232 0,1 2 125 0,-2-4 75 16,0 0 33-16</inkml:trace>
  <inkml:trace contextRef="#ctx0" brushRef="#br0" timeOffset="13308.98">1422 8843 350 0,'0'-1'0'0,"0"-2"0"0,0 2 0 0,-2-1 0 0,2 2 0 0,0-2 0 0,-1 2 0 0,1 0 61 16,-2 0-28-16,2 0 0 0,0 0 0 0,0 0-25 15,0 0 24-15,0 0 1 0,0 0 9 0,0 0-9 16,0 4 0-16,0 0 19 0,0 0-19 0,0 3 0 16,2-2-1-16,-1 3 13 0,1 1-12 0,0 3 8 15,1-2-9-15,3 4 7 0,-3 1-6 0,2-2-1 16,0 2 9-16,0-2-29 0,1 2 21 0,-1-2-1 15,1 0 1-15,2 0-23 0,-3 3 30 0,0-3-11 16,1 0-25-16,0 0-3 0,-1 3 28 16,1-2-5-16,1 1 10 0,-2 1-11 15,2-2 3-15,1-1-3 0,-3 2 3 0,3 0-3 16,-3 1 9-16,1 0-35 0,2-3 28 0,-3 3 0 16,0-2-23-16,1 2 21 0,0-4 7 0,-1 2-17 15,0-1 9-15,0-1-1 0,1-2 1 0,-4 2-16 16,5-3 21-16,-2 5-10 0,1-3 4 0,-1-2 3 15,2 3-4-15,-1 0-1 0,0 0 5 0,1 1-15 16,-2 0 11-16,1 0 0 0,1 0-19 0,-2 1 17 16,2-2 6-16,-1 4-14 15,1-4 8-15,0 3-1 0,0 1 1 0,1-1-9 16,0-2 12-16,-1 2-6 0,3-1 2 0,-2 0 18 16,2 1-18-16,-1-3-1 0,2 3 5 0,-1-2-15 15,1 0 11-15,-2 0 1 0,4-2-33 0,-3 2 32 16,-1 0 3-16,1-1-12 0,1-1 8 0,-2 0-1 15,1 0 0-15,-2 0-4 16,3-1 8-16,-3 1-8 0,1-1 2 0,1 1 5 0,0-1-5 16,0 1 0-16,2 2 3 0,-1-2-6 15,1 2 3-15,0 0 2 0,2 2-8 0,-1-1 7 16,1 0 3-16,0 0-33 0,-1 1 29 0,-1-2-1 16,1 0 1-16,1-1-19 0,-1 1 18 0,-1-2-1 15,-2 1 0-15,3 0-20 0,0-1 19 0,-2 1-4 16,-1-1 2-16,2 0 21 0,-1-2-21 0,1 3 0 15,-2-1 42-15,2-2-38 0,2 3-1 0,-1-1 13 16,-2 0-11-16,1-2-1 0,1 3 0 0,3 0 1 16,-3-3 3-16,1 2-3 15,-1 0 5-15,0-2-8 0,-1 4 4 0,-1-3 3 16,3-1-4-16,-1 2 14 0,-1-1-14 0,2 1-2 16,0-1 3-16,0 0 3 0,1-1-3 0,-1 0-23 15,2 0 0-15,1 1 22 0,-2-1 0 0,2-1-28 16,1 0 26-16,0 1 0 0,0-1-2 15,-2-1-27-15,1-2-6 0,-2 3 33 0,0-5-11 16,0 3-22-16,0-1 22 0,0 0 5 0,0 0 22 16,0-1-22-16,-2 0-3 0,3-1 1 15,-2 1 29-15,2-1 0 0,0 2-24 0,-1-3 31 16,3 1-29-16,-2-1-1 0,3 2 5 0,0-2-11 16,0 0 12-16,0-1-2 0,-3 1 5 0,1 0-31 15,-1 0 1-15,0 0 23 0,-2-2-26 0,2 2 1 16,-1-2 18-16,0 0-22 0,0 0-3 0,0 0 25 15,0 0-6-15,2 0-24 0,-1-2 25 0,2-4 1 16,-2 1-3-16,3-1-21 0,-2 1-3 0,0-3 24 16,1 2-4-16,-2-1-36 15,1 1 15-15,-2 1 0 0,0 0-2 0,0 0 17 16,-1 0-3-16,-1 0 18 0,0 0-16 0,1 1 1 16,-1-1-3-16,1-1 33 0,-2-1 3 0,4-1-31 15,-1 1 3-15,2-3 26 0,-1-1 4 0,3-1-31 16,-1 0 10-16,0 0 13 0,0-1-12 0,-4 2-5 15,3-3 4-15,-2 1-3 0,1 3 6 0,-2-3-8 16,3 3 5-16,-4-2-2 16,2 1 2-16,0-2-11 0,-2 2 9 0,5-3 0 15,-5 2-2-15,1-3 8 0,3-1-8 0,-1 0 2 16,-2-1-2-16,5-2-9 0,-4 1 10 0,0-3 0 16,-3 5-28-16,2-2 28 0,-3 1 0 0,1 0-5 15,0 2 3-15,-4-2 1 0,4 2-4 0,0 0-18 16,-4 0 20-16,2 0-2 0,2 0 2 0,-4 0 26 15,4-4-29-15,-1 3 2 0,1-4 1 0,2 2 19 16,-4-3-18-16,3-1 2 16,-1 3 17-16,1-4-15 0,-4 4-3 0,2-1-31 15,0 0 0-15,-1-1 32 0,-1 0-3 0,0 0-34 16,1 0 0-16,0 1 29 0,-4-1 3 0,2 2-9 16,2-2 4-16,-1 1-5 0,1 1 5 0,-1-1 37 15,1-1-1-15,-2 0-36 0,4 2 24 0,-2 1 6 16,0-1-26-16,0 2 35 0,-1 0 0 0,2 2-20 15,-3-2-9-15,3 2-7 0,-5-2 10 0,1 1 7 16,2-2-5-16,-1 0-3 16,-2-3 3-16,1-4-2 0,-1 3 2 0,2-1-7 15,0 0 5-15,-2-1-2 0,4 3 4 0,1-8-5 16,-3 4 3-16,1 1-20 0,1-1 19 0,-1 1 1 16,-2 4-2-16,1-3 4 0,1 0-3 0,-3 3 1 15,-1-1-1-15,-1 2-9 0,2 3 8 0,-3-4 0 16,0 6 0-16,-1-3-12 0,1 2 12 0,-3-2-2 15,2-1-22-15,1 4 1 0,0-3 21 0,-1 0-1 16,1 0 2-16,3 0-4 0,-2 1 1 16,0-2 21-16,1 2-20 0,-1 3-2 0,0 0 1 15,-1 4 20-15,-1-2-20 0,1 4 3 16,-2 2-2-16,1 3-67 0,-2-1 33 0,0 2-2 16,0-1-151-16,0 2 85 0,0 0 44 0,3 0-188 15,-2 3 109-15</inkml:trace>
  <inkml:trace contextRef="#ctx0" brushRef="#br0" timeOffset="25161.9">2348 10013 232 0,'-2'0'0'0,"-1"0"0"0,0 0 0 0,-2 0 0 0,3 0 0 0,-3 0 0 0,1 0 0 0,1 0 47 0,1 0-4 16,-1 0-23-16,0 0 0 0,1 0 38 0,0-2 0 0,2-1-27 15,-1 2-6-15,-2 0 26 0,1 1 0 16,2-2 38-16,-2 2-29 0,1 0 9 0,-1 0-36 16,-1 0 52-16,-1 0-26 0,2 0 0 0,-3 2-18 15,2 5-5-15,0 3-4 0,1 3 1 0,-3 0 0 0,2 6-4 16,1-1 12-16,1 7-8 16,-2-1-1-16,3-3 0 0,0 2 0 0,0-1 1 15,0-1 8-15,0-4 29 0,4-2-38 0,3-5 1 16,2 0-32-16,0-4 0 0,0-3 40 0,2-3-85 15,-1 0 34-15,2 0 1 0,-4 0 31 0,2-7-86 16,-3-5 42-16,-2 0 17 0,2-1-68 16,-6-3 40-16,1 1 13 0,-2-1 1 0,0-1 1 0,0 0-19 15,-3-2 15-15,-5 1 11 0,-2 0-4 0,1 3 5 16,1 5-11-16,1 0 51 0,-2 2-2 16,1 5-37-16,0 1-1 0,1 2 109 15,0 2-48-15,0 14-26 0,3 7 12 0,-1-1 49 16,3 3-33-16,2-1-20 0,0-3 22 0,0 1 4 15,0-1 0-15,2-6-23 0,3-3-1 0,1-3-6 16,1-2 22-16,2-1-83 0,0-5 31 0,-2-1-1 16,4 0 31-16,-3 0-115 0,0-3 54 0,0-11 15 15,-2-2 0-15,-1-3-82 0,1-7 45 0,-4 2 28 16,-2 1-1-16,0-5-48 0,0 1 32 16,0 1-41-16,-8 4 32 0,0 1 5 15,-2 2-6-15,-1 1 21 0,2 6 3 0,1 7-7 16,0-1 6-16,-4 4 72 0,2 2-41 0,2 8 11 15,0 14-38-15,0 4 148 0,5 6-68 0,-2 2-25 16,3 2 135-16,2-2-72 0,0-3-44 0,0-5 47 16,0-5-39-16,7 0-3 0,0-4 5 0,3-6-18 15,-2-3-7-15,3-2 0 0,-1-4 0 0,-1-2-100 16,4 0 45-16,-2-2 28 16,-5-11 0-16,2-1-132 0,-2-6 71 0,-2-3 24 15,-3-3 20-15,-1 0-114 0,0 3 60 0,0-2-11 16,-1 5 30-16,-9-3-6 0,-1 4 4 0,3 3 32 15,-6 3-10-15,3 3-10 0,1 6 8 0,-2 2 46 16,2 2-18-16,0 2 6 0,0 19-30 0,3 1 100 16,1 6-46-16,2 2-19 0,1-1 4 0,3-1 133 15,0-6-73-15,0-1-25 0,0-2 27 0,0-9-19 16,2 0-6-16,3-4-59 0,3-4 0 0,3-2 46 16,0 0-14-16,0-9-205 15,3-12 95-15,-4-2 47 0,-2-1 25 0,-3-2-222 16,1 5 112-16,-5-2 29 0,-1 2 40 0,0 5-52 15,0 2 36-15,-1 5 123 0,-5 3-42 0,-4 3-31 16,0 3 9-16,0 0 64 0,3 6-43 0,-1 9-21 16,0 3 0-16,-1 4 201 0,6-4-100 0,1 1-22 15,2-2-35-15,0-2 45 16,0-4-31-16,5-2 18 0,7-3-7 0,8-4-429 0,2-2 190 16</inkml:trace>
  <inkml:trace contextRef="#ctx0" brushRef="#br0" timeOffset="26605.4">3036 6914 421 0,'-1'0'0'0,"-4"-1"0"0,1-1 0 0,0 0 0 0,1 0 0 0,0 2 181 16,-2 0-74-16,5 0-29 0,-3 0-8 0,1 0-2 15,0 0 0-15,2 11-36 0,0 6 1 0,0 2 34 16,0 4-8-16,0-3-26 0,0 3 0 0,0-5 40 15,0 2 0-15,4-4-29 0,1-4-11 0,3-2-1 16,0-4 1-16,1 0-21 0,1-4 0 0,-2-2 29 16,1 0-8-16,-1 0-42 0,0-9 20 0,-3-7 1 15,1-2 21-15,-1-3-65 0,-4-5 26 16,1 2 5-16,-2-1-89 0,0 5 46 16,0-3 28-16,0 4-17 0,-3 2 0 0,-5 2 23 15,0 8 13-15,0-1 21 0,0 5 1 0,-3 0-36 16,0 3 8-16,3 0 97 0,-3 8-45 0,3 5-22 15,0 4 0-15,2 3 81 0,1 1-48 0,2 0-13 16,1 0 1-16,2-5 59 0,0 0-39 0,0-5-2 16,0-2-8-16,7-2-26 0,0-1 1 0,0-4-41 15,2-2 0-15,1 0 49 0,1 0-8 0,0-6-62 16,0-5 30-16,-3-4-9 16,2 0 37-16,-2-4-117 0,-2 1 51 0,0-1 15 15,-6-2-98-15,2 0 53 0,1 3 34 0,-3-1-41 16,0 2 33-16,0 0-11 0,0 2 37 0,-8 5-1 15,2 2-2-15,-2 1-20 0,1 2 17 0,1 4 56 16,-6 1-27-16,2 1-3 0,0 14-26 0,1 5 88 16,-2 9-38-16,1 1-11 0,5 4 96 15,-2-2-50-15,5 0-30 0,-1-6 66 16,3 0-45-16,0-2-13 0,0-7 0 0,0-1-19 16,5-9 4-16,7 1 12 0,-1-5-14 0,2-3-74 15,-2 0 36-15,-1 0 3 0,2-9 40 0,-2-4-101 16,-4-3 44-16,2-4 14 0,-2 0-1 0,-1-3-72 15,-5 2 30-15,0-2 28 0,0 1-52 0,0 1 28 16,0 1-1-16,0 1 13 16,-9 4-15-16,1 2 34 0,1 5-11 0,1 3 43 15,-6 3-33-15,3 1-4 0,-2 1-9 0,2 4 62 0,-1 14-23 0,1 4 0 16,4 0 75-16,-1 3-45 16,3-2-20-16,1-1 105 0,2 1-53 0,0-3-33 15,0-3-3-15,0-2 27 0,0-5-12 0,5-3-4 16,6-1-7-16,-2-4-34 0,4-2 12 0,-2 0 11 15,-3 0 26-15,4-2-152 0,-3-7 61 0,0-7 29 16,-2 1-111-16,-1 0 64 0,-3-2 19 0,0 1-46 16,-3-1 31-16,0 2 21 0,0-1-24 0,0 1 47 15,-5 7-22-15,-1-2 11 16,-2 4-13-16,-1 2 41 0,2 3-5 0,-2 1-25 16,-1 0-1-16,1 9 90 0,-1 8-36 0,2 6-22 15,2-1 103-15,1 5-57 0,2-7-19 0,1 2 73 16,0-1-42-16,2-2-26 0,0-6-3 0,0-5-41 15,4 1 13-15,4-3 12 0,2-5 14 0,2-1-101 16,-1 0 45-16,1-3 20 0,0-10 4 0,1-1-190 16,-1-2 83-16,-1-4 52 0,-2 0 3 0,-4 1-185 15,0 0 76-15,-3 2 46 0,0 3 41 0,-2 1-1 16,0 3 41-16,0 0 73 16,-5 3-44-16,-6 6 7 0,4-2-36 0,-4 3 196 15,-1 0-98-15,1 6-57 0,1 7 3 16,-1 0 112-16,3 0-42 0,0 2-44 0,2-1 132 0,6-5-70 15,0 1-10-15,0-3-260 0,0 0 108 0,11-3 46 16,7-2 15-16</inkml:trace>
  <inkml:trace contextRef="#ctx0" brushRef="#br1" timeOffset="30941.95">2319 10049 599 0,'-8'-6'0'0,"2"0"0"0,2 3 0 0,3-1 0 0,-3-1 0 0,-1 3 0 0,3 0 0 0,-3 0 65 0,3 2 1 16,-1 0 10-16,2 0-13 0,-1 0-9 0,2 9-21 15,0 3 0-15,0 1-20 0,0 3 20 0,0 1 8 16,0 0-8-16,2 1 25 0,4-4-1 0,1 1-24 16,2-2 0-16,-1-5 35 15,-2 0-35-15,1-3 0 0,5-1-35 0,-5-2 0 16,-3-2 34-16,4 0 9 0,-2 0-41 0,1-9-2 16,-2-7 34-16,-4-2-66 0,1-1 29 0,0-3-4 15,-2-3 33-15,0 4-88 0,0-2 39 0,-7 3 8 16,-1-2 1-16,-1 6-14 0,-1 1-1 0,-1 4 28 15,2 5 3-15,1 2-4 0,-4 3 3 0,6 1 39 16,-3 9 1-16,2 14-40 0,1 3 1 16,3 4 76-16,-1 0-35 0,3 2-12 15,1-1-1-15,0-10 93 0,0 4-51 0,0-4 20 16,3-4-26-16,5-8-4 0,2 3-7 0,2-7-75 16,-1-1 28-16,1-4 0 0,0 0 27 0,-1 0-105 15,2-2 47-15,-2-10 23 0,-3-3 0 0,-1-3-37 16,-1-3 34-16,-3-4-4 0,0 2-75 0,-3-2 34 15,0 2 25-15,0 3-23 0,-6-3-2 0,-7-1 28 16,2 5 9-16,-2 2 33 0,1 2-34 16,-4 3-5-16,1 5 0 0,2 5 1 0,-1 2 48 15,2 0-19-15,1 19 18 0,1 6-16 0,2 4 5 16,3 7-24-16,4 2 104 0,-2-1-43 16,3 1-26-16,0-6 14 0,0-8 42 0,0 1-37 15,6-6-7-15,2-7-45 0,0-2 29 0,4-5-2 16,-2-3 17-16,3-2-157 0,-2 0 68 0,0-9 33 15,-1-11-4-15,2-5-47 0,-4-3 31 0,-3-4 20 16,-3 0-166-16,1 0 84 0,-3-2 23 16,0 4 27-16,0 4-24 0,-11-2 7 0,4 9 33 15,-5 0-1-15,-1 8 67 0,1 5-34 0,2 4-7 16,0 2-26-16,0 0 128 0,3 15-61 0,-1 8 52 16,4 1-49-16,3 1-17 15,1 3 1-15,0-7-73 0,0-1 25 0,3-1 22 0,13-3 8 16</inkml:trace>
  <inkml:trace contextRef="#ctx0" brushRef="#br1" timeOffset="31807.74">3070 6961 369 0,'0'-7'0'0,"0"1"0"16,0 1 0-16,0-3 0 0,0 2 0 0,-2-1 0 0,-5 1 131 0,2 1-49 0,1 0-25 0,0 0 1 0,-1 1-2 16,2 3 8-16,-2-1-31 0,0 0 0 0,1 2 21 15,0 0-1-15,1 0-20 0,-3 11-12 0,4 2 12 16,-3 5 0-16,1 0 37 0,1 1-38 0,3-2 1 15,0-1 8-15,0 0-29 0,0-7 0 0,0-2 21 16,0 1 0-16,3-4-25 16,3-4 6-16,2 0 18 0,-2 0-8 0,2-6-59 15,-2-7 25-15,1-2 1 0,-1-2 4 0,-3-2-31 16,1 1 21-16,-1-3-1 0,-3 2-79 0,0 2 51 16,0 0 12-16,0 4-21 0,0 4 19 0,-8 1 0 15,3 5 15-15,-5 1 29 0,0 2-2 0,0 8-19 16,-2 10-8-16,-1 2 44 0,1 5-41 0,2-2 0 15,0 4 134-15,5-6-61 0,0 2-22 0,5-6 86 16,0-4-49-16,0-1-26 0,0-3-6 0,0-4-37 16,10-3 26-16,4-2-6 15,-6 0 16-15,5-2-88 0,-3-11 35 0,2 0 0 16,-4-4 39-16,0 0-83 0,-2-2 33 0,-4 3-105 16,-1-4 57-16,1 4 36 0,-2-1 1 0,0 4-16 15,0 3 10-15,-7 3-4 0,-3 3 4 0,0 2 91 16,-2 2-37-16,-3 4-1 0,-1 13-37 0,0 6 146 15,3 1-62-15,-2 3-34 0,5-1 146 0,-2-2-82 16,7-4-29-16,1-1 27 0,4-6-34 16,0-2 0-16,0-1 2 0,2-4-131 15,9-4 60-15,2-2 37 0,3 0-9 0,4-10-246 16,-2-5 125-16,-2-3 63 0,1-1 19 0,-2 0-307 16,-1 0 159-16,-2 1 47 0,-3 2 49 0,0 1-134 15,-6 6 90-15,-3 0 38 0</inkml:trace>
  <inkml:trace contextRef="#ctx0" brushRef="#br1" timeOffset="33452.68">3030 6881 53 0,'0'0'0'0,"0"2"0"0,0-2 0 0,0 0 0 0,0 2 0 0,0-2 46 15,0 1-1-15,0-1-34 0,0 2 0 0,0-2 62 16,0 2-20-16,0-2-6 0,0 2-25 0,-1 0 33 16,1 0-29-16,0-1-37 15,-3 1 5-15,3 0 29 0,0 0 0 0,0 1-31 16,0-2 29-16,0 1 1 0,0 0 4 0,0 0-56 16,-2-1 23-16,2 1-7 0,-2 2 30 0,2-2-31 15,-1 3 3-15,1-3 11 0,-2 3 10 0,2-3-25 16,-2 5-1-16,2-2-29 0,-1 1 25 0,1-3-4 15,0 3 26-15,0-1-40 0,0 2 0 0,0-4 31 16,0 2-4-16,0-2-25 16,0 1 0-16,0-1 18 0,0 0 8 0,-3 0 31 15,3-1-44-15,-2 1 85 0,2 2-36 0,-5-4 0 16,3 3-35-16,0 0 91 0,-1-1-37 0,1 1-23 16,-1 0 19-16,0 0-11 0,1-1 0 0,0 1-1 15,1 0 11-15,-1 0-55 0,2 1 10 0,-3 1 23 16,3 0 12-16,0 0-89 0,0 1 39 0,0 0-53 15,-2-1 37-15,2 2 21 16,0-1-15-16,-1-1 8 0,1 2 14 0,-2-1 4 0,0-1-14 16,2 1 39-16,-1-1-2 0,-3 1-28 15,3 1 0-15,-3-1 33 0,2 0 1 0,0 1-29 16,-1 2 8-16,0-1 16 0,0 0 12 0,1 4-30 16,-3-3 6-16,4 1-3 0,-4 1 5 0,2-1-24 15,-2 2 21-15,4-4-2 0,-1-1 1 0,0 0-2 16,1 0 1-16,-2 4 0 0,1-2-4 0,-1 5 20 15,1-5-20-15,0 4 2 0,-3-3 1 0,5 0 57 16,-5 4-25-16,1-2 1 16,3 0 4-16,-2 1-29 0,-2-2 6 0,3 0-10 15,-1 1 9-15,1 0-2 0,-2-1 5 0,1 1-30 16,0 0 25-16,-1-2 4 0,3 5-4 0,-3-4 2 16,3 2-5-16,-4-1 2 0,5 0-11 0,-5 1 28 15,3 0-20-15,-3 1 20 0,5 0-18 0,-5-1 1 16,3-1 1-16,-1 3 6 0,1-3-6 0,1 0 0 15,-1 0 2-15,-1 2-11 0,0-5 9 16,1 1 4-16,-1 2-3 0,0-1-35 16,1 1 32-16,-2-2 1 0,2 1-2 0,0-1-25 15,1 4 23-15,-1-2 2 0,1 1-28 0,-1 1-1 16,-1 0 21-16,1-1-22 0,2 1 21 0,-3 2 3 16,1-1-5-16,1-4 6 0,-2 3-5 0,0-1 2 15,1 1-4-15,-1-2 1 0,0 0 1 0,1 0 1 16,-1 0 0-16,0 0-3 0,1 0 4 0,-1 0-13 15,-1 2 12-15,3 0 0 0,-3 0 0 0,2 2-20 16,-3-2 18-16,2 2 1 16,0 0-2-16,1-2-1 0,-3 1 1 0,4-2-1 15,-3 2 1-15,0-2 32 0,1 1-31 0,0-1 0 16,-1 0 0-16,3-1 24 0,-3 3-1 0,3-3-19 16,-2 2 5-16,1 0-6 0,-1 0 5 0,-1 0 1 15,2 0-4-15,-1 1 3 0,-2-2-2 0,2 0 12 16,-1-1-10-16,1 1 0 0,-2 0-2 0,2-1 30 15,0-1-28-15,-2 2-1 0,1-1 23 0,-1 0 2 16,2 0-23 0,1 1 15-16,-3-2-14 0,5 2 5 0,-5-1 0 0,1 2 11 15,1 0-12-15,1-1 2 0,-4 2-1 0,4-1-26 16,-4 0 4-16,2 0 20 0,1 0 0 0,-4-2-25 16,2 2 0-16,0-1 19 0,0 2-18 0,-1-1-5 15,2 0 23-15,-2 2-20 0,0 0 18 0,3-2-5 16,-2 3 4-16,0-4 11 0,2 3-12 0,-1-2-3 15,-1 2 3-15,3-2 26 0,-3-1-25 0,2 2 1 16,0-1-2-16,-2-2-3 16,2 3 5-16,-1-4 1 0,0 2 0 0,1 0-22 15,-2-1 21-15,2 1-20 0,0 1 19 0,-2-2-1 16,3 2 1-16,-3 0-11 0,1 2 10 0,-1-1-4 16,0 0 3-16,2 1-11 0,0-1 10 0,-2 1-2 15,2 0 1-15,-1-2-1 0,-1 2 1 16,0 2-1-16,1-2 1 0,1 2 0 0,0 1 0 15,-2 1 20-15,0-2-19 0,1-1 0 0,-2 2-1 0,2-5 31 16,-1 1-30-16,1 0 2 16,-1-4-1-16,-1 2 38 0,3-5 1 0,-4 4-32 15,4-2-3-15,1-1 35 0,-1 1-32 0,-2 0 5 16,4-1-1-16,-3 3-34 0,3-2 32 0,-4 0-23 16,1 1-1-16,2 1 22 0,-1 2 3 0,-2 0-43 15,0 0 37-15,0 2-2 0,1 0 1 0,-1 0-16 16,0 1 14-16,0 2-5 0,1-2 4 0,0 1-4 15,-1 0 3-15,0-1-3 0,5-2 3 16,-5 2 22-16,1-3-1 0,3 0 13 0,-1-1-32 16,1-3 4-16,-4 3 0 0,3-2-19 15,2 1 17-15,-1 1 2 0,-1-2-2 0,2 2-9 16,-2 1 11-16,1-1-1 0,1-4 2 0,0 1-33 16,-3-1 1-16,3-1 25 0,0-2-4 0,0 1-9 15,-3 0 8-15,3-3 4 0,0 1 0 0,0-2-3 16,0 0-1-16,0 2 28 0,0 1-25 0,0-4 0 15,0 3 0-15,-3-1 19 0,1-1-16 0,0 3-1 16,2-4 4-16,-1 3 21 16,-1-3 3-16,2 1-24 0,-2-1 4 0,2 0 26 15,0-2 5-15,0-1-7 0,0 2 3 0,0-2-22 16,0 0 3-16,0 0-13 0,0 0 11 0,0 0 0 16,0 0 2-16,0 0-77 0,0 0 33 0,0 0 1 15,0 0 34-15,0 0-96 0,0 0 41 0,0-9 25 16,4-10 1-16,11-1-423 0</inkml:trace>
  <inkml:trace contextRef="#ctx0" brushRef="#br1" timeOffset="47308.35">2989 7031 277 0,'-2'0'0'0,"2"0"0"0,-1 0 0 0,-1 0 0 0,-1 0 0 0,1 0 61 0,1 0-20 0,1 0-8 0,-2 0-1 16,2-2-10-16,0 0 11 0,0 0 0 15,0-2 8-15,0 3-38 0,0-1 30 0,0 0-27 16,0 0 0-16,0 2 24 0,0-2 9 0,0 2-22 15,0 0 12-15,0 0 0 0,0 0-11 0,-2 0-20 16,1 0 31-16,-3 0-4 0,3 0-5 0,0 0 9 16,-2 0-7-16,1 0 8 0,-1 0-2 0,1 0-4 15,1 0 1-15,-1 0-27 0,-1 0 25 0,1 0 6 16,2 0-6-16,-5 0-28 16,4 0-2-16,-4 0 28 0,2 0-3 0,0 0-27 15,0 0-3-15,-1 0 26 0,0 0 2 0,2 0-40 16,-3 2 37-16,2 0-3 0,-1 0-16 0,2-2 12 15,-3 2 3-15,2-1-36 0,1 2 35 0,1-2-2 16,-4 1 1-16,3 0-33 0,1 0 31 0,-3 0-2 16,3 1 2-16,-4-1-14 0,4 2 12 0,-4 0-3 15,3-2 3-15,1 1 23 0,-3-2-23 16,3 0-2-16,-2 2 35 0,1-3 1 16,-1 2-32-16,-1-2 20 0,2 0-19 0,-1 0 7 15,1 0-5-15,-3 1 21 0,4-1-19 0,-3 0 6 16,3 2-5-16,-4 1-21 0,3-2 22 0,-1 1 1 15,0 2-1-15,-2-1-28 0,1 1-1 0,0 0 26 16,0-1 0-16,2 3-24 0,-3-2 0 0,0 0 9 16,1-1 10-16,1 1-4 0,-2 0 3 0,2-2 7 15,-1 1-8-15,0 2-2 16,2-4 2-16,-5 3 32 0,2 0-31 0,3-2 1 16,-3 1-1-16,2-1 31 0,0 2-29 0,-4-1 5 15,4 1-4-15,0 0 3 0,-2 1-3 0,-1-2-24 16,3 2 24-16,-2 1 3 0,0-1-2 0,0 3-17 15,-2-2 16-15,2 1-1 0,2 1 0 0,-2-3-22 16,0 3 21-16,2-1-3 0,-1-5 2 0,0 4 23 16,1-3-23-16,-2 1-2 0,2 0 24 0,0 0-22 15,-4 0 1-15,4 2 2 0,0-3-2 0,-3 2 3 16,1 1-2-16,0-2-7 16,-1 2 7-16,1 1 2 0,0-1 1 0,1 1-28 15,-3 0 25-15,1 2-1 0,-2 0 0 0,3-2-2 16,-1 3 2-16,-1-1-4 0,2-1 3 0,-1 0 37 15,1 2-37-15,-2-2 41 0,5-3-38 0,-3 3 1 16,0-3-1-16,4 1 17 0,-4-2-16 0,2 0 5 16,-1 2 5-16,0-3-21 0,1 1 13 0,-2 0 4 15,2-1-3-15,1 2-22 16,-1-2 0-16,-2 3 21 0,2-2 0 0,-3-1-42 16,3 3 40-16,-2 0-19 0,2-1 16 0,-1 1-1 15,0-2-4-15,-1 3 1 0,1-1 2 0,-1-1-2 16,0 3 1-16,1-3 8 0,0 3-8 0,-1-2 1 15,0 1 1-15,2-2 19 0,-2 1-17 0,-1 1-2 16,3-3 2-16,1 0 14 0,-1 0-14 0,0 0-3 16,1-1 4-16,-1 1-1 0,1 0 1 0,-2 2 2 15,1-2-2-15,-2 1-1 16,3 1 2-16,-1-1-14 0,0 3 12 0,-2-1 0 16,2 1-1-16,-1-1-23 0,0 3 23 0,1-3 0 15,-2 1-5-15,3-1 4 0,-1 3-2 0,0-3 1 16,0 1 12-16,1-1-11 0,-1 1-1 0,1 0 4 15,1 1-4-15,-2-2 1 0,0 3 1 0,1-2-7 16,-1 0 8-16,1 5-2 0,-1-3 2 0,1 0-18 16,-2 0 17-16,0 2-2 0,3-1 0 15,-3-2-11-15,-1 4 9 0,5-5 15 0,-5 0-3 0,3-1-10 16,-1 3-1-16,1-6 2 16,1 5-1-16,-1-2 0 0,-1 0 2 0,1 2-12 15,1-2 11-15,-1 0 0 0,0 3 0 0,1-3-6 16,-2 3 6-16,0-1-1 0,3-2 1 0,-3 3-14 15,1-2 11-15,0 1-1 0,1-2 0 0,-3 3 2 16,3-3-2-16,-2 0 13 0,1 3-12 0,0 0 1 16,1-3 0-16,-1 3-2 0,1-3 2 0,-2 1 0 15,0 1 1-15,3-2-3 16,-2 1 3-16,-1 2-1 0,1-3 1 0,1 2 2 16,-1-1-2-16,0 1-6 0,1 0 5 0,1 1 0 15,-2 0 0-15,-1-3-30 0,3 2 29 0,0 1-1 16,-2-3 1-16,2 3-30 0,0-3 28 0,-1 1 0 15,1-1-1-15,0 1-20 0,-2 0 19 0,2-1 0 16,0 0 0-16,-2 0 0 0,1 3-4 0,1-3 12 16,-3 3-9-16,2 0 0 0,-1-1-1 0,-1-1 25 15,1 1-23-15,0-1 1 16,1 1-1-16,1 0 27 0,-2-2-25 0,1 3 2 16,-1-3-2-16,-1 3 43 0,1-1-40 0,2 0 2 15,-3 3-2-15,1-1 13 0,1 0-12 0,-2 1 21 16,0 0-20-16,3 2 4 0,-5 0-3 0,5-2 0 15,-2 1 1-15,1 0 3 0,-1 0-2 0,0-2-6 16,2 1 5-16,0-1 0 0,-1-2 0 0,1 1-12 16,0-2 12-16,-3 3-2 0,3-2 1 0,0-1-11 15,0-1 11-15,0 3-17 0,0-3 15 0,0 2 0 16,0 1 0-16,0 0 10 16,0 1-10-16,0 0 0 0,0 1-1 0,0-2 15 15,0 1-14-15,0 3 1 0,0-3 0 0,0 0-5 16,0 2 5-16,0-1 0 0,0-1-13 0,0 1 13 15,0 0 0-15,0 0 1 0,0 3-2 0,0-2 1 16,0 0-1-16,0 0 27 0,0-1-26 0,0 2-1 16,0-4 1-16,0 3 3 15,0-1-3-15,0-1 2 0,0-2-1 0,-2 4-15 0,2-3 15 16,0 1 1-16,0 1-1 0,0-2-19 16,0 0 19-16,0-1-2 0,0 2-16 0,0 1 14 15,0-1 2-15,0 0-23 0,0 0 21 0,0 2-4 16,0-1 4-16,0 2 0 0,0-4-1 0,0 3-1 15,0-1 0-15,0 1 7 0,0-4-7 0,0 1 1 16,0 1 0-16,0-2 6 0,0 1-6 0,0 0 4 16,0 0-4-16,0 2 2 0,0-1-2 0,0 0 2 15,0-1-1-15,0 4 0 0,0 0 0 16,0-2 7-16,0 4-7 0,0-3 1 16,0 2-1-16,0-2 6 0,0 2-5 0,0 1 0 15,0-4 0-15,0 3 10 0,0-2-9 0,2 0 2 16,-2 3-2-16,3-2 0 0,-2 1-1 0,1 3 9 15,0-4-6-15,-1 2-2 0,1-3 1 0,1 2-11 16,-1 0 10-16,1-1 1 0,0 1 0 0,0-1-12 16,0 0 11-16,-3 0 0 0,2-1-1 0,3 0 14 15,-4-1-14-15,2 3 3 0,1-2-3 16,1 0 1-16,-1 0 0 0,-1 0-4 16,0-1 5-16,2 1-1 0,-2-2 1 0,1 0-11 15,-1-1 11-15,2 3-1 0,-2-5 1 0,1 1-24 16,1 0 21-16,0 1 1 0,-2-1-3 0,0-2-11 15,4 3 10-15,-4 0 5 0,3 1-3 0,-1-2-1 16,1 2 0-16,1-2 4 0,2 5-4 0,-1-3 1 16,2 0-1-16,-2 1-4 0,4-1 5 0,-2-2-1 15,-1 2 2-15,4-3-66 0,-3 1 29 0,1-4 1 16,0 2-127-16,0-4 70 16,3 2 32-16,0-5-254 0,2 0 141 0,0 0 71 15,5-12 35-15,2-9-307 0</inkml:trace>
  <inkml:trace contextRef="#ctx0" brushRef="#br1" timeOffset="49682.49">2949 7020 371 0,'-3'0'0'0,"0"0"0"0,0 0 0 0,0 0 0 0,1 0 0 0,-1 0 0 0,1-2 0 0,1 0 0 0,1 0 55 0,-2 0-1 0,2 0-21 16,0 1-1-16,0-1 31 0,0-1 8 0,0 2-38 16,0-1 0-16,0 0 26 0,0 0 0 0,0 1-26 15,0 1 8-15,0-3 13 0,0 3-21 0,0 0-13 16,0-2 13-16,3 2-1 0,2 0 9 0,-2 0-15 15,3 0 7-15,-1 0 0 0,3 0-1 0,-3 0-31 16,2 0 40-16,0 0-9 0,-2 2 1 0,1 2-31 16,-2-2 1-16,2 2 19 0,-4 2 14 15,3-3-42-15,-1 1 31 0,-1 0-8 16,-1 0 7-16,2-1-3 0,-2 3 9 0,1-3-35 16,-1 1 28-16,3 0-4 0,-4 0 3 0,4 0-25 15,-4-3 5-15,3 4 16 0,-3-2 1 0,4 1-29 16,-2-2-1-16,0 2 24 0,1-1-29 0,1 1 27 15,-1 0 2-15,-3 0-14 0,3 1 12 0,-1 0-5 16,2 1 7-16,-4 2 5 0,3-1-8 16,-3 1-3-16,4 0 2 0,-3-1 24 0,1 0 2 0,0 2-22 15,0-3-2-15,0 2-10 16,-1-3 12-16,2 2-25 0,0-3 3 0,-1 3 21 16,2-4-1-16,-3 3-25 0,3-1-1 0,-3 1 23 15,3-2 3-15,-2 3-20 0,0-1 16 0,-1-1-7 16,1 1 5-16,2 2-17 0,-3 0 12 0,1-1 2 15,-1 0-5-15,0 1 45 0,0-1-39 0,1-2 1 16,-1 3 36-16,1-1-35 0,-2-2 3 0,3 2 14 16,-3-1-13-16,1-1 0 0,3 1 2 0,-4 0-4 15,4 0 4-15,-2-2-2 16,-1 1 4-16,1 0-31 0,0 1 27 0,0-1-1 16,-1 0-1-16,1 0-8 0,-1 1 6 0,1-1 4 15,-1 1-10-15,-2-1 7 0,5 1-1 0,-3 2 6 16,0-2-5-16,1 1 1 0,-3 0-2 0,2 1 25 15,1 0-23-15,-2 2-1 0,-1-3 3 0,0 2 9 16,2 0-8-16,-2-2-3 0,0 3 3 0,2-1 18 16,-2 0-18-16,0-2 2 0,0 2 7 0,1-2-9 15,-1 2 3-15,2-1-14 16,-2 0 12-16,0-1 3 0,3 2-3 0,-3-2-23 16,2 0 21-16,-2-1 1 0,0 1 0 0,1 0-18 15,-1 3 16-15,0-3 0 0,2 1-2 0,-2 1-32 16,0-1 29-16,0 2-10 0,3-2 11 0,-3 0 0 15,0 1-3-15,0 1 8 0,0-2-7 0,1 1 2 16,-1 0-2-16,0 1 28 0,0-2-26 0,0 0 0 16,0 2 1-16,0 0 15 15,0-1-13-15,0 0-2 0,0 0 4 0,0-1-7 16,0 0 6-16,0-1 0 0,0 2-20 0,0 0 18 16,0-2 1-16,0 2-10 0,0-2 8 0,0 3 2 15,0 0-3-15,0-3-13 0,0 2 12 0,0 1 1 16,0-1-2-16,0 0-14 0,0 1 14 0,0-2 1 15,0 2-2-15,0 1-4 0,0-1 4 0,0 0 2 16,0-1-8-16,0 2 2 0,0-2 3 0,-1 5-4 16,1-3 4-16,-3-2 1 0,3 4-2 0,-2-1 0 15,1-3 0-15,-1 3 1 16,2-3 0-16,-3 2 0 0,3 0 0 0,-2-1 0 16,1 1 0-16,1-2 0 0,0 1 0 0,-2-1 0 15,2 0 0-15,-2 2 0 0,2-1 0 0,0 1 0 16,-1-1 0-16,1 1 0 0,-3 0 0 0,1 1 0 15,2-1 0-15,0 1 0 0,0-4 0 0,-3 6 1 16,1-1-1-16,0-2 0 0,1 2 0 0,1 0 11 16,-4 0-10-16,2 0 0 15,2 3-1-15,-5-3 9 0,3 2-8 0,1-2 18 16,1 0-16-16,-3-1 0 0,1 3-1 0,-1-3 12 16,1 0-11-16,1-1 1 0,1-1 0 0,-4 3-7 15,4-4 7-15,-4 2 0 0,2 0 0 0,1 1-18 16,-2-1 18-16,1 2-1 0,0 0-8 0,-1-1 7 15,3 1 0-15,-3 0-11 0,3-2 10 0,-5 2-1 16,5 0 1-16,0-1-11 0,-3-2 10 0,1 5-1 16,0-7 1-16,0 5-6 15,0-3 6-15,1 3-1 0,-1-1 1 0,-1-1-8 16,1-2 7-16,1 4 1 0,-3 0-1 0,3-1 0 16,-1 1 0-16,-1 2 4 0,0-2-4 0,1 2 0 15,-1-2 0-15,-1 2 5 0,2-2-5 0,-1 0 1 16,1-2-1-16,-1 3 4 0,-1-1-3 0,3-2 0 15,-4 3-1-15,5-3 3 0,-5-2-2 0,1 4 0 16,1-2-8-16,1 1 8 0,-3 1 0 0,2-1-5 16,0-2 5-16,-2 4-1 15,2-3 1-15,-1 0 0 0,-1 2 0 0,0 0-1 16,1 0 0-16,1 1 3 0,0-1-3 0,-2 0 0 16,2 0 0-16,0 1 5 0,-2-3-5 0,1 3 7 15,0-1-6-15,1 3 0 0,0-5-1 0,-2 4 10 16,2-2-9-16,-1 0 1 0,-1 2-1 0,-2-3 0 15,2 2 0-15,-1 1 2 0,-1 1-2 0,1-3-1 16,0 2 1-16,1 0 1 0,-3-3 0 0,3 4 0 16,-1-3 0-16,0 2 1 0,1-2-1 15,2 1 0-15,-2-1-1 0,-2 0 0 16,2 2 1-16,-2-2-1 0,2 2 1 0,-1 0-2 16,1-2 2-16,-1 1 0 0,0 1 0 0,1-2-20 15,0 0 19-15,0-4 0 0,0 1 0 0,1-2-8 16,-1 2 6-16,-1-2 3 0,2 1 0 0,-2-1-3 15,3 1 1-15,-2-1-1 0,0 1 0 0,-1-2 1 16,3 3-1-16,-5 0-9 0,6-3 10 0,-7 2-1 16,4 3 1-16,-1-5-22 15,1 2 21-15,0 1 0 0,-2-2 0 0,2 1-11 16,-4 2 8-16,6-3-7 0,-3 2 8 0,1-4-1 16,2 2-1-16,-2-1 21 0,1 1-20 0,0-1 1 15,1-1 0-15,0 2 10 0,-2-3-9 0,2 1-1 16,-1-1 3-16,-1 3 23 0,0-3-23 0,0 1 0 15,2 2 2-15,-2-3 23 0,0 1-22 0,-1-1 1 16,3 1-1-16,-4 0 0 0,3 0 1 0,-3-3 6 16,4 2-6-16,-3 0-1 0,1 0 1 0,-3 0-11 15,2-1 11-15,1 0 0 16,0 2-1-16,-1-2-5 0,-1 1 4 0,3 0 1 16,-3 0-2-16,4-1-6 0,-3-1 6 0,0 3-4 15,2-2 5-15,1 0 0 0,-3-1-2 0,4 1 0 16,-3 0 1-16,-2-1 0 0,5-2-1 0,-3 4 4 15,0-1-2-15,2 0-1 0,-3-1 0 0,2 1 0 16,-2 0 0-16,2 0 0 0,-1 0 0 0,2-2-3 16,-2 3 3-16,3-1-3 0,-3-1 3 15,-2 1 0-15,5 0-1 0,-3-2 18 16,2 2-16-16,0-1-1 0,-2-1 0 0,0 2 14 16,2-2-12-16,-1 2-1 0,-1-3 1 0,3 1-3 15,-1 1 4-15,1-2-1 0,-1-1 3 0,0 0-13 16,1 2 11-16,-1-2-1 0,1 0-9 0,1 0 9 15,-2 0 0-15,1 0 3 0,-2 0-4 0,2 0 1 16,-1 0-3-16,1 0 1 0,0 0 1 0,1 0 0 16,-2 0 0-16,1 0-4 15,-1 0 4-15,1 0 0 0,1 0 0 0,-2 0-2 16,0 0 2-16,1-2-28 0,-3 1 27 0,4-2 0 16,-3 1-1-16,3 1-34 0,-4-2 0 0,2 2 30 15,1-1 1-15,0 0-38 0,1 0 32 0,-2 0-1 16,1 0 3-16,1 2 5 0,-2-1-6 0,1 1 0 15,0-2-7-15,1 2 19 16,-1-2-13-16,2 2-2 0,-1-2 29 0,-1 2-1 0,-1-2-22 0,3 0 27 16,-2 1-1-16,2-2-19 0,0 2-4 0,-3-1 18 15,1-2-17-15,2-1 6 16,-1 0-5-16,1-2-46 0,-3-2 23 0,3-4-1 16,0-1 23-16,0-4-281 0,0-5 132 0,9 0-174 15,9 0 145-15,1-4 74 0</inkml:trace>
  <inkml:trace contextRef="#ctx1" brushRef="#br1">18294 11470 0</inkml:trace>
  <inkml:trace contextRef="#ctx1" brushRef="#br1" timeOffset="1616.78">5658 15271 0,'0'0'16,"0"0"-16,0 0 16,0 0-1,0 0-15</inkml:trace>
  <inkml:trace contextRef="#ctx0" brushRef="#br0" timeOffset="72785.67">7605 6432 912 0,'-9'-8'0'0,"3"6"0"0,4 1 0 0,2-2 0 0,0 3 0 0,0 0 0 0,-1 0 0 0,1 0 331 16,0 0-140-16,0 0-84 0,0 0 88 0,0 0-81 15,0 0-41-15,1 0 73 0,7 3-49 0,0 0-36 16,-1 4 1-16,2-4-52 0,-1 2 1 0,3-1 22 15,-1 0 8-15,-1-1-35 0,0 1-1 0,-1 1 28 16,-1-4 0-16,-1 3-136 16,0 0 77-16,-2 1 25 0,-3-1-1 0,1 2-214 15,0 1 90-15,-2 3-166 0,0 1 114 0,0 0 78 16,0 2 22-16,-4-2-334 0,1 3 189 0,1-3 95 16</inkml:trace>
  <inkml:trace contextRef="#ctx0" brushRef="#br0" timeOffset="72958.72">7598 6741 774 0,'-10'10'0'0,"3"-2"0"0,1-1 0 0,-1-2 0 0,-1-1 292 0,2 0-121 0,4-4-74 16,-1 3-32-16,3-3 364 0,0 0-198 0,0 0-99 16,0 1-91-16,0 1-8 0,4 2-1 0,3 2-299 15,3-1 150-15,1 1 75 0,-2 3 45 0,3 0-520 16,0 5 258-16,-1 1 130 15,0 2 64-15</inkml:trace>
  <inkml:trace contextRef="#ctx0" brushRef="#br0" timeOffset="73110.39">7660 7086 1153 0,'-8'7'0'0,"5"-1"0"0,0-4 0 0,1-1 0 0,-1-1 0 0,3 0 0 0,0 0 0 0,0 0 290 15,0 0-128-15,3-3 141 0,8-10-138 0,5-1-67 16,0-2-32-16,0-4-105 0,3 2 36 0,-3 1 9 15,7-6 27-15,-4 6-411 16,0 1 206-16,-2 3 102 0,0 1 51 0,0-1-533 0</inkml:trace>
  <inkml:trace contextRef="#ctx0" brushRef="#br0" timeOffset="73349.78">7871 6522 1547 0,'-7'-6'0'0,"5"5"0"0,2 1 0 0,0-2 0 0,0 0 0 0,0 0 0 0,9-7 0 0,9 3 470 0,5-4-219 0,1 1-109 15,6 0-55-15,-3-1 39 0,5 3-51 0,-2 1-21 16,-3 1 0-16,2 1-183 0,-7 2 81 0,3 1-65 16,-1 1 69-16,-7 0 38 0,1 0 0 0,-8 0-292 15,-1 0 165-15,-1 0 14 0,-4 0 62 0,-2 0-363 16,0 0 193-16,-2 0 98 0,0 0 47 0,0 0-190 15,-6 0 123-15,-1-3 58 0,-5-4-155 16</inkml:trace>
  <inkml:trace contextRef="#ctx0" brushRef="#br0" timeOffset="73892.84">8046 6240 714 0,'-10'-4'0'0,"2"3"0"15,2 1 0-15,2 0 0 0,2 0 0 0,1 0 191 0,1 0-71 0,0 0 75 0,0 0-81 0,0 7-41 16,3 1 1-16,5 1 101 0,2 2-62 15,-1 5-45-15,1-2 1 0,-1 4-62 16,-2 4 1-16,0 3 25 0,-3-2 8 0,1 6-135 16,-4-3 63-16,-1 4 33 0,0 0-1 0,-3 1-111 15,-9-3 54-15,2 1 38 0,-8 0-71 0,3-2 25 16,-4-2 32-16,1-2 1 0,0-4-14 0,1 0 27 16,1-3-24-16,0-3 234 0,5-4-100 0,5-1-45 15,0-4-11-15,4 1 214 0,-1-4-93 0,3-1-66 16,0 0-32-16,5 0-6 0,7 0 8 0,4 0-28 15,2 0-36-15,3-1 36 0,-3-4-1 16,5-1-32-16,-2 0 8 0,-1 1 24 16,-1 0 1-16,-3 0-117 0,-2 0 37 0,-4 3 36 15,-1-1-10-15,-3 0-76 0,-3 3 33 0,-1 0 32 16,0 0-3-16,-2 0 36 0,0 6-19 0,-7 9 9 16,-7 3 218-16,0 0-104 0,-4 3-46 0,4 1 103 15,-3-1-59-15,0 5-42 0,1-3-1 0,5-4-5 16,1 0 0-16,2-3-22 0,2-3 7 0,2 0-60 15,4-3 26-15,0-1 1 16,0-1-126-16,0-3 75 0,8-3 38 0,5 0 14 16,3-2-221-16,0 0 108 0,0 0 29 0,4-2-37 15,-1-4 28-15,-1-1 34 0,1 0-7 0,0-1 31 16,-2 2-11-16,1 3 5 0,-1-1-8 0,1 2 69 16,-4 1-30-16,0 1 0 0,-5 0-31 0,3 0 145 15,-6 1-51-15,2 6 141 0,-2 1-91 0,-3 2-55 16,-1 1-8-16,0 2 123 15,0 0-65-15,-2 0-40 0,0 2-2 0,0-3 6 0,0 3-37 16,0-6 8-16,0 1-9 0,0-1-165 16,0-4 83-16,0-1 42 0,2-1 20 0,0-1-603 15,3-2 264-15,3 0-411 0,3 0 353 0,0-9 176 16</inkml:trace>
  <inkml:trace contextRef="#ctx0" brushRef="#br0" timeOffset="74132.2">8522 6645 2432 0,'-10'0'0'0,"7"0"0"0,3 0 0 0,-2 0 0 0,2 0 0 0,0 0 0 0,0 0 0 0,0 0 0 0,2 0 307 0,11 0-137 0,4 0-69 0,4 0 157 15,5 0-117-15,0-3-54 0,3-1-27 0,-2 4-108 16,-1-5 40-16,-1 3 8 0,7-2 33 0,-7-2-238 15,-3 3 119-15,-1-1 59 16,-2 0 30-16,-7 3-143 0,2-1 82 0,-5-2-556 16,-3 1 290-16,-3 2 146 0,-1-1 72 0,1 2-455 15,0-1 268-15</inkml:trace>
  <inkml:trace contextRef="#ctx0" brushRef="#br0" timeOffset="74292.77">9121 6389 1961 0,'0'0'0'0,"0"0"0"0,2 2 0 0,0-1 0 0,0 2 0 0,-1-1 0 0,-1 1 0 0,2 1 229 15,1 2-98-15,-1-1 202 0,-1 2-150 0,1 3-76 16,0-1-28-16,2 6-398 0,-2 1 176 0,-1 2 88 16,3 7 44-16</inkml:trace>
  <inkml:trace contextRef="#ctx0" brushRef="#br0" timeOffset="74437.25">9167 6991 1844 0,'-14'0'0'0,"8"2"0"0,5 2 0 0,-1-4 0 0,2 2 0 0,0-2 0 0,0 0 0 0,0 0 847 0,0 0-407 0,0 0-129 16,0 0-140-16,0 2-68 0,0 0-28 0,0 4-630 15,0 1 293-15,3 2 148 0</inkml:trace>
  <inkml:trace contextRef="#ctx0" brushRef="#br0" timeOffset="81643.48">10022 6410 463 0,'-3'-3'0'0,"1"2"0"0,0 1 0 0,2 0 0 0,-2 0 0 0,2 0 264 0,0-2-115 0,0 2-58 15,0 0-30-15,0 0 190 0,0 0-114 0,0 0-52 16,0 0-26-16,6-2 118 0,6 0-72 0,0 0-28 16,4 1 6-16,-2-1-26 0,5-1 1 0,0 2 40 15,0-1-33-15,2 1 9 0,-3 1-41 0,3 0-20 16,0 0 19-16,-3-3 1 0,-1 3 0 0,0 0-35 15,-2 0 14-15,-4 0-1 16,0 0 22-16,-1 0-59 0,-2 0 29 0,-3 0-4 16,-1 0-20-16,-3 0 14 0,1 0 1 0,1 4 32 15,-1-2-10-15,-2 2-13 0,0-1 10 0,0 3 75 16,0 0-36-16,0 2 0 0,-8 5-36 0,0 1 54 16,-1 7-26-16,-3 3 13 0,1 1-31 0,0 5-37 15,-6-1 0-15,3 6-44 0,-2-2 36 0,0 7 20 16,2-8 1-16,-2 3-30 0,0-2 22 0,3-2-13 15,0-3 4-15,0-4 0 0,4-3-1 16,-1-1-2-16,1-4 19 0,1-3 122 16,3-3-62-16,-1-1-29 0,2-3 0 0,0-3 161 15,2-1-87-15,1 0-24 0,-1-2 100 0,2 0-75 16,0 0-37-16,0 0-5 0,0 0-32 0,0 0 8 16,0 4-8-16,2-3-44 0,9 2 23 0,0-3-1 15,4 2 164-15,2-2-175 0,2 0 0 0,0 0 0 16,2 0 0-16,-1 0 0 0,1 0 0 0,0 0 0 15,-5 0-235-15,1 0 131 16,-2 0 40-16,-3 0-290 0,-1 0 156 0,-4 0 80 0,0 0 29 16,0 3-138-16,-4 0 98 0,1 0 48 15,-2-1 24-15,0 0-455 0,-1-1 244 0,-1-1 118 16,0 0 58-16</inkml:trace>
  <inkml:trace contextRef="#ctx0" brushRef="#br0" timeOffset="81866.42">10057 6661 1630 0,'-17'0'0'0,"8"0"0"0,3 0 0 0,1 0 0 0,4 0 0 0,1 0 0 0,-2 0 0 0,2 0 352 16,0 0-160-16,3 2-79 0,11 3-40 0,1 3 223 15,4 0-123-15,4 1-74 0,0 0-4 0,0 0-31 16,-2-3 1-16,4 2-203 0,-5-2 94 0,1-1 34 15,0 2 22-15,-5-1-405 0,1-2 213 0,-4 2 107 16,1-3 43-16,-1 1-336 16,-3-2 95-16,2-2 120 0</inkml:trace>
  <inkml:trace contextRef="#ctx0" brushRef="#br0" timeOffset="82044.95">10558 6518 1624 0,'2'0'0'0,"2"0"0"0,-1 3 0 0,3-3 0 0,-1 0 0 0,3 0 0 0,2 0 0 0,2 0 560 0,4 0-263 0,3 0-132 15,-3-3-59-15,2 1-15 0,0 1-29 0,-1 1 0 16,0 0-29-16,0 0-163 0,-4 0 89 0,0 0-574 16,0 6 323-16,-3 1 161 0,-1 4 80 0</inkml:trace>
  <inkml:trace contextRef="#ctx0" brushRef="#br0" timeOffset="82203.53">10647 6738 1616 0,'-11'3'0'0,"4"4"0"0,4-6 0 0,1-1 0 0,0 2 0 0,0-2 0 0,2 0 0 0,0 0 462 16,7 0-215-16,9 0-107 0,0 0-54 0,2 0-3 15,2 0-29-15,1 0-1 0,1 0-243 0,7 0 112 16,-6 0 55-16,-2-2-673 0,4 1 351 0</inkml:trace>
  <inkml:trace contextRef="#ctx0" brushRef="#br0" timeOffset="82617.53">11024 6604 1657 0,'0'-11'0'0,"-4"2"0"0,1-7 0 0,-3-2 0 0,-2-6 0 0,8 4 0 0,-2-7 0 0,2 2 117 16,0 2-43-16,5 2 214 0,9-4-132 0,-1 8-61 0,6-1-32 16,-1 8 59-16,3 3-44 0,2 1-15 15,4 4-8-15,-3 2-80 0,0 0 29 0,2 0 0 16,-1 11-61-16,-6 2 53 0,5 4 15 0,-3 2-1 16,-4 0-89-16,-1 1 48 0,-2 1 30 0,-5 0-50 15,-2 7 31-15,-5 0-13 0,-2 2 0 0,0 2-5 16,-5 2 1-16,-11 1 11 0,-4 7 16 15,-3-6-20-15,-1-3 18 0,-3-1-2 0,4-7 2 16,-7-1 31-16,1-4 8 0,1-4 89 16,0-5-59-16,7-2-26 0,-1-3 0 0,3-2 98 15,2-4-54-15,7 2-32 0,5-2 0 0,0 0 251 16,3 0-123-16,2 0-73 0,0 0-32 0,2 0 97 16,16 0-64-16,5 0-34 0,3-2 39 0,4 0 76 15,0-4-180-15,4 2 0 0,-2 2 0 0,-2-1 0 16,-4 1 0-16,6-2-431 0,-9 2 264 0,2 1 100 15,-2-1 13-15,-2 2-325 0,0-2 134 16,-1 0 113-16,-1 0 19 0,0 0-606 16,-2-3 344-16</inkml:trace>
  <inkml:trace contextRef="#ctx0" brushRef="#br0" timeOffset="82787.09">11572 6623 2100 0,'0'0'0'0,"0"4"0"0,0-4 0 0,2 2 0 0,2-2 0 0,1 0 0 0,6 0 0 0,1 0 356 0,1 0-162 16,4 0-81-16,0 0 111 0,0 0-87 0,-1 0-57 15,2 0-23-15,-1 0-131 0,-1 0 54 0,2 0 26 16,-2 0-228-16,3 0-196 0,-1 0 226 0,0 0-663 16,1-2 422-16</inkml:trace>
  <inkml:trace contextRef="#ctx0" brushRef="#br0" timeOffset="83037.42">11920 6398 966 0,'0'-7'0'0,"0"1"0"0,0-2 0 0,3 1 0 0,11 2 0 0,-1 0 430 16,4 4-191-16,1 1-107 0,3 0-49 0,6 0 136 16,-5 7-92-16,-1 4-40 0,5 7 114 0,-3 0-85 15,-3 3-41-15,-1 1-49 0,-2 1 7 0,-6-2 8 16,-2 8-8-16,-5-1-64 0,-4 1 32 0,0 2 0 15,-4-3 32-15,-10 1-106 16,-7-3 49-16,-2-1 28 0,-4-1 0 0,-8-2-174 16,1-3 67-16,1-3 25 0,-8-1-92 0,0-5 57 15,8-3 46-15,-3-4-246 0,6-1 139 0,10-2 63 16,1 0 43-16,8-2-251 0,3-8 143 0,8-4 71 16,2-7 37-16</inkml:trace>
  <inkml:trace contextRef="#ctx0" brushRef="#br0" timeOffset="83272.5">12412 6349 832 0,'3'-18'0'0,"-1"1"0"0,-2-2 0 0,0 2 0 0,-5 2 0 0,-4 4 131 0,-3 4-50 0,-3 2 300 16,0 4-174-16,-5 1-79 0,-3 1-52 0,-2 16 127 15,1 8-86-15,-5 7-42 0,6 3-21 0,4-1 61 16,-2 14-45-16,8-6 0 0,7 0-37 0,6-7 116 15,0 3-58-15,8-1-21 16,13 3 54-16,-3-12-46 0,7 4-23 0,6-1-60 16,-6-8 37-16,5 1 9 0,0-4-8 0,2-4-295 15,-2-1 147-15,0-1 74 0,-1-3 37 0,-5-4-690 16,8-1 340-16,-4-2 125 0</inkml:trace>
  <inkml:trace contextRef="#ctx0" brushRef="#br0" timeOffset="83413.13">12898 6885 2006 0,'0'-2'0'0,"0"0"0"0,0 2 0 0,0 0 0 0,0-2 0 0,0 0 0 0,-1 0 360 0,-5-3-164 0,0-3-81 16,0-1-34-16,1 1-522 0</inkml:trace>
  <inkml:trace contextRef="#ctx0" brushRef="#br0" timeOffset="84498.02">13456 6203 774 0,'0'-8'0'0,"0"5"0"0,0-1 0 0,0 0 0 0,0-2 0 0,0 2 171 0,2 1-60 0,2-1 64 16,-1 2-71-16,1 0-36 0,2 2 0 0,0 0 53 15,1 0-36-15,-3 8-30 0,-1 5 0 0,-1 3 55 16,0 5-39-16,-2 4 1 0,-2 5-31 0,-7 0 78 16,-6 2-42-16,-2 1-23 0,-4 7 10 0,1-4 0 15,-1 0-23-15,-7 7-42 0,3-6 1 16,-3 0 32-16,2 1 1 0,0 0-60 0,2-8 38 15,1 0-9-15,0 0 31 0,3-4-310 16,1-5 148-16,4-3 47 0,2-6 10 0,5-4-387 16,3-3 214-16,1-1 105 0,4-4-241 0,0 0 175 0</inkml:trace>
  <inkml:trace contextRef="#ctx0" brushRef="#br0" timeOffset="84671.83">13336 6607 974 0,'11'-3'0'0,"1"3"0"0,0 0 0 0,0 0 0 0,-4 6 0 0,-1 4 237 0,0 5-103 16,-3 2-50-16,0 3 175 0,2 4-118 0,-4 1-54 16,-1 2-27-16,3-2 220 0,-2 2-123 0,0-4-54 15,0 5-40-15,-1-4-72 0,1 0 20 0,0-1 1 16,0 0-365-16,1-3 201 0,0-5 88 0,1-4-509 16,1-3 256-16,-1-4 159 0,1-4-9 0</inkml:trace>
  <inkml:trace contextRef="#ctx0" brushRef="#br0" timeOffset="84847.36">13477 6711 643 0,'2'-5'0'0,"0"1"0"0,0 1 0 0,1-1 0 0,3-2 460 0,3 1-217 15,5-3-106-15,4 0-52 0,3-1 203 0,3 0-128 16,-1-1-55-16,5-1-40 0,-2 0 306 0,0 2-168 16,-1 0-86-16,-4 5-42 0,4-4-29 0,-4 0-13 15,0 2-405-15,-3 0 202 16,2 3 102-16,-7 0 50 0,-2 1-485 0,-3-1 233 15,-3 2 145-15,-1-1-28 0,-2 2-344 0,0 0 232 16,-2-2 107-16</inkml:trace>
  <inkml:trace contextRef="#ctx0" brushRef="#br0" timeOffset="85103.68">13800 6366 1283 0,'-8'-7'0'0,"3"4"0"0,-1 0 0 0,0 3 0 0,-1 0 0 0,0 0 0 0,3 6 0 0,-1 8 0 0,0 8 244 15,1 4-110-15,2 6 260 0,1 1-181 0,1 10-90 16,0-4-45-16,0-3 171 0,9 12-112 0,3-9-53 16,4 3-25-16,3-5 49 0,0-3-30 0,7 3-7 15,0-5-39-15,-3-4-29 0,3 0 30 0,-1-5 0 16,-3-4-69-16,4 0 31 0,-7-6-1 0,0-2-79 16,-2-5 59-16,-4-2 28 0,-3-3 8 0,-1-1-174 15,-4 0 86-15,-1-7 16 0,-2-10 30 16,0-6-160-16,-2 1 80 0,0-6 31 0,0-3-394 15,-8-2 221-15,-1-8 110 0,2 3 56 16,2-1-211-16,-4-11 136 0,0 0 66 0</inkml:trace>
  <inkml:trace contextRef="#ctx0" brushRef="#br0" timeOffset="85242.71">13969 6306 894 0,'-3'-6'0'0,"2"5"0"0,-1 1 0 0,0 0 0 0,0 0 0 0,2 0 139 15,0 0-53-15,0 3 411 16,0 3-233-16,0 3-115 0,2 1-50 0,3 1 112 15,6 0-88-15,-2 3-46 0,3 0-22 0,-2 1-339 16,3 3 166-16,3-4 71 0,0 5 40 0,3-6-617 16,4 1 322-16</inkml:trace>
  <inkml:trace contextRef="#ctx0" brushRef="#br0" timeOffset="85428.12">14403 6483 1549 0,'7'0'0'0,"1"5"0"0,-5 1 0 0,3-3 0 0,-3 6 0 0,-2 0 0 0,1-1 0 0,0 7 302 0,-2-1-134 0,0 5-68 16,0 1-25-16,-5 7 349 0,-9 1-196 0,-1 0-97 16,-2 4-49-16,-2 2 46 0,-1-3-39 0,-1 2-33 15,3-2 1-15,-5 2-298 0,4-5 136 0,0-8 78 16,-2 5-462-16,4-9 261 0,1-2 130 0,0-5-263 16,7-6 178-16,-2-3-7 0,1-3 82 15,3-17-301-15</inkml:trace>
  <inkml:trace contextRef="#ctx0" brushRef="#br0" timeOffset="85687.24">14161 6193 1119 0,'5'-19'0'0,"-3"12"0"0,2 2 0 0,-3 0 0 0,1 4 0 0,0 1 0 0,2 0 0 0,2 0 565 16,3 6-266-16,4 4-125 0,4 8 399 0,-2 3-270 15,4-1-135-15,2 6 216 0,4 8-175 0,-5-2-80 16,6 11 43-16,-1 1-172 15,3 0 0-15,-2 2 0 0,4 4 0 0,-2-3 0 16,0 1 0-16,0-4 0 0,0 0 0 0,-1-6 0 16,-1-2 0-16,-3-5 0 0,1 1 0 0,-1-5 0 15,-2 0 0-15,-3-4-320 0,-5-7 187 0,0-1 59 16,-1-3-4-16,-5-5-42 0,1-3 35 0,-3-1 26 16,-3-3-1-16,0 0-71 0,1 0 52 0,-3 0 24 15,0 0-321-15,0 0 171 0,0-5 87 0</inkml:trace>
  <inkml:trace contextRef="#ctx0" brushRef="#br0" timeOffset="86524.18">15250 6645 713 0,'-11'-3'0'0,"-3"-1"0"0,3-3 0 0,2 1 0 0,-1-1 0 0,3-1 0 0,-1-2 0 0,5 1 251 16,-1-2-110-16,4-2-54 0,0 0 96 0,2-2-68 16,13-1-44-16,2 2 58 0,6 1-48 0,0 1-24 15,4 5 0-15,-3 2 20 0,8 3-9 0,-2 2-35 16,-1 0 0-16,-1 5 46 0,-2 11-24 0,-2 6 9 16,-3 0-31-16,-4 5-3 0,-2 1 3 0,-8 3 0 15,0 1-27-15,-6 3 9 0,-1-2 17 0,-1 3 1 16,-15-3-45-16,0 0 22 15,-5-3-1-15,-2 0-4 0,-4-6-2 0,1-3 0 16,-1-4-3-16,0-6-69 0,-1-4 33 0,3-3 27 16,1-4-23-16,-4 0-186 0,9 0 95 0,0-7 56 15,6-5-314-15,5 3 166 0,3-8 95 0,5 2-266 16,0 0 176-16,9-5 89 0</inkml:trace>
  <inkml:trace contextRef="#ctx0" brushRef="#br0" timeOffset="86743.27">15644 6523 956 0,'2'-10'0'0,"-2"4"0"0,0-1 0 0,0 1 0 0,-9 2 0 0,-5 0 0 0,3 2 240 15,1 2-104-15,-4 4-43 0,-1 14-35 0,0 5 252 16,2 5-139-16,-3 12-69 0,7-8-26 0,4 6 139 16,1-3-91-16,4 1-45 0,0-4 45 0,8-4-46 15,8-2-14-15,5-3-146 16,4-2 57-16,3-4 29 0,0-5 1 0,4 0-119 15,-2-5 82-15,0-1 28 0,-2-4 1 0,-2-2-415 16,-5 0 162-16,2 0 122 0,-4-8-395 0,-1-5 252 16,-4-2 122-16</inkml:trace>
  <inkml:trace contextRef="#ctx0" brushRef="#br0" timeOffset="87021.52">15811 6257 1164 0,'0'-12'0'0,"2"3"0"0,6 2 0 0,3 1 0 0,0-1 0 0,4 0 0 0,0 1 0 0,2 2 382 0,-2 2-166 0,4 2-96 16,-2 0-43-16,-2 2 32 0,-1 10-39 0,-3 2 1 15,0 1-126-15,-6 2 39 0,0 2 25 0,-5 0-203 16,0 0 114-16,0 0 56 0,-14-2 37 0,-4 4-96 16,-1-3 57-16,-4-5-16 0,6-2 27 0,-2-2 68 15,2 1-50-15,4-3-60 0,4-3 39 16,2 0 324-16,2-2-152 0,3-1-61 15,0-1 119-15,2 3-68 0,2-2-56 0,8-1 58 16,9 0-56-16,3 0-29 0,3 0 8 0,5 0-65 16,-2-1 1-16,1-2 27 0,-2 0 1 0,1-1-382 15,-5 2 199-15,0 2 87 0,0 0 49 0,-3 0-802 16,-3 4 393-16</inkml:trace>
  <inkml:trace contextRef="#ctx0" brushRef="#br0" timeOffset="87189.07">16097 6631 866 0,'-15'7'0'0,"9"-7"0"0,1 4 0 0,-1-1 0 0,5-3 0 0,1 0 0 0,0 0 611 0,12 0-280 15,11 0-154-15,2 0 308 0,2-3-226 0,3-1-114 16,5 1-55-16,-2-1-125 0,3 2 31 0,-2 0-1 16,-4 2 38-16,0 0-551 0,-2 0 276 0,-8 0 146 15,1 0 60-15,-4 4-656 16,-6 0 342-16</inkml:trace>
  <inkml:trace contextRef="#ctx0" brushRef="#br0" timeOffset="87364.6">16290 6349 1359 0,'-9'-13'0'0,"6"8"0"0,-2-1 0 0,3 4 0 0,2 2 0 0,0 2 0 0,0 16 0 15,0 7 0-15,0 4 512 0,2 9-244 0,0 6-117 0,-2 3-59 0,0 1 157 16,0 1-108-16,0-4-46 15,-2 10-200-15,-3-7 69 0,-1-1 34 0,3-1-422 16,1-11 228-16,2 1 123 0,0-6 49 0,0-9-266 16,0-10 161-16,9-1-10 0</inkml:trace>
  <inkml:trace contextRef="#ctx0" brushRef="#br0" timeOffset="87526.17">16473 6500 1620 0,'11'-3'0'0,"4"2"0"0,0 1 0 0,-2 0 0 0,0 0 0 0,1 0 0 0,-3 1 0 0,3 8 0 0,0 1 418 0,-1 2-193 16,2 1-129-16,-2 0-174 0,1 1 51 15,-2 2 30-15,3-3-235 0,-3-1 132 0,1-1 67 16,-1-4 41-16,2-1-717 0</inkml:trace>
  <inkml:trace contextRef="#ctx0" brushRef="#br0" timeOffset="87705.7">16846 6333 772 0,'0'-23'0'0,"0"6"0"0,0 8 0 0,-1 3 0 0,-1 2 0 0,-2 4 0 0,0 0 0 0,1 15 425 0,-4 10-187 0,-2 10-107 15,0 7 318-15,-5 14-208 0,0 4-104 0,-3 4 106 16,0-6-97-16,-4 19-61 0,0-8-26 0,1 1-93 16,-1-1 33-16,2 0 0 0,3-10 42 0,-3 11-172 15,8-23 81-15,2-8 42 0,2-3 20 16,5-10-504-16,0-7 200 0,2-7 149 15,0-7-492-15,0-5 301 0</inkml:trace>
  <inkml:trace contextRef="#ctx0" brushRef="#br0" timeOffset="87991.5">16931 6171 1276 0,'15'-14'0'0,"5"9"0"0,5 3 0 0,-3 1 0 0,-3-3 0 0,2 1 0 0,-3 0 418 0,-1 3-193 15,-2 0-96-15,-1 0-48 0,-4 6 28 0,-2 5-30 16,-6 5-8-16,-2 7-39 0,0 2-158 0,-4 1 80 16,-9 1 39-16,-4-1-273 0,0-2 153 15,-2 1 80-15,-1-3-94 0,1-3 77 0,2-6-16 16,0 0 38-16,2-2 168 0,6-3-74 0,0-3-45 16,4-3-39-16,2 0 212 0,1 0-97 0,2-2-22 15,0 0 324-15,7 0-155 0,7 0-99 0,5 0 88 16,4-2-97-16,2-3-45 15,0-2-22-15,-6 0-148 0,4 1 63 0,0 1 40 16,-2 2-8-16,0 0-523 0,-3 2 277 0,0 1 109 16,-2 0 78-16,0 1-35 0</inkml:trace>
  <inkml:trace contextRef="#ctx0" brushRef="#br0" timeOffset="88164.46">17158 6635 1307 0,'-8'0'0'0,"6"0"0"0,2 0 0 0,0 0 0 0,0 0 0 0,0 0 0 0,6 0 251 0,8-4-109 0,9 0-54 0,2 0 367 16,-1-1-210-16,1 4-99 0,5-4-60 0,-3 3-63 15,2 2 10-15,-3 0-1 0,-1 0 1 0,-2 0-465 16,5 0 228-16,-10 2 118 0,3 3-223 0,-2-1 170 16,-4 2 87-16,-6-2-650 0</inkml:trace>
  <inkml:trace contextRef="#ctx0" brushRef="#br0" timeOffset="88348.36">17393 6268 892 0,'-9'8'0'0,"6"11"0"0,3 0 0 0,0 2 0 0,0 3 0 0,0 5 466 0,0 4-217 0,0 8-108 16,2-3-54-16,-1 0 336 0,2 7-199 0,-1-10-96 15,0 5-58-15,0-2-37 16,-2 0 8-16,0-1-177 0,0-4 85 0,0-3 42 15,2-8 20-15,-1-1-507 0,1-10 272 0,4-2 125 16,3-5 66-16</inkml:trace>
  <inkml:trace contextRef="#ctx0" brushRef="#br0" timeOffset="88689.17">17633 6286 1431 0,'17'-12'0'0,"4"8"0"0,5 1 0 0,2 2 0 0,-4-2 0 0,1 1 0 0,-4 0 0 0,3 0 217 0,0 2-84 0,-1 0 151 16,-1 0-126-16,-3 0-63 0,0 0-31 0,-4 0-2 16,-2 0 7-16,0 4-36 0,-5 3 0 0,-3 1-38 15,-1 5 0-15,-4 2 38 0,0 4 8 0,-2 7 36 16,-13 1-22-16,-5 8 0 0,-1 3-39 0,-4-1 17 16,1 6 8-16,-2-1-55 0,1 1 23 15,3-4 0-15,5-6 18 0,2 2-31 16,4-8 3-16,3-2 29 0,4 0 0 0,4-6-33 15,0-2-8-15,0-4 34 0,2 0-20 0,8-3 52 16,4 1-13-16,2-4-24 0,0-1 97 0,5-1-45 16,0-1-11-16,-1 0-15 0,3-4-7 0,0 0-4 15,-3 0 9-15,1 0-223 0,-2 0 110 0,-3 0 46 16,-2-1 23-16,-1-2-187 0,-4-1 87 0,3 1 55 16,-5-3-514-16,-1 1 270 15,-3-1 129-15,1-1 66 0,-2-3-373 0,-2-3 218 16,0-4 103-16</inkml:trace>
  <inkml:trace contextRef="#ctx0" brushRef="#br0" timeOffset="88846.74">17682 6506 970 0,'-10'0'0'0,"7"0"0"0,3 1 0 0,0 1 0 0,0 0 347 0,2-2-161 0,9 2-77 0,2 0-38 0,5-1 203 15,5 4-121-15,2-4-52 16,1 3-38-16,-2-1 206 0,4 2-119 0,-1-1-58 15,-1-1-342-15,-3 1 150 0,2-3 62 0,-2 2-682 16,0-2 370-16</inkml:trace>
  <inkml:trace contextRef="#ctx0" brushRef="#br0" timeOffset="89133.62">18147 6090 1285 0,'7'-17'0'0,"7"8"0"0,9 1 0 0,-1 2 0 0,-1 1 0 0,0 1 0 0,-1 1 231 0,-1 3-99 16,0 0-49-16,1 0 297 0,-1 3-165 16,-4 9-96-16,-1 3-60 0,-5 1-1 0,-2 0-25 15,-2 2-1-15,-5-1-205 0,0 0 98 0,0-2 54 16,-9 0 27-16,-5-2-114 0,-2-1 70 0,0-1 43 16,-1-4-7-16,-2-1-75 0,2-2 40 0,0 0-30 15,4-4 116-15,4 0-46 16,2 0-25-16,0 0 263 0,5 0-122 0,0 0-43 15,2 0-35-15,0 0 138 0,4 0-77 0,12 0-30 16,0 0 1-16,3 0-91 0,2 0 25 0,-1 0 8 16,3 0 18-16,2 0-434 0,1 1 213 0,-2 5 89 15,0-2-307-15,5 3 159 0</inkml:trace>
  <inkml:trace contextRef="#ctx0" brushRef="#br0" timeOffset="89322.11">18464 6477 2241 0,'-14'0'0'0,"10"0"0"16,2 0 0-16,1 0 0 0,-1 0 0 0,2 0 0 0,0 0 0 0,9 0 0 0,6-2 292 0,4 0-130 0,2 2-64 0,1-1-88 0,4-1 23 16,-2 2-1-16,1-2-192 0,-4 2 96 0,3 0 48 15,-3 0 33-15,0 0-600 16,-3 0 307-16,-1 7 155 0,-6 2 77 0</inkml:trace>
  <inkml:trace contextRef="#ctx0" brushRef="#br0" timeOffset="89478.7">18474 6647 1341 0,'-10'5'0'0,"1"2"0"0,7-1 0 0,1-3 0 0,1 1 0 0,0 0 0 0,12 2 0 0,4-2 237 16,7 1-103-16,1-1-24 0,0 0-39 0,2-1 1 15,-1 1-31-15,5 0-183 0,-2 0 87 0,1-1 45 16,-3 1 21-16,-2-2 0 0</inkml:trace>
  <inkml:trace contextRef="#ctx0" brushRef="#br0" timeOffset="89784.8">19181 6115 1062 0,'0'1'0'0,"0"6"0"0,0 9 0 0,0-3 0 0,0 2 0 0,-9 6 120 0,-7 2-35 0,-1 5-30 0,-1 1 112 16,-3 3-67-16,-2 1-34 0,1-1 1 0,-3 1 32 15,-1 4-37-15,5-8 0 0,-1-3-29 0,1-1-36 16,7-11 36-16,-2 2 44 0,3-7-44 0,5-3 0 16,1-1 0-16,1-3 67 0,5-2-34 15,-1 0 9-15,2 0-42 0,0 0 103 16,12-5-51-16,9-5-27 0,13-4 1 0,-2-1 42 15,14 1-38-15,-4 1-1 0,1 1-29 0,1 3 38 16,-10 2-38-16,7 1 8 0,-4 0-173 0,1 4 83 16,-4 1 41-16,0 1-339 15,-6 0 170-15,-4 0 99 0,0 0 12 0,-3 0-437 0,-3 0 235 0,-6 1 117 16,-4 4 60-16,-3-4-156 0,-5 3 112 0,0-2-275 16</inkml:trace>
  <inkml:trace contextRef="#ctx0" brushRef="#br0" timeOffset="89975.03">19308 6073 1428 0,'-9'0'0'0,"6"4"0"0,0 3 0 0,1 5 0 0,0-1 0 0,2 4 0 0,0 8 259 0,0 4-105 16,0 5-65-16,0 4 439 0,0 10-248 0,0-3-124 15,0 5-61-15,0 6 136 0,0 1-104 0,0 4-46 16,0-4-25-16,2 3-90 0,-2-5 33 0,2 2-194 15,1-6-182-15,0 0 204 0,1-2 104 0,1-4-683 16,1-6 330-16</inkml:trace>
  <inkml:trace contextRef="#ctx0" brushRef="#br0" timeOffset="90172.87">19788 6935 2584 0,'-3'-1'0'0,"3"1"0"0,6 0 0 0,0 0 0 0,-4 0 0 0,-2 5 0 0,0 3 179 0,0 2-74 0,-9 1-35 16,-5 5-470-16,-3 4 217 0,6 0 116 0</inkml:trace>
  <inkml:trace contextRef="#ctx0" brushRef="#br0" timeOffset="91115.56">20211 6149 669 0,'6'-3'0'0,"0"2"0"0,2 1 0 0,-1 0 0 0,-2 0 360 16,-1 0-167-16,-1 1-81 0,-1 5 216 16,-1 4-148-16,-1 0-74 0,0 6-28 0,0-1 23 15,-6 5-35-15,-5 2 1 0,-2 0-84 16,-4 0 25-16,-1 0 8 0,-3 2 16 0,0-2 1 0,0-3-228 15,6-3 114-15,-2 2 56 0,2-6 38 0,4 1-470 16,3-5 235-16,5-2 53 0,3-2 79 0</inkml:trace>
  <inkml:trace contextRef="#ctx0" brushRef="#br0" timeOffset="91289.1">20452 6190 1645 0,'4'2'0'0,"-1"3"0"0,1 2 0 0,-1 1 0 0,-1 0 0 0,-2 1 0 0,0 4 0 0,0 4 253 0,-9 4-110 16,-3 1-55-16,-6 5 90 0,-4 7-73 0,0-5-28 0,-7 11-4 16,1-2-1-16,0-1-39 15,0 1 0-15,-1 0 0 0,7-7-262 0,-2 2 128 16,3-4 66-16,6-9-496 0,5-5 276 0,3-5 142 0,3-4-4 0,4-6-471 16</inkml:trace>
  <inkml:trace contextRef="#ctx0" brushRef="#br0" timeOffset="91464.63">20347 6462 1458 0,'6'0'0'0,"-1"6"0"0,2 7 0 0,-1 0 0 0,2 0 0 0,-2 6 0 0,1 5 301 0,-2 4-126 0,-1 4-75 0,1 3 206 16,-4-1 114-16,1 2-194 0,0 0-97 0,-2 1-39 16,0-4-33-16,2-1 0 15,-2-2-270-15,2-4 123 0,-1-6 61 0,1-1 39 16,0-7-634-16,0-5 329 0,2-3 163 0,1-4 83 0,3 0-752 15</inkml:trace>
  <inkml:trace contextRef="#ctx0" brushRef="#br0" timeOffset="91643.29">20645 6245 2252 0,'8'-3'0'0,"2"3"0"0,-1 0 0 0,-2 0 0 0,-2 3 0 0,0 5 0 0,-3 6 0 0,0-1 0 0,-1 2 0 0,1 1 162 15,-2 4-117-15,0-1-4 0,0 2-8 16,0 3 0-16,-3-6-503 0,1 0 252 0,0-6 125 16,2-1 71-16,0-3 24 0,0-2-564 0,0-2 280 15,0-4 140-15,0 0-24 0,0-6-64 0,0-11 98 0</inkml:trace>
  <inkml:trace contextRef="#ctx0" brushRef="#br0" timeOffset="91876.73">20659 6182 556 0,'-6'-36'0'0,"3"11"0"0,-2-4 0 0,5 7 0 0,0 1 0 0,0 6 171 0,0 2-69 0,10 3-26 15,5 3 92-15,2 3-67 0,3 2-34 0,5 2-1 16,1 0 123-16,-3 0-70 0,7 2-48 0,-3 5 34 16,1 1-37-16,-5 2 1 0,-2-5-36 0,0 3-4 15,-4 1 4-15,-4 0 72 0,0-1-37 16,-7 1 187-16,1 2-154 16,-2 2-52-16,-4 3-17 0,-1-1 79 0,0 2-39 15,0 1 0-15,0 3-39 0,0-1 65 16,0 3-37-16,-1 0 0 0,1 0-240 15,-2-1 106-15,2 1 52 0,0 1 36 0,0-1-465 16,0 0 233-16,0-1 119 0,0-4 41 0,0-1-544 16,0-2 275-16,0-3 151 0,-3-3 72 0,-1 0-185 15</inkml:trace>
  <inkml:trace contextRef="#ctx0" brushRef="#br0" timeOffset="92038.81">20723 6235 985 0,'-9'0'0'0,"2"0"0"0,4 0 0 0,3 0 0 0,0 0 0 0,0-2 0 0,0 0 0 0,8 0 397 16,6 0-185-16,6 0-90 0,-1 2 167 0,2 0-217 15,0 0-81-15,-1 0 29 0,3 0-8 0,-4 0-845 16,0 4 793-16,-4 2 36 0,-6-1 8 0,2 5 29 16,-3-1-303-16</inkml:trace>
  <inkml:trace contextRef="#ctx0" brushRef="#br0" timeOffset="92186.4">20760 6407 923 0,'0'0'0'0,"0"3"0"0,9-2 0 0,-1-1 0 0,3 0 0 0,0 0 0 0,3 0 0 0,0 0 327 0,4-1-147 0,0-2-101 0,-1 2-47 0,1-1 1 0,0 0-957 31,-3 2 907-31,-4 0 0 0,0 0 33 0</inkml:trace>
  <inkml:trace contextRef="#ctx0" brushRef="#br0" timeOffset="92326.59">20737 6568 1160 0,'-2'3'0'0,"2"-2"0"0,0 1 0 0,0-2 0 0,9 0 0 0,2 0 0 0,3 0 73 0,3 0-18 0,4 0-19 0,-1 0-3 16,1 0 0-16,-1 0-1 0,-2 0-445 0,-1 0 208 0,-2 6 105 0</inkml:trace>
  <inkml:trace contextRef="#ctx0" brushRef="#br0" timeOffset="92471.83">20746 6736 815 0,'-9'0'0'0,"4"4"0"0,3-4 0 0,2 0 0 0,0 0 0 0,0 0 243 0,9 0-98 0,7 0-60 16,3 0-26-16,4 0-30 0,2 0 4 15,-4 0 8-15,4 0-8 0,-4 0 0 0,0 0-256 0,-3 0 129 16,-4 1 63-16,-6 4-496 0</inkml:trace>
  <inkml:trace contextRef="#ctx0" brushRef="#br0" timeOffset="92723.22">20847 6659 441 0,'-6'-1'0'0,"4"-1"0"0,1 2 0 0,-1 0 0 0,2 2 301 16,0 10-134-16,0 7-67 0,0 2-25 0,3 7 219 15,1 2-130-15,0 0-66 0,-1 4-32 0,-1-2 64 16,0 1-47-16,-2 2-29 0,0-6-1 0,-2 1-20 16,-9-3-143-16,-1-3 72 0,0-5 43 0,-4-2-8 15,-2-6-161-15,-1-4 98 16,-1-4 50-16,-1-3 24 0,0 0-171 0,3-4 84 16,0-9 14-16,4-5 28 0,2-2-14 15,4 0 0-15,5-3 1 0,3 5 17 16,0-2 47-16,0 5-24 0,11 2 1 0,10 0-24 15,2 5 15-15,7 3-13 0,3 3 16 0,1 1-362 16</inkml:trace>
  <inkml:trace contextRef="#ctx0" brushRef="#br0" timeOffset="92845.89">21447 6986 1103 0,'10'-11'0'0,"1"4"0"0,-4 2 0 0,-3-1 0 0,-1 3 501 0,-3-3-394 15,0 3-192-15,0-1 58 0,0-1 30 16,-3 4-547-16</inkml:trace>
  <inkml:trace contextRef="#ctx0" brushRef="#br0" timeOffset="93884.93">9942 8272 355 0,'-2'-3'0'0,"-1"1"0"0,-1-3 0 0,-2-1 0 0,0-1 223 0,-1 0-95 0,0-6-47 0,3 4-17 16,-4-4 126-16,4-2-79 0,0-2-39 0,3-2 1 16,1-2-4-16,0-1 9 0,0 1-45 0,0-1-1 15,0 1 51-15,3 0-25 0,5 0 8 0,3 3 24 16,0 3-28-16,3 0-1 0,1 3 32 15,2 4-30-15,-1 0 8 0,6 4-38 0,-3 2 44 16,6 2-21-16,-2 0-1 0,-2 2-22 0,-3 10 34 16,6 3-35-16,-4 5 1 0,-4 2-4 0,1 4 4 15,-4 3 0-15,-1 5 8 16,-5 5-51-16,-5 2 22 0,0-2 0 0,-2 3-47 16,0-1 29-16,-7-7 9 0,-7 2 7 0,1-3-39 15,-4-2 17-15,0-9 1 0,2-5 10 0,-2-5-19 16,-3-2 16-16,-1-4 13 0,1-2-123 0,-3-4 57 15,2 0 20-15,1 0-185 0,1-5 103 0,1-7 51 16,6 1 12-16,1 0-202 0,1 0 113 0,6 1 48 16,2 0 36-16,2 2-244 0,0-4 136 0,7 5 68 15,13-2 34-15</inkml:trace>
  <inkml:trace contextRef="#ctx0" brushRef="#br0" timeOffset="94135.13">10429 7962 878 0,'2'-19'0'0,"-2"3"0"0,0 3 0 0,-4-2 0 0,-6-1 0 0,-1 4 0 0,-3 0 0 0,0 5 0 0,1-1 156 0,-3 6-61 0,2 2-23 0,-3 0-9 0,-4 12 9 16,1 11 0-16,-3 9-39 16,2 2-1-16,6 3 63 0,0 7-35 0,6-2 0 15,7 1 34-15,2-2-30 0,0 1-1 0,7-9 127 16,12 9-83-16,4-7-37 0,-5-8 0 0,7 2-1 15,-1-1 0-15,3-7-28 0,-2-2-8 0,2-3-173 16,-1-4 87-16,1-2 42 0,-6-4 31 0,2-5-402 16,0-1 200-16,-2 0 69 0,-3-1-420 0,3-16 250 15,-2-4 117-15,-2-4-76 0</inkml:trace>
  <inkml:trace contextRef="#ctx0" brushRef="#br0" timeOffset="94449.29">10590 7626 1018 0,'-7'-20'0'0,"2"7"0"0,3 3 0 0,2 1 0 0,0-1 0 0,0-1 0 0,2 1 0 0,14 1 424 0,1 2-195 0,7 1-99 15,-3 5-40-15,1-2 158 16,0 3-108-16,1 0-54 0,-4 8-26 0,1 5-59 16,-4 2 8-16,-2 0-147 0,-2 6 86 0,-6-1 42 15,-3 3 21-15,-3 1-84 0,0-1 60 0,-3 2 19 16,-10-1 1-16,-4-6-177 0,2-3 89 0,-2-1-11 15,-2-3-24-15,0-2 121 0,2-3-35 0,1 0-3 16,2-3 254-16,3 1-119 0,4-2-53 16,0 0-30-16,4-2 278 0,1 0-139 0,2 0-71 0,0 2 42 15,2-2-40-15,15 0-33 0,4 0 1 16,1 0-57-16,2 0 33 0,3 0 0 16,-2-2 8-16,6-2-185 0,-2 0 89 0,-1 1 44 15,-6 0-482-15,1 2 248 0,-1 1 85 0,-2 0-465 16,0 0 296-16,-3 0 148 0,-6 7 74 0</inkml:trace>
  <inkml:trace contextRef="#ctx0" brushRef="#br0" timeOffset="94635.08">10875 8022 927 0,'-14'11'0'0,"4"3"0"0,2-3 0 0,5-3 0 15,3-4 0-15,0 2 239 0,5-3-103 0,14-3 287 0,11 2-199 0,2-2-96 16,2 0-47-16,3 0-25 0,1 0 87 0,2 0-48 15,-3-2-35-15,1 0-233 0,-5 2 103 0,-1 0 51 0,-4 0 26 16,-5 0-364-16,0 0 191 0,-5 0 99 0,-2 0-220 16,-5 0 149-16,-4 0-2 0,-2 0 59 15,-3-3-35-15,-2-7-223 0</inkml:trace>
  <inkml:trace contextRef="#ctx0" brushRef="#br0" timeOffset="94825.6">11153 7691 1121 0,'-3'-3'0'0,"3"3"0"0,0 0 0 0,0 2 0 0,1 10 0 0,5 6 0 0,2 8 0 0,1 5 0 16,0 10 365-16,-3-2-166 0,-3 8 156 0,-1 2-153 0,1 0-89 15,-3 3-40-15,0-2 4 16,0 2-22-16,0-1 0 16,-5-8-14-16,0 7-89 0,5-12 40 0,-2-1 1 0,2-5 40 0,0-9-411 15,0-2 215-15,0-8-434 0,2-6 299 16,8-3 101-16,1-4 88 0,0-3-340 0</inkml:trace>
  <inkml:trace contextRef="#ctx0" brushRef="#br0" timeOffset="95044.99">11479 7850 1758 0,'0'-15'0'0,"0"7"0"0,0 5 0 0,0-1 0 0,0 0 0 0,0 0 0 0,3 2 134 15,5 2-54-15,1 0-24 0,3 0 303 16,2 6-163-16,0 5-81 0,0 2-34 0,2 3 82 0,2 2-65 16,-1 1-33-16,-4-4 0 0,3 2-156 0,-2 1 70 0,2-1 23 15,-2-2 0-15,0 0-325 16,1-1 178-16,-2-3 89 0,-2-2-236 0,2-1 77 16,-3-4 106-16,1-1-52 0,-2 0-406 0,-1-3 267 0</inkml:trace>
  <inkml:trace contextRef="#ctx0" brushRef="#br0" timeOffset="95316.61">11875 7674 798 0,'0'-12'0'0,"0"6"0"0,0 1 0 0,-2-1 0 0,2 0 455 0,-4 0-210 16,2 3-107-16,2 1 658 0,-2 0-725 15,2 2-30-15,-4 0-8 0,1 2 56 16,-5 17-28-16,-2 9 0 0,-1 8-28 0,1 1 8 0,-8 16 111 0,2 0-59 15,-5 11-31-15,0 1 1 0,-1 5 22 16,-4 9-19-16,-4 13-7 16,-1-4-93-16,1-2 25 0,6-14-408 0,-1 1 424 15,9-15 7-15,2 1 19 0,3-7 0 0,6-10-11 0,1-7-165 16,-1-3 48-16,4-11 51 0,-3-6-376 16,4-4 193-16,0-8 98 0,0-2 47 0,-2-1-240 0,2-1-772 15,0-19 1037-15,0-5 25 0,4-7-1 16</inkml:trace>
  <inkml:trace contextRef="#ctx0" brushRef="#br0" timeOffset="95642.12">11939 7531 1256 0,'0'-22'0'0,"5"12"0"0,8 0 0 0,1 1 0 0,-2 3 0 0,2 0 0 0,1 3 0 0,2 2 375 0,3 1-174 0,3 0-85 0,-2 0 75 15,-1 1-80-15,-1 8-39 0,0 3 9 0,-4 4-102 16,-3 2 28-16,-1 0-1 0,-6 2-139 16,-3 7 82-16,-2-6 51 0,0 5-68 15,-11-2 51-15,-5-1 24 0,0-3 1 16,-3 0-90-16,1-7 20 0,0 0-7 0,1-4 31 0,2-2 123 16,5-3-49-16,1-2-25 15,2-2 247-15,3 2-123 0,3-2-65 0,1 0-15 0,0 0 93 16,0 0-52-16,5 0-24 0,10-2-80 15,6-2 41-15,1 0-1 0,1-1 1 0,-3 4-84 16,5-1 50-16,-1-1 12 0,1 3-312 0,-3 0 154 16,1 0 84-16,-1 0 15 0,1 5-540 0,-1-1 277 15,-1 6 138-15,0-2-379 16,-1 1 259-16</inkml:trace>
  <inkml:trace contextRef="#ctx0" brushRef="#br0" timeOffset="95854.55">12369 7990 1130 0,'-8'8'0'0,"4"1"0"0,4-1 0 0,0-4 0 0,0-1 0 0,2-1 204 0,12 0-85 0,4-2-35 0,12 0 243 16,0 0-146 0,4 0-75-16,2 0-36 0,2 0-12 0,-1-2-17 15,0-1-8-15,-1-1-1 0,-3-2-228 0,-2 2 114 16,-9 1 57-16,3 1 38 0,-4 1-296 0,-3-2 158 15,-6 1 79-15,-1 2-217 0,-4 0 131 0,-1 0-13 0,-5 0 62 0,2 0-264 16</inkml:trace>
  <inkml:trace contextRef="#ctx0" brushRef="#br0" timeOffset="96036.08">12679 7590 1782 0,'-4'-2'0'0,"1"-1"0"0,3 1 0 0,0 2 0 0,0 0 0 0,0 19 0 0,0 5 0 0,0 8 0 0,0 9 184 0,0-1-68 0,0 16 284 15,0 6-184-15,0 1-92 0,0 0-45 0,0 3-23 0,0-8-67 16,0 17 18-16,3-8 0 0,-1-8-561 16,2-7 294-16,-1 5 146 0</inkml:trace>
  <inkml:trace contextRef="#ctx0" brushRef="#br0" timeOffset="98194.8">13513 7675 401 0,'0'-5'0'0,"0"1"0"0,0 2 0 0,-2-2 0 0,2 0 161 15,0 1-57-15,-2-1-39 0,2 2-1 0,0 0 34 16,0 0-33-16,0 0 1 0,0 2 79 0,0 0-59 15,-5 0-27-15,2 6 66 0,-4 13-46 16,-4 5-23-16,-3 5 48 0,-4 8-40 0,-3 1 0 0,-2 1-2 16,-2 0-16-16,0-2-13 0,2-4 8 0,-2 0-9 15,1-2 28-15,2-5-1 0,1-1-27 0,5-8 1 16,2-1 71-16,3-5-40 0,3-1 1 16,2-4-33-16,3-3 71 0,3-1-35 0,0-2 9 0,0 2-54 15,3-2 10-15,17 0-1 0,6 0 1 16,4 0 0-16,6 0 130 0,5-5-69 0,-6-3-31 15,5 1 7-15,-2 2 1 0,6 0-39 0,-12 1 9 16,6 2-3-16,-2 0-5 16,-2 2 0-16,-2 0-59 0,-4 0 29 0,-6 0 9 15,2 2 20-15,-5 4-193 0,0-1 95 0,-6 0 32 16,-2-2 29-16,-1-1-372 0,-4 2 185 0,-1-2 59 16,-3-2-308-16,0 0 204 0,0 0 102 0,-2 0 43 15,0 0-128-15,0-4 94 0,0-10 46 0,-6 0-322 16,1-6 184-16</inkml:trace>
  <inkml:trace contextRef="#ctx0" brushRef="#br0" timeOffset="98412.53">13608 7739 955 0,'-13'-4'0'0,"4"2"0"0,1 2 0 0,-1 0 0 0,3 0 0 0,0 3 0 0,1 9 0 0,1 5 0 0,4 8 396 15,-2 3-181-15,2 6-92 0,0 0 264 0,0 12-177 16,0-8-81-16,0 9-52 0,0-4 151 0,0 1-98 15,0 2-48-15,2-1-18 16,-2-1 8-16,2 7-39 0,0-7-1 0,0-3-152 0,0-7 76 16,3 2 39-16,-3-11 7 0,2-1-306 15,0-5 168-15,-2-6 85 0,2-4-433 0,-3-5 196 16,3-1 123-16,-2-3 58 0,3 0-229 0,2-15 152 16,4-8 75-16,-1-4-99 0</inkml:trace>
  <inkml:trace contextRef="#ctx0" brushRef="#br0" timeOffset="98612.09">13849 7949 985 0,'2'0'0'0,"1"0"0"0,3 0 0 0,-1-2 0 0,1-2 0 0,4 1 0 0,3-1 0 0,0-1 521 0,4 3-245 0,0 0-121 16,3 0 255-16,-1 1-188 0,2-2-87 0,-1 2 11 15,3-1-56-15,-2-1-29 0,-1 2 0 0,1-1-210 16,0-1 99-16,-3 0 37 0,-1 1 23 0,-2 0-146 15,-3 1 85-15,1-1 41 16,-6 0 30-16,3 2-472 0,-3 0 157 0,-1 0 140 16,-1 0-426-16,1 5 274 0</inkml:trace>
  <inkml:trace contextRef="#ctx0" brushRef="#br0" timeOffset="99156.14">14609 7615 950 0,'0'-7'0'0,"0"5"0"0,0-2 0 0,0 2 0 0,0-2 0 0,0 3 0 0,0-1 165 0,0 2-66 0,0 0-33 0,0 0 0 0,0 0 102 16,0 3-71-16,-5 12-32 0,-1 7 21 15,-5 3-27-15,-1 5 0 0,-2 2-18 0,-4 1-73 16,0 2 32-16,-5 2 0 16,2-3 33-16,1 0-35 0,1-3 8 15,-2-2 4-15,3-2-1 0,1-3 24 0,4-6 0 16,-1-2 72-16,7-5-40 0,0-2-6 0,1-3 72 0,4-2-49 16,0-2-25-16,2-2 1 0,0 0-17 0,4 0 17 0,13 0-1 15,7 0-3-15,5-2 0 0,8-8-22 16,-3 3 9-16,3-2-60 0,3 0 26 0,-1 4-1 0,-1-1 27 0,-3 5-114 15,1-1 52 1,-3 2 32-16,-2 0-12 0,-5 0-247 0,-1 0 120 0,-3 0 71 16,-2 0 13-16,-4 0-337 0,-5 0 176 15,1 0 90-15,-5 0-111 0,-3 0 93 16,-1 0 58-16,-1 0 25 0,-2-4-304 0,0-7 164 0</inkml:trace>
  <inkml:trace contextRef="#ctx0" brushRef="#br0" timeOffset="99345.63">14713 7643 1830 0,'-8'-2'0'0,"2"2"0"0,3 0 0 0,-1 0 0 0,2 4 0 0,0 9 0 0,1 8 64 0,1 3-32 0,0 6 1 0,0 4 569 16,0 9-558-16,0 1-12 0,0 3 1 0,0-1 163 16,-2 3-161-16,-2-7 5 0,-1 10-7 0,0-6-44 15,1 2 22-15,1-3 0 0,1 0 22 0,2-7-373 16,0-1 182-16,0-5 95 0,0-9 48 0,0-3-585 15,2-6 262-15,5-7 163 16,5-5-406-16,-1-2 275 0</inkml:trace>
  <inkml:trace contextRef="#ctx0" brushRef="#br0" timeOffset="99566.05">14883 7840 627 0,'16'-22'0'0,"2"8"0"0,3 2 0 0,2 1 0 0,0 1 0 0,-2 4 496 16,8 4-235-16,-1 2-115 0,-2 0 213 15,-1 14-163-15,-3 6-82 0,-3 5-32 0,-2 5 54 16,-4 4-51-16,-6 4-27 0,-1-2 1 0,-3 5 20 16,-3-3-8-16,-3 8-38 0,-10-7-62 0,-4 0 30 15,0-7 1-15,-2 0 39 0,-3-5-189 0,0-4 91 16,-3-5-295-16,-1-5 184 0,-1-3 65 0,3-3-116 16,-6-5 77-16,4-2 57 0,-1 0-275 15,10 0 164-15,1-7 81 0,6-11 33 0,6-4-291 16,4-4 170-16</inkml:trace>
  <inkml:trace contextRef="#ctx0" brushRef="#br0" timeOffset="99801.92">15449 7694 1208 0,'13'-15'0'0,"-8"7"0"0,-1 1 0 0,-2 1 0 0,-2 1 0 0,-4 3 0 0,-8 0 390 15,-4 2-179-15,-4 4-88 0,-3 13-38 0,-3 9 208 16,-1 4-131-16,1 5-64 0,6 5-33 0,-1 1 75 15,6-1-45-15,-2 9-35 0,8-3-1 0,4-1 108 16,3 1-68-16,2-3-32 0,2-6 54 0,12 8-47 16,5-7-1-16,1 0-41 0,7-7 1 0,-5-2-152 15,5-4 83-15,1 0-374 0,0-6 221 0,-2-3 102 16,0-6 58-16,-1-2-321 0,-2-6 167 16,0-2 32-16,-2 0 62 0,2 0 13 0,-2-10-454 15,-3 0 249-15</inkml:trace>
  <inkml:trace contextRef="#ctx0" brushRef="#br0" timeOffset="99989.42">15650 7980 968 0,'-9'0'0'0,"7"0"0"0,2 0 0 0,0 0 0 0,0 0 0 0,3 0 0 0,12 0 399 0,8-3-183 0,1 0-91 15,-1-1-39-15,9 0 167 0,-2 0-110 0,-1 1-56 16,1 1-27-16,-3-2-60 0,-3 2 41 0,7 0-8 15,-10-1-268-15,0 0 134 0,-3 2 67 0,-1-1-388 16,-6 1 236-16,-2 1 56 16,-1 0 73-16,-2 0-496 0</inkml:trace>
  <inkml:trace contextRef="#ctx0" brushRef="#br0" timeOffset="100177.93">15919 7658 872 0,'-8'-2'0'0,"5"0"0"0,0 2 0 0,1 0 0 0,2 10 0 0,-2 8 0 0,2 7 446 0,0 4-199 0,0 4-111 16,0 10 133-16,2-1-119 0,0 1-58 0,1 2 213 15,-3-4-128-15,0 12-77 0,0-4-33 0,0-1-141 16,0 1 54-16,-3-4 26 0,-1-7 8 0,2-1-444 16,2-5 231-16,0-12 116 0,0 0 57 0,0-11-651 15,2-5 322-15</inkml:trace>
  <inkml:trace contextRef="#ctx0" brushRef="#br0" timeOffset="100404.33">16097 7746 788 0,'17'-11'0'0,"2"4"0"0,5 4 0 0,0-2 0 0,1 4 118 0,5-1-47 16,-2 2 0-16,2 5 297 0,-3 9-168 0,-1 7-83 15,-3 4-35-15,-5 3 119 0,-1 2-84 0,-6 4-42 16,-4 0-12-16,-5 1 9 0,-2 2-39 0,0-2-1 15,-14 4-84-15,-7-3 42 0,-2-2 22 16,-2-4-46-16,-9 4 29 0,-1-8 0 16,1-4 38-16,4-4-265 0,-5-5 126 0,1-6 21 15,4-4 45-15,5-3-335 0,4 0 172 0,3-1 83 16,7-10 43-16,8-5-212 0,3-9 132 0,0 2 63 0</inkml:trace>
  <inkml:trace contextRef="#ctx0" brushRef="#br0" timeOffset="100630.72">16579 7765 1211 0,'10'-12'0'0,"-4"4"0"0,-3 2 0 0,-1 0 0 0,-2 2 0 0,-5 3 0 0,-11 1 0 0,-5 0 236 16,-2 17-102-16,-4 7-43 0,-3 10-32 0,2 1 318 16,3 7-173-16,5-1-85 0,7-8-43 0,3 6 262 15,9-2-157-15,1-3-74 0,0-4 4 0,9 0-39 16,8-4 0-16,5-1-172 0,3-3 63 0,1-3 35 15,2-2-1-15,2-4-132 16,-1-2 84-16,-5-3 50 0,6-1 12 0,-3-3-532 16,-2-3 197-16,-4-1 154 0,2 0-388 0,0 0 254 15,-5-5 140-15,-1-5 66 0</inkml:trace>
  <inkml:trace contextRef="#ctx0" brushRef="#br0" timeOffset="100938.95">16790 7581 936 0,'-4'-23'0'0,"4"6"0"0,0 5 0 0,6-3 0 0,6 2 0 0,2-2 307 0,2 9-129 0,0-2-76 15,1 7-35-15,2-2 112 0,-2 3-73 0,-3 0-37 16,2 4 9-16,-5 8 47 0,-2 3-47 0,-1 1-22 16,-6 3-140-16,-2 3 58 0,0-3 38 0,-4 6-179 15,-9-3 101-15,-4-1 49 0,2-6 25 0,-3-2-105 16,0 1 38-16,2-5 36 0,2-4-37 0,3-1 77 15,-1-3-63-15,5-1 1 16,2 0 274-16,1 0-118 0,0 0-59 0,4 0-30 16,0-1 276-16,0-3-138 0,4-4-28 0,11 2-4 15,2 0-48-15,6 1-24 0,0-1 1 0,2 4-108 16,-2 0 50-16,5 0 13 0,-4 2 0 0,0 0-318 16,-3 0 169-16,0 2 86 0,-1 4-268 0,1 1 162 15,-2 1 33-15,-3 1 56 0,2-1-483 0,-4 1 259 16</inkml:trace>
  <inkml:trace contextRef="#ctx0" brushRef="#br0" timeOffset="101118.47">16977 7897 940 0,'-9'5'0'0,"4"5"0"0,5-1 0 0,0-5 0 0,0 0 0 0,3-4 353 0,10 0-160 0,8 0 397 16,4 0-534-16,-6 0 8 0,12-2-66 15,-7-4 0-15,3 3 35 0,-6 0 0 0,0 2-355 16,0 1 186-16,0 0 80 0,-4 0 45 0,0 0-585 16,-4 0 307-16,-3 0 153 0</inkml:trace>
  <inkml:trace contextRef="#ctx0" brushRef="#br0" timeOffset="101279.11">16991 8099 1083 0,'0'8'0'0,"0"2"0"0,11-7 0 0,1-3 0 0,4 0 0 0,1 0 0 0,3 0 245 0,5 0-98 0,7 0-61 0,-4 0 86 0,0 0-69 15,1 0-36-15,-3 0-381 0,-4 0 181 0,1 0-1093 16,-1 0 1165-16,1 4 29 0</inkml:trace>
  <inkml:trace contextRef="#ctx0" brushRef="#br0" timeOffset="101612.71">17742 7457 1026 0,'0'-3'0'0,"0"3"0"0,0 0 0 0,0 7 0 0,0 4 0 0,-4 6 0 0,-9 6 0 0,0 1 308 0,-2 4-138 0,-4 3-68 0,0-2-27 0,-1 3-72 16,-7 6 30-16,3-6 0 0,1-5-1 0,1-2-50 15,3-4 82 1,2-2-7-16,4-4-24 0,4-8-1 0,0 2 125 16,6-6-63-16,1-1-22 0,2-2-8 0,0 0 54 15,0 0-43-15,16 0-21 0,8-2 1 0,3-4 129 16,6-2-80-16,1 3-35 0,2-3-91 16,-3 5 28-16,1-1 0 0,-6 2 35 0,6 2-176 15,-6 0 85-15,2 0 41 0,-3 2 20 0,-3 2-132 16,4 3 71-16,-7-1 18 0,1 1-420 15,-1 0 198-15,-4-2 115 0,-6-3 27 0,1 1-292 0,-7 1 186 16,0-4 92-16,-3 2 47 0,-2-2 23 0,0 0-236 16</inkml:trace>
  <inkml:trace contextRef="#ctx0" brushRef="#br0" timeOffset="101803.2">17793 7414 1282 0,'0'0'0'0,"0"8"0"0,0 2 0 0,0 4 0 0,-2 5 138 0,-2 7-53 0,1 8-18 16,2 13-8-16,-1 2 461 0,2 4-243 15,0 5-123-15,-2 9 222 0,2-10-164 0,0 14-93 16,0-5-44-16,0-1-21 0,0 1-286 0,0-2 132 16,0-6 74-16,0 11-643 0,0-16 350 0,0 5 176 15,0-3 88-15</inkml:trace>
  <inkml:trace contextRef="#ctx0" brushRef="#br0" timeOffset="103899.49">19438 7877 830 0,'-4'-3'0'16,"0"-4"0"-16,1-4 0 0,-1-3 0 0,1 3 0 0,0-2 0 0,3-1 71 0,0 2 1 0,-2-2-32 0,2-1 6 0,0 3-13 15,0-3 25-15,0 4-25 0,0-1-1 0,0 2 9 16,0-2 25-16,0 2 0 0,0 0-11 16,2 1-18-16,2 1-4 0,4 3 7 0,3-3-50 15,0 5 36-15,2-2 7 0,4 4 0 0,0 1-24 16,2 0 21-16,-1 0 3 0,7 6-22 16,-4 3 22-16,-5 2 0 0,3 5 8 15,-1 0-45-15,-6 3 1 0,-1 1 26 0,-2 2 3 0,-4 1-23 16,-3-2 26-16,0 8-9 0,-2-3 2 15,0 1-31-15,-12 0 1 0,-1 1 27 0,-3-1 5 16,-3-1-64-16,-1 0 28 0,-1-1-3 0,-4-1 29 16,2-3-25-16,-3-1 4 0,-1-2 10 15,1-4 6-15,-1-1-26 0,2-3 22 0,-2-3-8 0,6-5 7 0,1 0 83 16,3-2-40-16,4 0-2 0,1 0 157 16,5 0-87-16,4 0-42 0,1 0-17 0,0 0 146 15,2 0-85-15,2 0-43 0,9 0-71 16,8 0 38-16,5 0-8 0,0 0 39 15,3 0 1-15,-1 0-41 0,2 0 1 16,-5 0 8-16,2 0-71 0,-2 4 31 0,0 0 0 0,0-3 32 0,-3 1-289 16,1 1 148-16,-2-2 34 0,-1-1-486 15,1 2 243-15,-4-2 142 0,2 0-369 0,-2 0 248 16,-1 0 135-16,2 0 65 0</inkml:trace>
  <inkml:trace contextRef="#ctx0" brushRef="#br0" timeOffset="104187.43">19758 7782 683 0,'-9'-11'0'0,"8"1"0"0,1 2 0 0,0-6 0 0,0 1 0 0,11 1 448 0,6 1-208 0,7 4-103 16,3 2-53-16,-3 5 183 0,8 0-122 0,0 0-56 15,-2 13-19-15,-4 8 0 0,0-1-29 0,-3 6-8 16,-6 2-35-16,-4 2 0 15,-4 2 35-15,-2 0-67 0,-6 0 42 0,-1 0-9 16,-1 0 34-16,-13 0-69 0,-2-2 35 0,-5-5 3 16,-2-2 8-16,-4-2-71 0,4-5 36 0,-4-4 1 15,-1-4-64-15,2-3 39 0,3-5 23 0,-4 0-88 16,4 0 53-16,4-2 21 0,-2-7-1 0,4 1-223 16,3-7 109-16,5 5 62 0,6-6 31 0,3 3-220 15,0-1 124-15,9-6 63 0,12 4 23 0</inkml:trace>
  <inkml:trace contextRef="#ctx0" brushRef="#br0" timeOffset="104431.76">20294 7671 1419 0,'4'-15'0'0,"-2"8"0"0,-2-1 0 15,0 0 0-15,-11 7 0 0,-3 1 0 0,-2 0 0 0,-5 7 224 0,0 14-95 0,-1 1 107 0,-1 7-93 0,2 3-59 16,5 2-26-16,2-1 175 15,5 1-99-15,4-1-51 0,5-8-17 0,0 9 4 16,0-8 0-16,11 1-37 0,4-3-42 0,5-1 21 16,1-5 9-16,4 2 12 0,-1-6-215 0,3-1 108 15,0-1 53-15,1-6-151 0,-3-5 106 0,5-1-8 16,-4 0 43-16,-1 0-465 0,-5-1 231 0,3-9 117 16,-2 0 49-16,-3-1-262 0,-1-1 164 0,-2-4 82 15,-1-2 41-15</inkml:trace>
  <inkml:trace contextRef="#ctx0" brushRef="#br0" timeOffset="104731.46">20482 7450 945 0,'-5'-10'0'0,"1"8"0"0,4 0 0 0,0 1 0 0,0-3 0 0,2 0 330 16,12 1-152-16,4 1-73 0,3 0 69 0,2 2-71 15,-3 0-34-15,-1 0 7 16,-1 5-11-16,-3 5 0 0,-2 3-33 0,-6 3 1 15,0 2-147-15,-5 1 81 0,-2 0-145 0,0 4 106 16,-12-2 52-16,-5 0 26 0,0-2-80 0,-2-4 53 16,-7 2-8-16,4-6-1 0,2-2 48 0,0-1-1 15,3-2-74-15,4-5 32 0,1 2 253 0,5-2-117 16,2-1-52-16,3 0-31 0,0 0 255 0,2 0-121 16,0 0-52-16,9 0-15 0,12 0-31 0,4 0 0 0,2 0-102 15,3 0 44-15,2 0-9 0,0 0 36 0,1 0-325 16,-4 0 162-16,-1 0 81 15,-3 0-252-15,-1 0 134 0,-1 0 84 0,-5 6 1 16,0 3 35-16,-4 3-50 0</inkml:trace>
  <inkml:trace contextRef="#ctx0" brushRef="#br0" timeOffset="104911.98">20625 7931 923 0,'-14'3'0'0,"7"3"0"0,4 0 0 0,3-3 0 0,0-3 0 0,0 0 178 0,1 0-72 0,10 0-37 16,7 0 324-16,8 0-181 0,-4 0-81 0,8 0-53 16,-2-2 61-16,2 1-53 0,-3-2-26 0,-3 2-94 15,1-1 29-15,-5 2 0 0,-1 0 38 16,0 0-433-16,-4 0 217 0,0 0 116 0,0 0-510 0,-1 3 251 16</inkml:trace>
  <inkml:trace contextRef="#ctx0" brushRef="#br0" timeOffset="105207.59">21277 7529 1132 0,'3'0'0'0,"1"11"0"0,-2 5 0 0,-2-2 0 0,0 1 0 0,-9 4 0 0,-10 5 113 16,4-3-40-16,-4 1 149 0,-2 1-94 0,1-4-48 15,1-3-15-15,-4 3 5 16,7-8-37-16,-4 1 0 0,4-2 0 0,2-5-37 15,3-3 8-15,4 0 29 0,2 0 0 0,2-2 77 16,1 0-38-16,2 0 0 0,0 0-52 0,5 0 12 16,11 0 1-16,7 0 55 0,3 0-27 0,4 0-1 15,0 0-19-15,2 3-51 0,0 1 21 0,0 1 0 16,-2-1 21-16,-2 2-198 0,-4 0 105 0,4-1 33 16,-7-1 28-16,2 2-401 0,-5-3 197 15,2 1 69-15,-6-2-303 0,0 0 207 16,-5-2 99-16,0 0 49 15,-1 0-107-15,-4 0 79 0,-2-11 31 0</inkml:trace>
  <inkml:trace contextRef="#ctx0" brushRef="#br0" timeOffset="105372.84">21387 7524 930 0,'-7'-4'0'0,"1"4"0"0,3 0 0 0,1 7 0 0,0 6 0 0,2 7 0 0,-2 5 0 0,0 5 350 0,2 4-163 0,0 7-77 0,-1-2-39 0,-4 3 196 16,-1-1-116-16,3-3-71 15,-3 9-7-15,1-12-40 0,1 1-1 0,1 0-314 16,-2-4 157-16,5-5 87 0,0-2 31 0,0-4-205 16,0-4 122-16,0-8 62 0,0-2 30 0,5-7-617 0</inkml:trace>
  <inkml:trace contextRef="#ctx0" brushRef="#br0" timeOffset="105602.23">21574 7638 1345 0,'20'-6'0'0,"8"4"0"0,-1 2 0 0,3 0 0 0,-2 0 0 0,0 9 0 0,-1 6 63 0,-4 2-1 0,0 6 202 0,-2 0-107 0,-6 5-66 15,-3 1 38-15,-5 1-48 0,-5 2-24 0,-2 3-16 16,0-2 0-16,-16-1-9 0,-4-2 1 16,-8 5-135-16,3-14 68 0,-5 6 33 0,0-6 8 15,2-3-163-15,-2-5 94 16,1-3 30-16,-1-4-368 0,2-4 171 15,6-2 100-15,-1 0-217 0,4-4 156 16,8-10 79-16,4-1 39 0,5-5 1 0</inkml:trace>
  <inkml:trace contextRef="#ctx0" brushRef="#br0" timeOffset="105808.68">21996 7467 1310 0,'2'-10'0'0,"-1"3"0"0,-1 3 0 0,0 2 0 0,-12 2 0 0,-9 4 0 0,-1 15 205 0,-3 5-78 0,-5 10 623 0,4 3-684 16,1 7-33-16,2 1 208 0,5 1-175 0,6-4-13 0,3 9-20 15,6-14-34-15,3 3 0 0,0-3 33 0,10-2 1 16,10-6 8-16,4-1-271 0,5-5 132 16,2-3 65-16,3-5 33 0,0-1-504 0,1-6 252 0,-1-1 133 15,0-5-6-15,1-2-480 0</inkml:trace>
  <inkml:trace contextRef="#ctx0" brushRef="#br0" timeOffset="106048.58">22133 7745 1244 0,'-17'-2'0'0,"10"1"0"0,7 1 0 0,0 0 0 0,3 0 0 0,8 0 275 0,3 0-121 0,4 0-61 16,3 0 192-16,13 0-131 0,-2 0-60 0,10-3-102 16,-3 0-1-16,-5 2 42 0,5-1 8 0,-4 1-8 0,-1-2-161 15,-4 3 80-15,-5-1-164 0,-2 1-113 16,-2 0 171-16,-5 0 82 0,-4 0 43 0,-1 0-462 16,-6 0 230-16,-3 0 114 0,-2 0 49 0</inkml:trace>
  <inkml:trace contextRef="#ctx0" brushRef="#br0" timeOffset="106226.3">22431 7485 1298 0,'-12'-11'0'16,"6"5"0"-16,1 5 0 0,0-1 0 0,3 2 0 0,1 0 0 0,1 11 0 0,0 12 0 0,0 3 196 0,1 6-86 0,4 9 98 0,0 2-88 0,-3 2-44 16,0 1-21-16,0-4 149 0,-2 6-90 15,0-3-152-15,0-4 35 0,-2-6 0 16,-3 3 36-16,-2-4 8 0,4-4-9 0,-1-5-409 15,2-5 205-15,2-6 102 0,0-3-489 0,0-7 233 16,0-4 154-16</inkml:trace>
  <inkml:trace contextRef="#ctx0" brushRef="#br0" timeOffset="106387.88">22541 7609 532 0,'9'-7'101'0,"5"5"-50"16,6 2 119-16,-1 0-61 0,2 0-42 0,-3 6 0 0,1 3 197 15,1 0-116-15,3 6-57 0,-4-3 37 16,6 5-52-16,-7 0-21 0,1-3-1 0,-3 1-381 16,0 3 180-16,0-5 98 0,-2-1 37 0,-3 0-510 15,-1-4 254-15,-1-4 127 0</inkml:trace>
  <inkml:trace contextRef="#ctx0" brushRef="#br0" timeOffset="106598.35">22973 7382 492 0,'0'-7'81'0,"0"4"-40"0,0 3-20 0,0 0-1 0,0 12 206 16,0 12-97-16,0 6 330 0,-7 14-217 15,-4 5-105-15,-3 13-52 0,-3 3 258 0,-2 5-154 16,2-8-71-16,-3 19-46 0,1-10 62 0,-2 0-51 0,1 2-25 0,-1-2-245 31,-2-1 106-31,5-4 57 0,2-13-190 0,2-3 123 0,2-14 62 16,5-6 39-16,-2-4-463 0,0-4 195 0,4-13 127 15,1-4-11-15,2-5-264 0,2-2 178 0,0-17 102 16</inkml:trace>
  <inkml:trace contextRef="#ctx0" brushRef="#br0" timeOffset="106882.56">23040 7206 761 0,'23'-29'216'0,"3"16"-108"0,8 10-53 15,0 1-28-15,-4-1 0 0,-4 0 118 0,-7 1-60 16,0 2-26-16,-5 0 90 0,0 8-57 16,-1 5 58-16,-3 1-51 0,-7 4-37 0,-1 2 0 0,-2 7-134 15,-2-3 52-15,-13 0 27 0,-1-5-74 16,-7 6 46-16,0-8 27 0,-2 0-1 0,7-6 49 0,-3 3-22 0,3-8-3 16,2 0-1-16,6-4-43 0,4 2 100 15,0-4-42-15,4 0 211 0,2 0-107 0,0 0-64 0,8 0-13 16,12-4-1-1,3 0 72-15,1 0-54 0,-2 3-20 0,10-2-58 16,-5 2-1-16,1 1 25 0,-2 0-1 0,-5 0-384 16,1 0 201-16,-3 7 88 0,0 3-751 15,-6 2 397-15,1 4 172 0</inkml:trace>
  <inkml:trace contextRef="#ctx0" brushRef="#br0" timeOffset="107051.11">23118 7781 1501 0,'0'-3'0'0,"3"-1"0"0,14 1 0 0,0-1 0 0,1-4 0 0,0 5 0 0,-1 0 0 0,1-2 442 0,10 2-209 0,-3 1-99 16,-4 1-136-16,1-2 1 0,-1 3 33 0,-2 0 9 16,-5 0-8-16,-1 7-603 0,-1 1 294 0,-5 3-254 15</inkml:trace>
  <inkml:trace contextRef="#ctx0" brushRef="#br0" timeOffset="107211.68">23134 7959 1021 0,'0'3'0'0,"0"5"0"0,4-8 0 0,9 0 0 16,2 0 0-16,4 0 0 0,1 0 452 0,8 0-213 0,1 0-104 0,1 0-38 0,-2 0-32 0,0 0 0 15,-3 0-24-15,-1 0-427 16,-2 0 209-16,-1 0 105 0,-3 5 53 0,-2 0-269 15,1 0 158-15</inkml:trace>
  <inkml:trace contextRef="#ctx0" brushRef="#br0" timeOffset="107502.08">23675 7775 814 0,'6'-18'0'15,"-2"7"0"-15,-1 1 0 0,-1 3 0 0,-2 3 0 0,0 1 0 0,-7 3 97 0,-6 0-32 0,-1 13 1 0,2 6 275 16,-2 4-158-16,5 3-75 0,3 2-37 0,3 2 284 15,3 1-161-15,0-5-73 0,1 3-48 0,10-4 134 16,9-4-87-16,-2-3-44 0,6-5 12 0,-1-4-20 16,9-3-8-16,-4-6-61 0,1 0-1 0,1-1 35 15,-4-13 8-15,0-6-152 0,-2-1 72 0,-3-5 36 16,-3-2 0-16,-2-2-213 0,-3-2 125 0,-5-2 7 16,-3-2 45-16,-5 0-303 0,0-6 156 15,-3 2 68-15,-11 8-143 0,-2-2 118 0,-7 9 55 0,-2 4 103 16,-3 7-25-16,0 8 1 15,-2 6-32-15,1 0 125 0,2 13-59 0,1 8-28 16,1 6-1-16,4 4 221 0,6 5-112 0,2 8-62 16,5-6-34-16,7-3 90 0,1 4-47 0,0 7 24 15</inkml:trace>
  <inkml:trace contextRef="#ctx0" brushRef="#br0" timeOffset="110716.53">25074 7822 191 0,'-9'-4'0'0,"2"-2"0"0,-1 1 0 0,2 1 0 0,1-2 0 0,-1 1 140 0,-2-1-58 15,1 1-24-15,0 1 3 0,5-2-13 0,-4 0-16 16,4 2 9-16,1-1-5 0,-1-3-4 0,2-4 1 16,0 2-28-16,0-3 28 0,5-3 8 0,8-2-8 15,3 1-34-15,0-2 1 0,3 2 31 0,-3 4 0 16,4 0-29-16,-1 3-8 16,1 1 24-16,-3 3 31 0,2 5-28 0,-4-1 2 15,0 2 0-15,-2 0 41 0,0 0-42 0,-3 9 2 16,-1 0 14-16,-2 5-14 0,-3-1 11 0,2 2-2 15,-5 2-4-15,2 2-1 0,-3 3 5 0,0 2-4 16,0-2-28-16,-4 7 28 0,-6-2 0 0,1-1-66 16,-5 0 28-16,-1-1 1 0,1-2 28 0,-3 3-85 15,-2-4 39-15,1-3 0 0,-2-1-3 16,-1-2 1-16,3-3 23 0,-3-2-11 0,3-2-22 16,1-2 25-16,2-1 9 0,5-2-19 15,-1-2 80-15,4 0-33 0,2-2 1 0,2 0 116 16,1 0-68-16,2 0-27 0,0 0 2 0,0 0 55 15,0 0-40-15,2 2-6 0,8 0-2 0,3 1-10 16,1 1-4-16,2-2-8 0,1 2 50 0,-1 0-25 16,2-2 0-16,-2-1-25 0,1 2-9 0,-2-1 9 15,0-1 0-15,-2-1-79 0,1 2 39 0,-3-2 0 16,0 0 48-16,-1 0-191 0,-2 0 83 16,2 0 34-16,-2 0-195 0,-1 2 100 15,-1-2 61-15,1 0 5 0,0 0-94 0,2 0 45 16,-1 0 39-16,2 0-8 0,2 0-170 0,1 0 109 15,0 0 54-15,0 0-163 0,2-2 109 0</inkml:trace>
  <inkml:trace contextRef="#ctx0" brushRef="#br0" timeOffset="111083.2">25697 7532 428 0,'0'-15'0'0,"0"4"0"0,0 0 0 0,0 2 0 0,0 3 0 0,-3 0 0 0,-4 4 65 0,-1-2-8 0,3 3-25 0,-3 1 69 0,0 0-35 16,-1 0 1-16,0 0-26 15,-4 9 22-15,3 1-1 0,0 5-29 0,0 1 0 16,-3 7 49-16,5-1-17 0,-3 6-8 0,2 3 51 15,1-1-38-15,2 4 1 0,0 0 58 0,5 0-40 16,-1-1-33-16,2-1 1 0,0 0 50 0,0-5-37 16,2 0 0-16,1-2-29 0,7 0 20 0,-1 1-28 15,2-2 0-15,0-2-21 0,1 1 0 0,-3-4 29 16,3 1-9-16,1-1-107 0,-1-2 54 0,0-2 27 16,1-6-232-16,-3-1 112 15,2-1 40-15,0-5 40 0,0 0-299 0,-1-2 153 16,3 0 61-16,-1-2 34 0,2-9-242 0,1-1 148 15,-4-4 73-15</inkml:trace>
  <inkml:trace contextRef="#ctx0" brushRef="#br0" timeOffset="111372.43">25843 7732 1092 0,'-5'-12'0'0,"2"5"0"0,3-2 0 0,0 2 0 0,0 1 0 0,0 1 0 0,0 0 0 0,2 1 0 0,7 2 222 0,3 2-94 0,3 0-40 0,2 0-32 16,-1 7 33-16,4 10-29 0,-6 1 1 0,2 1-54 16,-4 2 34-16,-1 6-8 0,-3-1 0 0,-3-1-54 15,-2 3 27-15,-3-2 1 0,0-3-3 0,-9 5-8 16,-5-4 36-16,-2-2 1 16,-2-2-68-16,-2-4 30 0,2-5 2 0,-2 3-3 15,0-4-57-15,-2-3 36 0,2 0 13 0,0-2-133 16,3-2 68-16,0-1 38 0,-1 0 13 0,10 0-79 15,-2-1 37-15,1-1 27 0,7 0-201 0,2 0 109 16,0 0 52-16,2 0 25 0,11 0-170 0,9 0 98 16,5-3 40-16,4-12 33 0</inkml:trace>
  <inkml:trace contextRef="#ctx0" brushRef="#br0" timeOffset="111616.77">26202 7677 743 0,'5'-21'0'0,"-1"4"0"0,-2 4 0 0,-2 2 0 0,0 0 0 0,0 2 0 0,-6 4 0 16,-6 3 106-16,1-1-41 0,0 3 0 0,2 0-6 0,-4 11 0 0,0 8-27 16,3 2 10-16,-2 7-10 0,6-1 1 0,-2 4 0 15,2 0 52-15,2 0-18 0,1 3-8 0,3-2-26 16,0 0 112-16,0-5-57 0,0 3-27 0,5-10 48 16,4 4-42-16,1-3 0 15,1-4-35-15,3 0-42 0,-3-4 21 0,1-1 8 16,0-4-42-16,1 0 28 0,1-2 0 0,-1-3 28 15,0-1-246-15,2-2 104 0,0 0 61 0,2 0-6 16,0 0-357-16,-2 0 164 0,4 0 107 0,-3-2-209 16,0-3 162-16</inkml:trace>
  <inkml:trace contextRef="#ctx0" brushRef="#br0" timeOffset="111782.9">26374 7877 1207 0,'-4'0'0'0,"2"0"0"0,2 0 0 0,0 0 0 0,0 0 0 0,0 0 0 0,0 0 0 0,7-6 0 0,6 0 179 16,-1 2-73-16,4 0-37 0,-2 3 12 0,4-1-16 16,-2 0-9-16,1 2-23 0,0 0-141 0,1 0 70 15,0 0 35-15,-1 0-317 0,0 2 173 0,-1 1 89 16,0 1 46-16,-3-2-442 16</inkml:trace>
  <inkml:trace contextRef="#ctx0" brushRef="#br0" timeOffset="111987.37">26694 7709 614 0,'0'-5'0'0,"0"4"0"0,0 0 0 0,0-2 0 0,0 3 0 0,0 0 166 0,0 0-59 0,0 3-41 0,0 8 0 16,0 4 214-16,2 2-124 16,-1 1-53-16,-1 3 76 0,0 2-73 0,0 3-37 15,0-3 0-15,0-2-97 0,0 3 38 0,0-4-7 16,0 1-173-16,0-3 101 0,0 2 51 0,0-5 26 15,-1-6-336-15,1 2 168 0,0-2 86 0,0-3-14 16,0 0-121-16,0-4 58 16,0-2 52-16</inkml:trace>
  <inkml:trace contextRef="#ctx0" brushRef="#br0" timeOffset="112237.7">26806 7541 1171 0,'12'-10'0'0,"-1"3"0"0,2 0 0 0,2 4 0 0,-5 1 0 0,4 2 0 0,1 0 0 0,1 3 0 0,0 13 283 0,3 2-129 16,-1 3-60-16,-2 2-31 0,1 3 94 0,-2 4-62 15,-2 2-23-15,-2 0-8 16,-3 1-1-16,-5 3-30 0,-1 2-1 0,-2-1-31 16,0 1 8-16,-7 3 23 0,-6-7-92 0,-4 0 46 15,-1 0 24-15,-5-6-1 0,0-2-166 0,0-3 88 16,-1-6 16-16,0-3 33 0,-1-3-294 0,6-1 148 15,-1-3 39-15,1-5-65 0,4-2 79 0,2 0 41 16,5 0-1-16,5-11-172 0,1-8 98 0</inkml:trace>
  <inkml:trace contextRef="#ctx0" brushRef="#br0" timeOffset="112531.63">27099 7636 505 0,'15'-17'0'0,"0"4"0"0,0 0 0 0,2 1 0 0,1 3 0 0,-4 1 325 0,1 2-147 0,0 5-72 0,3 1-37 16,-4 0 114-16,-2 0-68 0,2 1-44 0,-1 9-69 16,-3 0 31-16,-1 1-1 0,-3 0 1 0,-2 0-49 15,-1 2 20-15,-1 1 0 0,-2-3-127 0,0 0 78 16,0 3 39-16,-12-3 8 16,-1 0-129-16,-4-3 70 0,-2 2-7 0,3-2 32 15,-3-2 43-15,8-1-26 0,-2-2-28 0,2 0 249 16,3 0-105-16,5-3-53 0,-2 0-16 0,4 1 141 15,1-1-81-15,0 0-3 0,0 0 75 0,0 3-66 16,1-1-33-16,7 3 9 0,5-4-19 0,1 2-1 16,4-1-21-16,-1 0 0 0,5 0-118 0,-1-2 66 15,6 0 23-15,-3 2-397 0,1-2 205 0,0 4 103 16,0 4 15-16,2-1-312 16</inkml:trace>
  <inkml:trace contextRef="#ctx0" brushRef="#br0" timeOffset="113094.18">27581 7924 1147 0,'-9'-4'0'0,"4"2"0"0,5-1 0 0,0 3 0 0,0-1 0 0,0 1 0 0,0 0 0 0,3-2 0 0,13-1 0 0,2 3 148 16,9-1-58-16,-5-1-21 0,10 0 172 0,2 0-104 0,2 1-52 16,6-5 95-16,-2 3-74 0,-4-3-29 0,3 2-7 15,0-4-4-15,-2 3-33 0,-2-3 0 16,-3 1-36-16,-1 2 9 0,-2-2 27 16,-6 1 0-16,-1 3-248 0,-4 1 125 0,-5 0 61 15,0 0-391-15,-7 2 209 0,-1 0 62 0,-2 0 64 16,-1 0-268-16,-2 0 160 0,0 0 72 0,-2 4 48 15,-9-2-163-15,-2-2 102 0</inkml:trace>
  <inkml:trace contextRef="#ctx0" brushRef="#br0" timeOffset="113274.56">27981 7628 663 0,'0'-11'0'0,"0"5"0"0,0 1 0 0,-4 1 0 0,4 2 0 0,0 0 0 0,-1 2 238 0,-3 6-102 0,3 11-52 0,-1 7 111 16,-4 6-82-16,2 4-31 0,-4 2 179 0,2 9-114 15,1-11-57-15,-3 5-29 0,4 0-42 0,-2-1 22 16,-1-3-9-16,4-1 1 0,1 0-204 0,2-3 102 16,0-6 50-16,0-4-354 0,0 1 179 15,0-7 108-15,4-1 2 0,4-4-179 0,2-5 75 16,0-5 70-16</inkml:trace>
  <inkml:trace contextRef="#ctx0" brushRef="#br0" timeOffset="113459.77">28300 7728 1452 0,'0'-8'0'0,"0"8"0"0,0 0 0 0,5 0 0 0,0 0 0 0,4 0 0 0,-2 5 0 0,2 3 0 0,4 2 0 0,1 3 296 0,0-2-131 16,3 3-67-16,1-3-95 0,0 1 30 0,1 0 8 15,-3-1-8-15,3 0-107 0,-3 0 54 0,2-1 26 16,-4 0-346-16,2-2 195 0,-3 4 84 0,-1-2-10 15,-1-1-481-15</inkml:trace>
  <inkml:trace contextRef="#ctx0" brushRef="#br0" timeOffset="113661.04">28666 7600 1040 0,'0'-7'0'0,"1"2"0"0,-1 2 0 0,0 1 0 0,0 0 0 0,0 2 0 0,0 0 240 0,0 15-108 0,-5 11-49 0,-7 14 98 15,-4 5-73-15,-8 13-38 0,4-9 153 0,-10 14-99 16,5-1-46-16,-5-5-23 0,0 4-43 0,3-1-1 16,2-6 30-16,-5 11-8 0,6-8-190 0,6-10 95 15,2-1 48-15,7-15-342 16,2-3 194-16,0-2 36 0,5-7-368 0,2-5 231 16,0-3 115-16</inkml:trace>
  <inkml:trace contextRef="#ctx0" brushRef="#br0" timeOffset="113998.53">28799 7536 1189 0,'0'-32'0'0,"5"21"0"0,7 4 0 0,3 1 0 0,-1 0 0 0,-6 0 0 0,0 5 0 0,-1-1 0 0,0 2 136 0,4 0-52 0,-2 9-26 15,1 3 30-15,-2 6-27 0,2-1 8 0,-3 2-60 16,0-3 0-16,1 0 24 0,-5 0 0 0,2-4-68 16,-3 3 42-16,-2 2-8 0,0-2-96 0,-7 0 65 15,-4 2 33-15,-5-2 5 16,3-2-99-16,-7-1 34 0,7-3 33 0,-6-2-15 16,6 0 30-16,3-6-23 0,-2-1-4 0,4 0 25 15,-1 0 189-15,6 0-87 0,-2 0-45 0,5 0 200 16,0 0-93-16,0 0-66 0,0-4-17 0,10 0 3 15,5-2-38-15,3 2-1 0,4-2-137 0,4 0 64 16,-1 2 37-16,0-1 0 0,2 4-132 0,-3 1 78 16,6 0 8-16,-3 0 35 0</inkml:trace>
  <inkml:trace contextRef="#ctx0" brushRef="#br0" timeOffset="114586.15">29312 7756 1765 0,'0'-13'0'0,"0"9"0"0,0 1 0 0,6 3 0 0,4 0 0 0,6 0 0 0,-2 0 0 0,5 0 0 0,6 9 0 0,-4-3 0 0,10 2 0 0,-1-2 0 0,0 3 0 0,3-5 108 0,0 2-38 16,3-2 8-16,-2-2-155 0,-2-2 55 0,0 0 27 15,-4 0 1-15,-7 0-86 0,4 0 65 0,-7-2 20 16,-5 0-359-16,-1 2 146 0,-7 0 105 0,-4 0-15 15,-1 0-314-15</inkml:trace>
  <inkml:trace contextRef="#ctx0" brushRef="#br0" timeOffset="114754.99">29514 7964 956 0,'-12'4'0'0,"4"5"0"0,3-3 0 0,5-3 0 0,0 0 0 0,0-3 0 0,2 0 0 0,9 0 0 0,4-4 366 16,10-4-167-16,-1-1-83 0,5 1 66 0,2-1-74 15,-1 1-30-15,2 4-8 0,-2-3-81 0,0 4 21 16,-3 1 1-16,2 0 22 0,-8 2-299 0,9 0 146 16,-3 0 76-16,-6 4-471 15,-1 3 263-15</inkml:trace>
  <inkml:trace contextRef="#ctx0" brushRef="#br0" timeOffset="115275.37">30284 7769 591 0,'-10'0'0'0,"5"0"0"0,0-2 0 0,0-4 0 0,0-1 0 0,1-2 0 0,1-3 86 0,-2-1-27 0,5 0 0 0,0 2 115 16,0-4-70-16,0 0-28 0,8 0-8 0,5-3 66 16,3 4-50-16,3-3-26 0,0 4 0 0,0 2 80 15,9-3-56-15,-2 3-25 16,-1 4 45-16,-2 2-35 0,4 4 1 0,-4-1-28 16,4 2 16-16,-9 0-23 0,7 8-1 0,-3 4-29 15,-3 5 29-15,-6 1 9 0,4 6-8 0,-7 2-34 16,0 2-1-16,-5 3 35 0,-4 0-80 0,-1 3 47 15,0 2-1-15,-13 5 0 0,-7-3-113 0,-1 1 63 16,-8-1 19-16,1-7 2 0,-9 9-91 0,1-6 58 16,3-4 15-16,4-5-15 15,-1-8 13-15,7-3-6 0,-3-3 3 0,3-3 57 16,3-2-45-16,5-5 11 0,4 1 124 0,-1-2-65 16,5 0-21-16,2 0 0 0,4 0 180 0,-1 0-96 15,2 0-34-15,0 0-28 0,8 0 90 0,9 0-51 16,5-2-4-16,1 1 34 0,7 0-27 0,2-2 9 15,-2 1-48-15,7 0-11 0,-2 0 11 0,6 2-1 16,-6 0-96-16,3 0 45 0,-3 0 25 0,-3 0 1 16,0 0-337-16,-4 0 169 15,-6 4 61-15,4 2 49 0,-7 1-420 0,1 3 218 16,-1-1 111-16,-3 0-145 0</inkml:trace>
  <inkml:trace contextRef="#ctx0" brushRef="#br0" timeOffset="115410.04">31069 8212 1716 0,'0'-9'0'0,"0"7"0"0,2-4 0 0,6-1 0 0,-5-3 0 0,-1 3 0 0,0 3 0 0,-1 0 0 0,3-2 275 0,-2 3-122 0,0 1-51 0,-1 0-39 16,-1 0-522-16</inkml:trace>
  <inkml:trace contextRef="#ctx0" brushRef="#br2" timeOffset="149074.37">3121 8787 240 0,'1'-6'0'0,"0"-1"0"0,3 1 0 0,-3 1 0 0,1-1 0 0,0 0 0 0,1 0 0 0,-3 3 0 0,0-1 65 0,0 0 8 0,0 1-42 15,0 1 0-15,0-5-1 16,0 5 1-16,0-4 4 0,0 0 3 0,0-2-7 15,0 1-1-15,0-1 9 0,0 0-8 0,0 2 0 16,0 0 8-16,0 2 32 0,0 0 0 0,0 3-38 16,0-1 57-16,0 0-29 0,0 2 9 0,0 0-6 15,0 0-31-15,-3 0 0 0,1 0 0 0,-1 0-28 16,-2 0 36-16,4 0-9 16,-4 2 1-16,2 0 4 0,-1-1-5 0,0-1 1 15,2 0 8-15,-3 3-10 0,1-3 1 0,-1 0 1 16,0 0 4-16,0 0-18 0,-1 0 17 0,-1 0-4 15,0 0-38-15,-1 0 36 0,0 0 1 0,1 0-28 16,0 1 7-16,-1 1 18 0,0 0-3 0,3 0-12 16,-4 0 9-16,2 0 3 0,1 1 0 15,-1-1-12-15,1 2 6 0,-3-1 4 16,4 1 4-16,-3 1-5 0,1-2 4 0,0 1-5 0,0 0 37 0,1-3-35 16,-2 3 1-16,-1-2 23 15,2 2-15-15,1-3-7 0,-1 4 4 0,1-4-32 16,-5 3 29-16,4 0 0 0,1-1 8 0,-3 2-48 15,1-2 39-15,3 1 0 0,-3-1-43 0,3 1 1 16,-1-1 38-16,0 1 0 0,1-2-34 0,0 2 30 16,0 0-9-16,-1 0-20 0,0 0 26 0,-1-1-1 15,1 1-6-15,1 2-25 0,-3-1 27 0,-1 1 1 16,4-2 1-16,-3 5-11 0,1-3 9 16,1 1 1-16,-3 1-14 0,4-3 12 0,0 2 0 0,-4 1 13 15,4 0-14-15,-3 1 0 16,3-1-1-16,-3 0 7 0,2 2-5 0,-2-3 0 15,3 4 0-15,-3 0-10 0,2-2 11 0,0 0 1 16,-4 5-1-16,4-5-13 0,-1 3 12 0,0-3 0 16,0 2-3-16,2-3 1 0,-3 3 0 0,3-3 3 15,-1-1 6-15,0 0-8 0,1 1-3 0,-3 0 10 16,3-3-8-16,-2 2 1 16,2 1 1-16,0-2-14 0,0 1 13 0,-1 1 4 15,1 0-4-15,-1-1-1 0,-2 2 2 0,3 1-1 16,-3-1-1-16,2 0 2 0,1 0-2 0,-1 4-11 15,1-5 11-15,-2 2 0 0,2-2-1 0,0 2-8 16,3 2 9-16,-5-3-1 0,4 2 0 0,-3-1-21 16,3-2 21-16,-1 1-1 0,0 0 0 0,1 1-11 15,-2-1 10-15,0 0-1 0,2 1 7 0,-2-1-7 16,2 1 1-16,-3 1 26 16,1-2-26-16,-1 2 1 0,1 1 0 0,0-1 12 15,0 0-11-15,-1 0 1 0,0 0-1 0,2 1 10 16,0 1-9-16,-1-3 3 0,0 3-2 0,-1-2-4 15,3-2 4-15,-2 1 0 0,2 1-22 0,-1-1 22 16,0 0-1-16,0-1-15 0,1-1 14 0,1 4-1 16,-3-1 1-16,5-1-8 0,-5 1 7 0,1 0-2 15,3 0 2-15,-1 2 19 0,-1-1-20 0,0-1 1 16,0 4-1-16,1-5 20 16,0 5-19-16,1-4 1 0,-2 1-6 0,0-2 8 15,3 3-2-15,0-3-10 0,-3 1 10 0,3-2 2 16,0 3-2-16,-2-3-24 0,2 2 23 0,0-1-1 15,0 1 1-15,-2-2-21 0,2 1 19 0,0-1-2 16,0 1 2-16,0-1 10 0,0 2-11 0,0 0-1 16,0-1 3-16,0 1-2 0,0 1 0 0,-1 1-2 15,1-2 2-15,0 0 2 0,0 0-1 0,0 3-8 16,0-2 8-16,0 0 0 0,0-1-1 0,0-1-7 16,0 1 8-16,0 1-2 15,0-3 1-15,0 2 8 0,1-2-8 0,1 2-2 16,0-1 2-16,-2 0 20 0,3-3-20 0,-3 3 2 15,3-4-1-15,0 0 1 0,-2-1 0 0,3 1 1 16,-3 0-7-16,1-2 7 0,3 0-2 0,-2-1-16 16,-2 1 17-16,3 0-1 0,1 0 0 0,-1 0-18 15,-1-2 17-15,0 1-2 0,1 1-2 0,0 0 2 16,0-3 1-16,-1 3 0 0,2 0-1 0,1-2 0 16,0 2 0-16,-4-3 2 15,4 1-1-15,-1 0-1 0,1 0 0 0,0 0 13 16,1-2-12-16,1 2 0 0,-3-2 1 0,3 0 32 15,1 0-31-15,-1 0 1 0,-1 0 29 0,3 0-28 16,-3 0 1-16,1 0-4 0,2 0 3 0,-3 0 2 16,0 0 2-16,1 0-14 0,0 0 13 0,-1-2-2 15,0 2 2-15,1-2-23 0,0 0 21 0,-2 0-1 16,0 0-3-16,2-1 11 0,2 1-10 0,-3-2 1 16,0 1-1-16,3-1 28 15,-1 0-26-15,1-3-1 0,-1 2 33 0,1 0-30 16,-1-1 3-16,4-1-10 0,-3-1 8 0,2 1 0 15,-4-3 3-15,3 3-15 0,0-2 15 0,1-1-2 16,-4 1-1-16,4-1-35 0,-1 0 33 0,-1 1 0 16,-1 2-1-16,4-2-26 0,-2 2 22 0,-3-3 1 15,3 2 0-15,-1-1 1 0,-1-2-3 0,2 1 18 16,2-1-15-16,-5-2-1 0,3 0 1 16,3-3-3-16,-3 2 4 0,1-4-1 15,-1 4 2-15,0-3-12 0,-1 2 11 0,2-2 0 16,-1 2 4-16,2-1-5 0,-2 2 0 0,2 1 1 15,-4-3-1-15,2 3 0 16,1-2-1-16,-3 2-7 0,0-2 7 0,3 2 1 0,-3-2 0 0,1 1-19 16,-2-2 18-16,2 1 0 0,-1-1 0 0,0 2-23 15,-1-1 21-15,3 0 1 0,-5 0-29 0,1 0-1 16,0 0 23-16,2 1-20 0,-1-1 20 0,-2 1 0 16,2-2-3-16,0 1-1 15,0 1 1-15,-2-1 3 0,4 0-5 0,-2-1 17 16,0 1-14-16,-2 0 1 0,1-2-1 0,2 0 17 15,-1 2-14-15,-2 0-4 0,1 1 18 0,-4 1-14 16,3-2 2-16,-3 1 24 0,2 3-24 0,-2-2-1 16,0 0 2-16,4-1 18 0,-6 1-17 0,5 0-1 15,-2 0 2-15,-1-2 9 0,2 2-8 0,0 0-2 16,-2 0 2-16,2-1 2 16,0 1-2-16,-1 3 0 0,-1 1-19 0,2 1 18 15,-4 0 0-15,1 3-3 0,0-2 2 0,-1 2-1 16,1-1 2-16,0 1 10 0,-2-1-11 0,0-2 0 15,0 3 0-15,0-3 14 0,3 1-13 0,-3-1 1 16,0-2-1-16,0 3-5 0,1-2 6 0,-1-3 2 16,0 3-12-16,0 0 10 0,0 0 0 0,0-1-21 15,0 3 11-15,0-3 6 0,0 2 3 0,0 3 0 16,0-1-2-16,0 1-2 16,0 1 2-16,0 0 12 0,-4 0-12 0,2 3-1 15,0-3 1-15,-1 1 21 0,1 2-21 0,1-1 3 16,-2-2 3-16,1 3-2 0,-1-1-2 0,-1-2 9 15,2 2-8-15,-1 0 2 0,-2 0-2 0,2 0 6 16,-1 0-5-16,-2 1 0 0,3-1 0 0,-2 0 4 16,0 0-4-16,1 0 0 0,-1 0 0 0,0 1 30 15,0-2-28-15,0 0 0 0,-1 3 0 0,0-2 1 16,1 2-1-16,-1-2-7 16,1 2 8-16,0-2 1 0,-1 2-2 0,-1-2 24 15,3 0 1-15,-3 1-22 0,2 1 0 0,1-3 39 16,-2 2 0-16,2-1-34 0,-1 0-2 0,1 0 24 15,-1 0 3-15,1 0-18 0,0 1-31 0,1-1 30 16,-2 0-3-16,2 0 6 0,1 0-33 0,-1 2 31 16,0 0-3-16,0-2-2 0,-1 2 2 0,3 0-11 15,-4 0 13-15,4 0-144 16,-4 0 65-16,3 0 25 16,1 0 1-16,-1 0-88 0,0 0 54 0,2 0 21 0,-1 0-117 0,1 0 62 15,0 0 38-15,-3 0-95 0,3 0 56 0,-2 0 40 16,2 10 0-16,0 5-431 0,0 5 231 0</inkml:trace>
  <inkml:trace contextRef="#ctx1" brushRef="#br0" timeOffset="115463.74">20634 14477 0,'0'0'0,"0"0"0,0 0 15,0 0 1,0 0-16,0 0 16,0 0-1,0 0-15,0 0 16,0 0 0</inkml:trace>
  <inkml:trace contextRef="#ctx0" brushRef="#br0" timeOffset="179081.4">8579 9490 342 0,'-9'0'0'0,"2"0"0"0,0 0 0 0,0-1 0 0,-3-3 0 0,1-5 169 0,-1 0-67 0,2-2-35 16,3 1 49-16,-1-5 7 0,4 0-46 0,1-2-22 16,1 2 57-16,0-2-40 0,0 2 9 0,0-1 27 15,1 0-37-15,7-1 0 0,2 2-39 0,1 2 64 16,3 0-24-16,2 2-8 0,0-1-31 0,3 3 25 16,2 1 1-16,3 1-27 0,-3 4 9 0,2 1 24 15,5-1-32-15,-2 3 0 0,-4 0 6 0,1 12-7 16,-2 1 9-16,4 6-23 0,-7 2 14 15,-1 2 1-15,-3 4 0 0,-3 3 26 16,-2 2-18-16,-5 2-8 0,-3 2-1 0,-1-3 23 16,0 2-1-16,-1-2-21 0,-9 1 31 0,-4-4-8 15,0-2-23-15,-3 0-1 0,-1-3-20 0,-3-1 1 16,0-8 28-16,-4 5-104 0,1-6 48 0,0-3 20 16,5-5 1-16,-3-1-258 0,4-2 129 0,1-4 51 15,8 0 38-15,0 0-365 0,3 0 184 0,3-2 80 16,3-4 55-16,0-5-300 0,2 1 173 0,12-5-87 15</inkml:trace>
  <inkml:trace contextRef="#ctx0" brushRef="#br0" timeOffset="179371.67">9114 9253 630 0,'0'-14'0'0,"0"1"0"0,0-1 0 0,-8-2 0 0,-3 1 0 0,-2 2 286 0,-1 3-127 0,0 3-55 16,-2 1 123-16,1 4-98 0,-2 1-48 0,1 1-24 16,0 3 39-16,-2 12-24 0,0 8-8 0,1 4 18 15,1 1-24-15,1 3 0 0,2 3-26 0,2 3 128 16,2 2-68-16,4-2-29 0,3 1-1 0,2-3 138 16,0 1-84-16,10-3-33 0,6 2 117 0,0-6-83 15,4-2-42-15,3-4-21 0,3 0-37 16,3-3 24-16,1-6-9 0,0 1-85 0,0-4 43 15,-2-1 21-15,0-2 1 0,-4-2-277 16,1-3 146-16,-4-1 66 0,0-2 41 0,-5 0-572 16,1 0 278-16,-4-2 115 0,-2-7-399 0,1-3 278 0</inkml:trace>
  <inkml:trace contextRef="#ctx0" brushRef="#br0" timeOffset="179599.07">9384 9317 1578 0,'-5'-4'0'0,"0"2"0"0,3 1 0 0,2 1 0 0,0 0 0 0,0 0 0 0,0 0 0 0,0 0 0 0,2 0 395 0,11 0-182 0,0 0-89 0,1 0 106 16,5 1-102-16,0-1-48 0,2 0-144 15,-1 0 48-15,1 0 24 0,-2 0 9 0,2 0-111 16,-3 0 64-16,0 0 31 0,-2-1 0 0,-2-2-376 15,-4 3 147-15,0 0 119 16,-3 0-551-16,-5 0 314 0</inkml:trace>
  <inkml:trace contextRef="#ctx0" brushRef="#br0" timeOffset="179805.8">9455 9587 922 0,'-3'9'0'0,"3"0"0"0,0-4 0 0,0-2 0 0,0 1 0 0,2-2 473 0,7-2-220 0,6 0-110 15,2 0-47-15,0 0 264 0,1 0-163 16,3 0-83-16,-2 0-40 0,1 2 34 16,-1-1-30-16,-1 1-8 0,-4 0-87 0,-3 2 25 15,1 0 0-15,-3-2-102 0,-3 2 71 0,-1-2 24 16,-2-1 0-16,-1-1-102 0,-2 0 67 0,0 0 34 16,0 0 3-16,0 0-190 0,0 0 66 0,-2 0 58 15,-3-1-8-15,3-1-240 0</inkml:trace>
  <inkml:trace contextRef="#ctx0" brushRef="#br0" timeOffset="181455.61">10380 9363 512 0,'0'-2'0'0,"0"2"0"0,0-1 0 0,0-1 0 0,-2 0 0 0,2-2 267 0,-4 0-117 0,2-4-50 15,-1 4-38-15,-1-4 32 0,-2-3-31 0,0 0 1 16,1-1-54-16,-1 0 31 0,-1-1-8 0,0 2-58 16,-2 0 30-16,2 2-1 0,-2 1 28 0,-1 4-25 15,-5 2-9-15,0 2 35 16,-2 0 0-16,-5 10-47 0,3 11 40 0,-1 3-22 15,-5 14 17-15,2-1 89 0,5 6-43 0,-3 4-21 16,4 2 43-16,4-8-16 0,2 8-8 0,5-15 43 16,4 2-37-16,2-8-1 0,0-8-29 0,2 1-5 15,11-4-3-15,2-6 0 0,4-3-1 0,2-5-49 16,3-3 32-16,4 0-7 0,-2-3 24 0,3-12-87 16,-3-2 44-16,-1-3 11 0,-2-4-132 0,-2-1 60 15,0-2 43-15,-4 2-73 16,-4-4 51-16,0 2 7 0,-6 7-2 0,0 1-46 0,-4 6 36 15,-1 1 3-15,0 5 0 0,-2 1 77 16,0 5-33-16,0-2-6 0,0 3-16 0,-2 4 191 16,-3 11-89-16,1 6-37 0,-1 0 180 0,4 7-95 15,-1-4-56-15,2 5-5 0,0-3 53 0,2-5-18 16,6 0-24-16,5-1 8 0,1-5-22 0,9-2 0 16,-6-6-22-16,8-1-71 0,-5-6 44 0,3 0-8 15,0 0 35-15,-2-4-117 0,0-9 58 16,-3-3 19-16,-6-2-108 0,2-8 49 15,-5 1 39-15,-3-2-55 0,-3-2 39 0,-1-3-1 16,-2-2-10-16,0 1-39 0,-5-3 36 0,-8 0 5 16,-4 5 1-16,-3 0 0 0,4 9-14 0,-7-1 33 15,-1 10 0-15,2 8 49 0,-3 2-24 0,1 3-2 16,3 0 100-16,-3 15-53 0,3 2-25 0,4 2 21 16,6-2-24-16,0 4 11 0,4-2-16 0,6-1-74 15,1-1 39-15,0-2 1 0,1 2 43 0,11-3-355 16,6-2 146-16,7 2 88 15,3-6 21-15,4-5-307 0</inkml:trace>
  <inkml:trace contextRef="#ctx0" brushRef="#br0" timeOffset="181740.67">10911 9386 1199 0,'2'-11'0'0,"-1"5"0"0,1-3 0 0,-2 1 0 0,0 0 0 0,-2 3 0 0,-7 2 0 0,0 0 186 0,-3 2-69 0,0 1-46 0,1 0 53 0,-3 7-45 0,3 6-23 15,-1 2-1-15,1 2 100 16,6 0-65-16,1 0-29 0,4-2 0 0,0 0 29 16,2-2-29-16,11-2 9 0,6 0-62 0,4-1 1 15,-1-3 24-15,2-1 0 0,-3 1-85 0,2-1 51 16,-5 3 12-16,-1 0-91 0,-2 1 44 0,-5 1 32 16,-3 5-7-16,-5-1-19 0,-2 3 0 0,0 3 0 15,-3 2 47-15,-13-3-17 0,0-1-18 0,-2-2 13 16,-6 2 31-16,4-5 0 15,1-4-27-15,-8 1-157 0,9-5 75 0,-1-2 36 16,3-4 5-16,7 0-340 0,0 0 170 0,9-10 89 16,0-8 45-16,4-3-174 0</inkml:trace>
  <inkml:trace contextRef="#ctx0" brushRef="#br0" timeOffset="182106.05">11204 9258 1522 0,'8'-3'0'0,"-3"1"0"0,-1 2 0 0,-3 0 0 0,-1 11 0 0,0 4 0 0,-3 3 0 0,-3 7 0 0,3 1 268 0,1 5-118 0,-2 2 183 16,1 3-150-16,1 3-66 0,2 5-47 0,0-9 44 15,0 4-41-15,2-7 0 0,9-1-40 0,-1-9-88 16,10 3 40-16,-1-7 24 0,-3-5 0 0,5-4-36 16,0-1 30-16,1-8 8 15,4 0-107-15,-3 0 48 0,-2-8 36 0,-1-8-99 16,-1-5 56-16,-4-3-1 0,-1-5 24 0,-3 0-53 15,-2-5 34-15,-3-10 6 0,-4 5-5 0,0-15-36 16,-2-1 30-16,0-9-1 0,-12 6-19 0,-1 9 19 16,-4 6-7-16,-3 2 24 0,-3 8-14 0,0 11 0 15,-2 9 21-15,0 8 171 0,2 3-94 0,-5 2-34 16,2 12-21-16,1 8 232 0,3 2-117 0,1 2-40 16,2 5-37-16,4-1 196 0,4 0-101 0,3 0-20 15,5 1-34-15,3-7 8 0,0 0-13 16,5 3-9-16,12-4-54 0,2-4-1 15,5-3 34-15,3 0-271 0,3-5 143 0,3-1 52 16,1-4 37-16,3 0-720 0,2-3 349 0,-4 1 159 0</inkml:trace>
  <inkml:trace contextRef="#ctx0" brushRef="#br0" timeOffset="182292.99">11613 9403 1161 0,'0'0'0'0,"2"0"0"0,2 0 0 0,1 0 0 0,4 0 0 0,2 0 0 0,4 0 661 0,3 0-306 0,9 0 261 16,-1-2-292-16,4 0-146 0,2 2-72 0,0 0 23 16,2 0-40-16,-2 0-32 0,-1 0-1 0,1 4-263 15,-2-3 119-15,1 3 61 0,-7-4 37 0,6 2-526 16,-12-2 275-16,2 0 136 0,-8 0 70 16,0 0-824-16,-6 0 406 0</inkml:trace>
  <inkml:trace contextRef="#ctx0" brushRef="#br0" timeOffset="182490.46">11863 9118 841 0,'-9'0'0'0,"5"0"0"0,3 0 0 0,-1-3 0 0,0 3 0 0,2 0 0 0,0 0 580 0,0 10-273 0,0 8-129 16,0 10-77-16,0-2 332 0,0 11-200 0,0 4-100 15,0 2 34-15,0-5-59 0,0 10-42 0,0-2 1 16,0-1-283-16,0-2 124 15,0-2 62-15,0-5-394 0,0 0 225 0,2-5 115 16,0-10 56-16,5 0-310 0,-2-12 85 0,4-2 106 16,2-7 42-16,-2 0-339 0</inkml:trace>
  <inkml:trace contextRef="#ctx0" brushRef="#br0" timeOffset="182702.9">12219 8963 2072 0,'0'-9'0'0,"0"7"0"0,0 2 0 0,0 0 0 0,1 0 0 0,3 0 0 0,0 4 0 0,1 9 358 0,1 6-163 0,2 6-81 0,-3 2 187 15,-1 7-134-15,1 6-59 0,-1 4-42 0,0 4 223 16,-2 1-128-16,-1 3-64 0,-1 2 70 0,0 3-167 16,0-3 0-16,0 2 0 0,0-5-311 0,0-2 188 15,0-12 79-15,0 4-594 0,0-10 291 0,3-7 181 16,1-3-15-16,5-4-677 0</inkml:trace>
  <inkml:trace contextRef="#ctx0" brushRef="#br0" timeOffset="182866.46">12665 9542 2071 0,'4'-5'0'0,"2"2"0"0,3 1 0 0,-3 2 0 0,-1 0 0 0,-3 0 0 0,0 0 0 0,0 6 353 0,-2 3-159 15,0 5-73-15,0 1 141 0,-8 2-115 0,-4 3-56 16,0 1-30-16,1-4-463 0,2 1 225 0,-3 0 102 16,5 1 53-16,-1-1-808 0</inkml:trace>
  <inkml:trace contextRef="#ctx0" brushRef="#br0" timeOffset="183134.74">13079 9197 1759 0,'-12'-16'0'0,"8"12"0"0,4 1 0 0,-3-5 0 0,1 2 0 0,-2 3 0 0,4 1 279 0,0 0-124 0,0 2-52 0,0 0 302 16,0 7-187-16,6 9-92 0,6 4-47 0,6 3 101 15,1 0-65-15,-1 3-46 0,1-2 1 0,2 1-155 16,-1-3 59-16,1 0 30 0,-4-4 7 0,4 4-299 16,-8-7 160-16,2 0 81 0,-2-2-262 0,-3-1 92 15,-3-5 112-15,-2-2-745 0</inkml:trace>
  <inkml:trace contextRef="#ctx0" brushRef="#br0" timeOffset="183373.3">13546 9021 1691 0,'0'-8'0'0,"0"2"0"0,0 4 0 0,0 0 0 0,0 0 0 0,0 2 0 0,0 0 0 0,-5 0 0 0,-3 15 575 0,-3 9-271 0,-2 10-136 16,-2 6 206-16,-4 4-163 0,-2 17-94 0,0-1 32 16,-1 9-58-16,-7 14-30 0,0-1 1 15,1-6-46-15,-10 17-8 0,10-21 25 0,0 7 0 16,5-9-148-16,6-15 74 0,6-6 45 15,2 6-264-15,5-21 147 0,0-2 36 0,4-10 48 16,-2-7-413-16,2-4 168 0,0-6 125 0,0 0-118 16,0-5 117-16,0-2 58 0,0-11 30 0,4-6-502 0</inkml:trace>
  <inkml:trace contextRef="#ctx0" brushRef="#br0" timeOffset="183555.67">13623 9350 1567 0,'6'-17'0'0,"7"10"0"0,6 3 0 0,-1-4 0 0,0 1 0 0,-2 1 0 0,0 2 0 0,0 1 540 0,3-1-246 15,0 1-134-15,5-2 68 0,-1 1-97 0,1-3-49 16,1 4-25-16,-5-3-70 0,5-1 18 0,-4 1 1 16,-1-1 27-16,-3 1-499 0,-6 4 250 0,1 0 132 15,-7 2-296-15</inkml:trace>
  <inkml:trace contextRef="#ctx0" brushRef="#br0" timeOffset="183717.48">13711 9579 1897 0,'-1'0'0'0,"1"0"0"0,1 0 0 0,7-1 0 0,0-1 0 0,1 0 357 0,4-2-162 0,4 2-73 0,2-2 427 15,-1 3-258-15,3-1-129 16,-1-1-64-16,-2 2-1 0,3 1-23 0,-5 0-9 15,1 0-480-15,-2 0 225 0,-1 0 111 0,-3 4-933 0</inkml:trace>
  <inkml:trace contextRef="#ctx0" brushRef="#br0" timeOffset="184323.77">14444 9077 1042 0,'-5'0'0'0,"3"0"0"0,2 0 0 0,2 5 0 0,10 0 0 0,8 0 0 0,4-2 363 0,6-1-165 16,6 0-74-16,10-1 137 0,-2-1-114 15,2 0-58-15,4 0 173 0,-4 0-115 0,-6 0-49 16,9 0-37-16,-14 0-72 0,-1 0 21 16,-1 0 1-16,-8 0 22 0,-2 0-218 0,-4-1 104 15,-4-1 57-15,-5 0-485 0,-5 0 238 16,-1 2 144-16,-4-1-535 0,0-2 319 0</inkml:trace>
  <inkml:trace contextRef="#ctx0" brushRef="#br0" timeOffset="184649.28">14522 9093 679 0,'-12'6'0'0,"6"-2"0"0,3 3 0 0,3 1 0 0,0-4 0 0,0 6 0 0,0 1 460 0,3 9-218 0,8 2-105 16,-1 6-43-16,1 4 381 0,0 10-221 0,-1 0-110 15,-3 4 176-15,1 3-143 0,-5-1-65 0,1 2-48 16,-2-4-31-16,1-8 0 0,-3 1-1 0,0-3-46 16,0-11 31-16,0-2-8 0,0-2 24 0,0-10-200 15,0 1 99-15,-9-9 51 0,2-3 33 0,-6 0-273 16,0-1 76-16,-4-16 88 0,-2-4-217 0,0-3 138 16,-1-7 62-16,-3-4-64 15,0-1 70-15,3 1 36 0,1 2 0 0,0 3 12 16,3 7 15-16,0 5 8 0,3 3 1 0,2 10 61 15,1 3-30-15,1 2 0 0,2 0-40 0,2 15 202 16,0 7-97-16,1 1-48 0,1 1 206 0,3 0-113 16,0-1-20-16,0 6-109 0,0-9 26 0,0 3 15 15,3-5 39-15,11-2-518 0,-1-8 229 0,6-2 116 16,3-6 41-16,2 0-263 0</inkml:trace>
  <inkml:trace contextRef="#ctx0" brushRef="#br0" timeOffset="184923.91">14598 9307 1008 0,'13'-17'0'0,"4"6"0"0,2 0 0 0,3 0 0 0,-1 1 0 0,0 2 0 0,6 5 265 0,-4 1-116 15,4 2-58-15,-6 0 239 0,0 4-149 0,-1 9-65 0,-1 5-54 16,-6 5 1-16,-2 3-30 0,-7 2-1 0,-2 4-172 16,-2-3 94-16,0-1 35 0,-7 0 22 0,-7-4-161 15,-5-3 91-15,-1-1 46 16,1-10 31-16,-10 3-138 0,3-3 61 0,0-5 31 15,4-1-25-15,-1-2 0 0,8 0-5 0,-2-2 305 16,8 0-130-16,2 0-57 0,0 0-35 0,5 0 273 16,2 0-141-16,0-2-38 0,9 0-43 0,5-4-89 15,9 0 22-15,-3 1 9 0,10-1 14 0,-2 1-135 16,2 0 68-16,2-3 34 0,2 1-518 0,2 0 238 16,0 0 140-16,-1-1-459 0,6-3 284 0,0 3 141 15</inkml:trace>
  <inkml:trace contextRef="#ctx0" brushRef="#br0" timeOffset="185185.3">15319 9242 986 0,'6'-29'0'0,"-4"9"0"0,-2-5 0 0,0 0 0 0,-8 4 0 0,-5 5 0 0,-4 3 0 0,0 3 0 0,-2 7 324 0,-1 0-149 0,-4 3-71 0,1 3-36 16,0 12 190-16,1 4-113 16,1 5-48-16,4 1-36 0,4-1 120 0,6-4-75 15,3 1-36-15,4 2 27 0,0-5-24 16,13 3-8-16,6-5-73 0,5-5 1 0,2-2 40 15,3-2-1-15,-5-1-183 0,8-1 88 0,-9 3 47 16,0 0 25-16,-5-1-228 0,-4 4 117 0,-4 1 21 16,-6 1 42-16,-4 3-73 0,0 2 46 0,-11 2-10 15,-10-1 143-15,-2 0-63 0,-5-2-15 0,0-1 11 16,-4-6-1-16,4-1-19 0,0-1-9 0,6-5-163 16,1-3 85-16,3 0 51 15,4 0-1-15,8-1-330 0,6-16 177 0,0-8 80 0</inkml:trace>
  <inkml:trace contextRef="#ctx0" brushRef="#br0" timeOffset="185332.64">15437 9230 2046 0,'16'12'0'16,"-7"3"0"-16,-5-6 0 0,-1 4 0 0,-3 2 0 0,0-2 0 0,0 4 0 0,0-2 0 0,-5 2 282 0,1-2-125 0,1 2-39 0,-1-4-42 0,2 2-22 15,2-3 8-15,0-3-295 16,0 0 133-16,0-1 67 0,0-2 32 0,0-5-606 15,0 1 315-15,2-2 151 0</inkml:trace>
  <inkml:trace contextRef="#ctx0" brushRef="#br0" timeOffset="186001.18">15663 8629 1142 0,'8'0'0'0,"3"0"0"0,1 19 0 0,-7-2 0 0,0 11 0 0,1 1 0 0,-4 12 0 0,0 7 117 0,-1 2-43 0,-1 2-20 16,0 2 0-16,0 3-128 0,0 4 61 0,-7 11 20 16,0-3-1-16,-2-1-217 0,-1-14 118 0,1-3 57 15,3-15-254-15,2-8 142 0,0-2 69 0,2-12 40 16,0-5-14-16,0-8 22 0,2-1-15 0,0-14 54 16,0-9-20-16,0-3 0 0,4-3-21 15,4 1 174-15,0 6-77 0,1-9-41 16,1 11 9-16,-1 0 297 0,2 0-126 0,1 8-91 15,-3 2 170-15,0 3-128 0,3 3-61 0,-3 2 96 16,2 2-78-16,-4 2-40 0,1 13 9 0,0 10 42 16,-5 1-45-16,-1 4-22 0,0-1 1 15,0 3 5-15,-1-5-20 0,5 5-8 0,2-12-1 0,1 2-54 16,2-5 27-16,1-5 1 0,1-4-150 0,2-8 84 16,3 0 47-16,3-5-269 0,-1-14 126 15,-2-9 78-15,1-1 7 0,-1-3-155 16,-1-9 89-16,0 1 53 0,-2-1 25 0,-4 5-25 15,5-1 30-15,-5 0-1 0,2 8 22 0,-3 8 54 16,-3 3-28-16,-2 7-7 0,-1 3 248 0,1 6-133 16,-4 2-67-16,1 0 298 0,0 17-145 0,-2 5-89 15,0 8-3-15,0 0 105 0,0 6-83 0,0 0-43 16,0 2-20-16,0 1 30 0,5-3-30 16,3-3 1-16,2-2-22 0,3-4 27 0,-1-4-28 15,2-7 9-15,0-1-40 0,4-7 31 16,-4-4 1-16,4-4-105 0,-2 0 52 0,1-9 35 15,1-13-8-15,-4-3-181 0,-1-5 95 0,-1-4 29 16,-5-2 30-16,1-3-153 0,-5-9 82 0,-1 0 18 16,1-4-53-16,-3-11 33 0,0 3 29 0,-3 4-7 15,-6-13-117-15,0 18 77 0,-5 1 40 0,0 14-77 16,-6 4 58-16,2 15 21 0,-10 3 7 0,1 13 160 16,1 1-65-16,1 7-33 15,2 12 0-15,0 5 233 0,6 1-129 0,2 4-61 16,5 0-36-16,6-1 204 0,4-2-106 0,0-3 14 15,7 7 171-15,7-8-129 0,7-1-64 0,1-4-32 16,5-2 49-16,1-2-33 0,2-5-8 0,2-2-317 16,2-2 138-16,-4-4 69 0,2 0 35 0,-8 0-870 15</inkml:trace>
  <inkml:trace contextRef="#ctx0" brushRef="#br0" timeOffset="186599.23">16907 9379 1295 0,'0'-12'0'0,"-2"8"0"0,2 2 0 0,0 2 0 0,0 0 0 0,0 0 0 0,0 0 0 0,-4 0 0 0,0 2 212 15,1 10-94-15,-4-1-43 0,2 0 110 0,-2 4-76 16,1 1-39-16,-1-2-175 0,0 4 65 0,2-2 36 15,0 1 1-15,-1-2-166 0,4-1 101 0,2-4 58 16,0 0 18-16</inkml:trace>
  <inkml:trace contextRef="#ctx0" brushRef="#br0" timeOffset="201813.6">17393 8857 648 0,'-6'-6'0'0,"3"1"0"0,2 4 0 0,-1-1 0 0,2 2 0 0,0 0 0 0,0 0 0 0,-2-1 157 0,2 1-54 15,0 0-40-15,0 0 33 0,0 0-32 16,0 0 1-16,0 0-33 0,4 0 82 15,4 0-45-15,3 0-9 0,4 0-27 0,0 0 50 16,2 0-25-16,0 0 9 0,-2 0-34 0,1-3 38 16,0 2-38-16,-1-1 0 0,-2-2-43 0,-2 2 29 15,-2 0-7-15,3-2 20 0,-5 2-23 0,3 1-1 16,-5-1 25-16,0 0-28 0,-2 0-4 0,-1 0 0 16,0 0 26-16,0 2-16 0,-2 0 11 0,0 0-9 15,0 0-8-15,0 0 64 16,0 0-24-16,0 0 0 0,0 0 14 0,0 0-24 15,0 0-1-15,0 10-33 0,-4 5 2 0,-6 6 24 16,-1 1 0-16,0 3-24 0,-6 4-8 0,2 1 31 16,-4 4-5-16,-4 2-109 0,3-2 45 0,1-2 33 15,0 0-3-15,-1 1-60 0,1-3 27 0,0-2 23 16,0-1-19-16,6-7 35 0,-2 1-10 0,4-1 108 16,-1-6-48-16,5-2-23 0,0-4-3 0,0-2 41 15,4 0-22-15,1-2 0 0,2-4-7 16,-2 1 87-16,2-1-36 0,0 0-24 15,0 4 1-15,2-2-45 0,10 0 34 0,1 0-14 16,2-2 41-16,0 1-32 0,4-1-8 0,-3 0-43 16,3 0 22-16,-1 0 0 0,0 0 15 0,-1 0-31 15,-2 3 6-15,0 1 0 0,-4-1 7 0,0-1-180 16,-1 4 81-16,-3-3 50 0,1 3-325 0,-3-2 173 16,-1-3 65-16,-2 3 51 0,2-4-339 0,-2 2 183 15,0-2 104-15,0 0-294 0,-2-3 195 0</inkml:trace>
  <inkml:trace contextRef="#ctx0" brushRef="#br0" timeOffset="202006.65">17334 8992 1167 0,'-7'0'0'0,"1"1"0"0,4 3 0 0,2 0 0 0,0-2 0 0,0 2 0 0,2-1 194 16,8 3-80-16,2 2-41 0,4 1 309 0,-1 2-178 15,2 1-86-15,-1-1 60 0,2 2-72 0,0-1-37 16,1 1 8-16,0-3-241 0,-1 2 98 0,1-2 49 16,-2 0 25-16,0-2 0 0,0 1 33 0,0-1-8 15,0-4-809-15,0 1 389 0</inkml:trace>
  <inkml:trace contextRef="#ctx0" brushRef="#br0" timeOffset="202193.76">17826 8967 1378 0,'2'0'0'0,"0"2"0"0,4 1 0 0,-1 1 0 0,0 1 0 0,2-4 0 0,-2 2 210 15,4-2-89-15,3 1-43 0,-1 0-23 0,2-2 165 16,3 2-85-16,-2-2-55 0,2 0-89 0,-2 0 21 16,2 0 1-16,-4 0-389 0,2 0 212 0,-3 0 95 15,-2 0 50-15,3 1-570 16</inkml:trace>
  <inkml:trace contextRef="#ctx0" brushRef="#br0" timeOffset="202364.58">17869 9200 1211 0,'-3'2'0'0,"1"3"0"0,2-2 0 0,0-1 0 0,0-1 0 0,0 1 0 0,2-2 0 0,7 2 508 0,4 0-242 0,4 0 123 15,0-1-178-15,2-1-89 0,0 0-45 0,1 2-10 16,-1-2-8-16,0 0-26 15,-2 2-1-15,-2 2-167 0,-3-2 84 0,0 2 49 16,-1-1 14-16,-1 1-465 0,-2 2 243 0,-1-2 121 16,0 0 61-16</inkml:trace>
  <inkml:trace contextRef="#ctx0" brushRef="#br0" timeOffset="203008.45">18529 8718 1191 0,'-6'-8'0'0,"4"4"0"0,0 2 0 0,0 1 0 0,0-2 0 0,1 2 0 0,1-1 0 0,0 2 187 0,-2 0-81 0,2 0-37 0,0 7 168 15,0 7-101-15,0 8 42 0,0-2-65 0,0 13-43 16,0-2-1-16,2 6-37 0,-1 5 59 0,3-1-30 0,-2-3 9 16,0 9-88-16,-1-5 26 15,2-7-1-15,-1 2 26 0,-2 1-99 0,0-4 58 16,0-2 16-16,0-4 1 0,0-6-136 0,0 1 59 15,0-4 46-15,0-6-7 0,0-4-113 0,0-1 37 16,0-6 49-16,0-1-14 0,-5-1-239 0,4 0 130 16,1-11 77-16,0-4-270 0,0-5 169 15,0-3 86-15</inkml:trace>
  <inkml:trace contextRef="#ctx0" brushRef="#br0" timeOffset="203190.96">18628 8986 1490 0,'-1'-4'0'0,"1"3"0"0,0-1 0 0,0-1 0 0,0 2 0 0,0-2 0 0,0 3 142 0,0-1-54 0,1 1-20 16,9 0-8-16,3 0 297 0,0 0-163 0,3 0-80 0,0 0 23 15,3 0-44-15,1 0-35 0,1 0 1 0,0 0-72 16,1 0 23-16,1 0 0 0,-1 0-241 0,1 0 127 16,-3 0 69-16,-1 0 33 0,1 0-563 15,-2 0 287-15,-1 1 65 0,-1 6 100 16</inkml:trace>
  <inkml:trace contextRef="#ctx0" brushRef="#br0" timeOffset="203777.65">19370 9013 658 0,'2'-8'0'0,"0"0"0"0,0-4 0 0,0-6 0 0,-2 1 0 0,0-1 0 0,0-3 55 15,0 2-1-15,0-1 64 0,-4 2-46 0,-2 2-1 16,-3-1-38-16,-1 0 34 0,-2 7-34 0,-2 3 8 16,-1 1-9-16,-2 4 9 0,-1 2-9 15,-5 0 1-15,4 15 0 0,-3 6 56 0,1 6-32 16,0 0 0-16,3 4-24 0,0 2 74 0,4 3-37 0,0 2 127 16,5-3-86-16,4 0-39 0,3 0-1 15,2-4 36-15,0-2-38 0,0-7 9 16,5 1-45-16,6-4-14 0,3-4 13 0,2-4 1 0,2-4-85 15,-2-4 50-15,5-3 14 0,2 0-1 16,0-6 22-16,0-11 0 0,2-4 0 16,-2-3 8-16,1-1-171 0,-4-3 39 0,1-2 55 0,-2 1-273 15,0 0 127-15,-4 1 81 0,-2 1 100 16,-4 7-1-16,-1 1-28 0,-2 6-9 0,-5 0 85 16,1 7-34-16,0 1-20 0,0 3 243 15,-2 2-123-15,0 0-50 0,-2 12 122 16,-7 9-86-16,1 2-26 0,1 1-24 0,1 3 9 0,2-1 45 15,4-4-26-15,0 3-9 0,0-1-34 16,0-3-25-16,2-4 1 0,6-2 23 0,3-2 9 0,0-3-8 0,2-3-35 16,1-3 1-16,0-4-78 0,2 0 56 0,0 0 29 15,0-8-7-15,2-9-159 0,-3-3 85 0,-2-1 20 16,-1-3 29-16,-3 1-143 0,0-8 78 0,-5 4 17 16,-1-5-37-16,-1 0 37 15,-2-2 1-15,0 0 32 0,0 4-17 0,-11 4 0 16,1 7 25-16,-6 2 0 0,-2 4 25 0,-3 4-9 15,0 5-16-15,-6 4 67 0,2 0-34 16,0 0 0-16,3 10 31 0,3 1-30 0,2 2 6 16,2-1-15-16,5 3-144 0,5-1 68 0,5-1 31 15,0 2 4-15,0-1-282 0,11-4 149 0,12 5 75 0,-1-7-146 16,5 0 111-16</inkml:trace>
  <inkml:trace contextRef="#ctx0" brushRef="#br0" timeOffset="204071.25">19875 8888 903 0,'0'-9'0'0,"0"1"0"0,-2 3 0 0,-9-4 0 0,2 3 0 0,-6 4 135 0,0-1-43 0,-2 3 333 0,1 0-378 16,-4 7-14-16,1 2-1 0,1 6 223 16,2 0-219-16,6 0-3 0,2 2 0 0,6 1-29 15,2-2 24-15,0 1 12 0,0-2-7 16,10 0-30-16,4-1-1 0,3 0 31 0,0 0-1 0,2-4-74 15,-2 1 33-15,0 1 21 0,-2-3 0 0,-2 1-72 16,-4 1 30-16,-3-3 33 0,-2 1-63 16,-4 2 34-16,0 0 4 0,-2 0 0 15,-13 1 48-15,-3 1-1 0,-9-1-33 0,-1 3 6 0,-2-5-8 16,0 2 8-16,-2-3 1 0,5-3 5 0,-3 2-137 16,9-5 63-16,3-3 32 0,8 0-319 15,3 0 157-15,7 0 71 0,0-2 51 0,11-11-296 16,12-2 170-16</inkml:trace>
  <inkml:trace contextRef="#ctx0" brushRef="#br0" timeOffset="204455.76">20123 8834 904 0,'5'-6'0'0,"-2"4"0"0,-1 0 0 0,0 2 0 0,-2 0 0 0,0 8 0 0,-7 11 348 0,-7 1-158 0,3 9-79 0,-1 1-30 0,3 1 79 15,2 7-63 1,1 0-33-16,4 7 145 0,2-5-88 15,0-4-36-15,2 2-30 0,11 0 84 16,4-4-53-16,3-5-27 0,3-2 50 0,4-1-30 0,1-4-8 0,2-8-26 16,0-5-12-16,-2-5-1 0,1-4 1 15,1 0 8-15,-5-7-62 0,1-13 27 0,-1-2 0 0,-2-4 27 16,-3-3-184-16,-1-4 90 0,0-7 41 0,-8-1-231 16,-2-2 125-16,-5-3 35 0,-4-2 40 15,0-1-211-15,-7 2 119 0,-13-1 55 0,-5 2 28 16,-3 5-93-16,-6 2 52 0,-1 5 38 0,-6 8 20 15,2 4 10-15,7 6 1 0,-3 7 80 0,1 5-49 16,4 2 9-16,2 2-41 0,1 6 191 0,6 9-96 16,3 6-42-16,6-4-33 0,1 8 297 0,8 0-141 15,3-1-33-15,0 3-48 0,0-2 181 0,11 4-97 16,4-2-61-16,1-2-26 0,4 0 3 0,2-2 0 16,0-3-29-16,5-1-38 15,1-2 14-15,2-1 1 0,2-6-357 0,2-2 190 16,1-5 86-16,2 1 57 0,-4-2-691 0,5 1 336 15</inkml:trace>
  <inkml:trace contextRef="#ctx0" brushRef="#br0" timeOffset="204600.52">20898 9140 1708 0,'0'0'0'0,"2"0"0"0,3 0 0 0,0 0 0 0,1 0 0 0,-4 0 0 0,0 0 272 0,-1-2-125 0,1-4-56 15,0-1 38-15,3 0-48 0,-4-1-24 0,1 3 9 16,-2-1-541-16</inkml:trace>
  <inkml:trace contextRef="#ctx0" brushRef="#br0" timeOffset="-199951.09">21819 8862 723 0,'0'-9'0'0,"-2"5"0"0,0 1 0 0,1 2 0 0,-1-1 0 0,0 1 0 0,0-2 0 0,0 2 0 0,-1 1 116 15,-1 0-42-15,0 0 69 0,1 5-47 0,-4 10-35 0,2 2-1 16,-1 8 16-16,1-1-21 0,3 0-1 0,0-3-13 15,0 9 26-15,2-5-1 0,0 3-33 0,0-3 0 16,0 1 36-16,0-4-28 0,6-2-8 16,3 3 10-16,0-6-11 0,5 0 1 0,0-4 25 15,4-2-17-15,3-1-8 0,-1-4 0 16,2-5-54-16,1-1 26 0,4 0 1 0,-9-5 35 16,8-12-111-16,-5-2 47 0,-4-4 25 0,-2-3-54 15,-2-2 35-15,-6-2 10 0,0-2-5 0,-6-2-92 16,1-2 41-16,-2 1 31 0,0 1-73 0,-13 4 41 15,0 0 14-15,-6 5 0 0,-3 5 59 0,-3 3 0 16,-1 4-39-16,-2 7 0 16,-3 2 67-16,0 4-29 0,1 0 5 0,-1 0-32 15,1 10 50-15,8-3-26 0,-2 4 22 0,5 1-15 16,1 1-4-16,8-2-13 0,2 0-228 0,5 1 106 16,3 1 55-16,0 0 29 0,7-2-365 0</inkml:trace>
  <inkml:trace contextRef="#ctx0" brushRef="#br0" timeOffset="-199664.85">22468 8656 819 0,'2'-6'0'0,"0"4"0"0,-1 2 0 0,1 0 0 0,-2 0 0 0,0 2 31 0,0 5 0 15,-12 5 257-15,-2 6-132 0,-5-1-61 0,-1 4-31 16,-7 1 50-16,-5 7-41 0,6-9 9 0,-10 10-50 15,3-3-47-15,-1-3 23 0,-3-4 0 0,9-2-7 16,3-6 40 0,-2 3-8-16,8-5 0 0,6-4 35 0,3-1 1 0,5-3-36 15,5 0 56-15,0 0-32 0,0 0-1 0,7-1-23 16,10 2 23-16,3-2-23 0,0 2 8 0,6-1-8 16,0 2-41-16,-1-1 0 0,2 1 41 0,-4 1-1 15,-2 1-228-15,0 1 107 0,-1 1 44 0,-3 1-472 16,-1 1 233-16,-3 1 131 0,-6 1 25 15</inkml:trace>
  <inkml:trace contextRef="#ctx0" brushRef="#br0" timeOffset="-199497.43">22127 9200 888 0,'-13'0'0'0,"4"2"0"0,6 2 0 0,3-3 0 0,0-1 0 0,0 0 0 0,0 0 350 16,10 0-159-16,5 0-79 0,4 0 133 0,4 0 17 15,7 0-118-15,-2 0-56 0,4 0-131 0,2 0 38 16,0 0 0-16,-2 0-183 0,-1 3 106 0,-2 0 58 0,-1-1 28 16,-2 2-563-16,-4-4 282 15</inkml:trace>
  <inkml:trace contextRef="#ctx0" brushRef="#br0" timeOffset="-199128.39">22789 8798 1301 0,'-13'-8'0'0,"-1"5"0"0,5 1 0 0,-8 2 0 0,4 0 0 0,-1 0 0 0,0 5 183 0,-4 12-74 0,4 2-31 15,-3 6 165-15,2 1-106 0,3 1-52 0,5 4-26 16,1 1 20-16,6 0-15 0,0-2-8 0,2-3-23 16,14-1-38-16,0-3 0 0,5-6 38 0,2-1-66 15,4-1 29-15,1-2 0 0,3-3 37 0,-1-7-70 16,0-3 35-16,0 0 11 0,0-7-239 0,-2-10 100 15,-1-1 65-15,-5-7 6 0,-2-4-77 0,-2-2 40 16,-6-3 39-16,0-8 0 16,-6 1-21-16,-4-4 23 0,-2-2 0 0,0 6-83 15,-6-8 57-15,-9 17 24 0,-7 0 0 0,-6 8 52 16,-4 5-28-16,-2 8-8 0,-4 5 133 16,0 4-62-16,3 2-32 0,1 0 0 0,4 8 247 0,11 3-126 15,1 3-66-15,4-2-11 0,8 5 138 0,5 0-54 16,1-1-56-16,0 4 165 0,10-2-105 0,8 0-49 15,5-3-24-15,2-1-81 0,3 0 28 16,4-3 9-16,3-1-403 0,-1-3 212 0,1-2 105 16,1-1 51-16,-1-1-719 0</inkml:trace>
  <inkml:trace contextRef="#ctx0" brushRef="#br0" timeOffset="-198885">23499 8603 1156 0,'0'-8'0'0,"0"6"0"0,0 1 0 0,0-1 0 0,-4 0 0 0,-10 2 0 0,0 0 126 0,-7 0-46 0,-1 13-24 16,-6 0 158-16,-1 2-82 0,-1 2-54 0,0 0 11 15,2 2-28-15,2-2 0 0,1-2-29 16,10-2-20-16,0-2 21 0,8-2 0 0,1 1 0 16,4-3 37-16,2 3 1 0,0-5-30 0,4 1-31 15,10-1 1-15,4-1 22 0,5-2-1 0,0 0 38 16,2-2-30-16,5 2-7 0,-2 0-198 0,0 0 95 15,-1-2 44-15,-4 3 25 0,-1 1-471 0,-1 0 231 16,-2 3 90-16,-3 1 65 0,0 0-475 16</inkml:trace>
  <inkml:trace contextRef="#ctx0" brushRef="#br0" timeOffset="-198727.88">23194 8999 1182 0,'-16'0'0'0,"6"2"0"0,4 2 0 0,6-2 0 0,0-2 0 0,0 0 0 0,6 0 242 0,6 0-97 0,4 0-60 16,3 1 353-16,6 1-202 0,-2 2-102 0,4 0-50 16,-1-1-73-16,6 2-7 15,-2 0 29-15,-3-1 0 0,1 1-551 0,-3 2 275 16,-5-2 146-16</inkml:trace>
  <inkml:trace contextRef="#ctx0" brushRef="#br0" timeOffset="-198269.43">23605 8732 1330 0,'0'-14'0'0,"0"10"0"0,0-2 0 0,8-2 0 0,3 0 0 0,-3-2 0 0,0 4 0 0,1 1 0 0,-2-3 315 0,2 5-133 0,3-3-79 0,-1 0 81 15,1 2-76-15,-1 0-38 0,2 3-58 0,0-1 8 16,2 0 13-16,-1 2-1 0,-1 0-30 0,6 0 0 15,-3 0 31-15,3 0 8 0,-1 0-61 0,1 5 27 16,1-1 0-16,-4 2 25 16,1 1-50-16,-4-1 0 0,1 2 17 0,-3-2-18 15,-2 4-1-15,-1 2-7 0,-4 1 34 0,-3 2 54 16,-1 2-25-16,0 2 4 0,0 3-54 0,-10 0 31 16,-1 3-4-16,1-4 9 0,-6 5-81 0,2-2 34 15,0-1 0-15,-1-3 30 0,0-1-109 0,-2-2 44 16,-4 2 29-16,-1-4-85 0,-4 0 51 0,-4 1 14 15,-5-6 0-15,0 1-20 0,-1-2 7 0,1-1 20 16,3-1 101-16,4-6-45 0,8 1-21 0,6-2-9 16,3 0 111-16,1 0-53 15,6 0-31-15,2 0-2 0,2 0 276 0,2-3-117 16,16-6-78-16,3 2 125 0,8-2-89 0,3-1-46 16,4 3-13-16,1-1-24 0,1-1-8 0,-1 2-1 15,-1 0-181-15,-4 4 91 0,-2 0 45 0,-6 0 31 16,1 1-168-16,0 2 68 0,-4 0 53 0,6 0-566 15,-4 0 283-15,-1 0 123 0,5 2 83 0,-4 1-393 16</inkml:trace>
  <inkml:trace contextRef="#ctx0" brushRef="#br0" timeOffset="-198043.04">24166 8614 1558 0,'0'-7'0'0,"0"4"0"0,12 2 0 0,8-3 0 0,1-2 0 0,1 1 0 0,6 1 0 0,2 1 250 0,11-2-113 0,-1 4-53 0,1-2 281 0,3 2-166 15,0-1-83-15,-6 2-22 0,3 0-35 16,-3 0 0-16,-2-2-26 0,-3 2-205 0,-3 0 103 16,-7 0 58-16,1 0 19 0,-5 0-388 0,-5 0 206 15,-3 0 104-15,-6 0 16 0,-4 0-345 0,-1 5 189 16,-10 4 90-16,-13-4-314 0,-3 2 201 0</inkml:trace>
  <inkml:trace contextRef="#ctx0" brushRef="#br0" timeOffset="-197866.51">24432 8618 1307 0,'-7'0'0'0,"3"2"0"0,2 3 0 0,2 3 0 0,0-2 0 0,0 1 0 15,0 3 0-15,0 1 0 0,0 5 201 0,0 4-83 0,0 4 422 0,0 0-254 0,0 1-118 0,-4 3-72 16,-1 2 31-16,-3 0-48 0,1-2-23 0,1 0 1 15,-1-5-326-15,-2 5 147 0,6-7 77 16,1 1-191-16,0-3 134 0,2-2 67 0,0-7 43 0,4-5-665 16,8-5 251-16,-1 0 187 15,0-9-274-15</inkml:trace>
  <inkml:trace contextRef="#ctx0" brushRef="#br0" timeOffset="-197704.94">24592 8676 777 0,'0'-5'0'16,"0"3"0"-16,0 2 0 0,4 0 0 0,0 0 0 0,-1 5 394 0,1 6-180 0,1 4-90 0,1 5-38 0,0 4 263 0,-2 2-159 16,-2 2-78-16,1 4-106 15,-1 4 26-15,-2 1 9 0,0 2-180 0,0-2 85 16,-2 5 44-16,-3-2 21 0,-4 4-592 0,2-6 307 16,-5 31 145-16,8-23 76 0</inkml:trace>
  <inkml:trace contextRef="#ctx0" brushRef="#br0" timeOffset="-197550.33">24867 9429 2278 0,'0'-11'0'0,"0"9"0"0,0 2 0 0,4-3 0 0,-1 2 0 0,-1-1 0 0,-1 2 0 0,-1-2 241 0,0 2-104 0,0-1-52 15,0-2-123-15,0 2 44 0,0-1-9 0,-7 2 36 16,-3 0-659-16</inkml:trace>
  <inkml:trace contextRef="#ctx0" brushRef="#br0" timeOffset="-193215.03">3202 8779 205 0,'0'0'0'0,"0"0"0"0,0 0 0 0,0 0 0 0,0 0 0 0,0 0 17 15,0 0 1-15,0 0-1 0,0 0 0 0,0 0-37 16,0 0-3-16,0 0 35 0,0 2-57 0,0 2 26 16</inkml:trace>
  <inkml:trace contextRef="#ctx0" brushRef="#br0" timeOffset="-177378.37">7226 10349 430 0,'-3'0'0'0,"-2"0"0"0,1 0 0 0,1 0 0 0,-1-2 0 0,1-2 0 0,0 1 0 0,-2 1 137 0,2-2-45 0,-2 2-33 16,4 0 0-16,-2 1-6 0,2-2 1 16,0 3-21-16,-2 0 14 0,3 0-14 15,-2 0 0-15,0 0 0 0,2 0 26 0,-1 0-26 0,-1 0 8 16,0 0-9-16,1 0 4 16,-2 0-3-16,1 0-6 0,-1 4 5 15,-2 4 9-15,1 1-8 0,-1 5-14 0,0-1 14 16,-3 3 0-16,0 2-1 0,3 3 9 0,-3 0-6 0,3-2-3 0,1 2 0 15,1-3 18-15,-2 2-18 0,3-2 8 0,2-1 15 16,0 0-23-16,0 0 1 0,0-2 0 16,0 1 23-16,2-1-15 0,4-1-8 0,4 0-1 0,0-2-40 15,4 2 41-15,-1-1 0 0,2-2-31 16,4-2-9-16,-1-1 39 0,1-3-4 16,2 1 3-16,2-4-47 0,-1-2 26 0,4 0-16 15,-2 0-5-15,-5-2-6 0,5-11 35 0,-5-2-36 16,-3 0 37-16,6-5-13 0,-7-1 7 0,0 0-26 15,-3-1 0-15,-5 1 20 0,0-1 5 0,-3-1-53 16,-2 0 23-16,1 1-5 0,-3-1 28 0,0 1-7 16,-6-2 5-16,-6 3-26 0,0-2 0 0,-4 3 13 15,3 0 8-15,-6 4-12 0,-2-1 11 0,5 5-4 16,-5 4 3-16,0 0-16 0,1 1 15 0,-1 6 0 16,3-1 4-16,-1 2-20 15,1 0 16-15,1 2 0 0,0 6 1 0,1 1-38 16,1 3 0-16,2-1 34 0,-1 2-66 0,3 0 29 15,2 0 0-15,1 2-63 0,2-2 41 0,3-2 22 16,3 3 1-16,0-3-248 0,0-1 129 0,6-5 58 16,8 1 39-16</inkml:trace>
  <inkml:trace contextRef="#ctx0" brushRef="#br0" timeOffset="-176926.56">7359 9867 678 0,'-1'-6'0'0,"-2"1"0"0,-4 3 0 0,0 0 0 0,-1 0 0 0,1 2 0 0,-1 0 267 0,0 0-109 0,1 0 102 0,1 0-114 15,2 7-57-15,-1 1-28 0,-1 1 0 0,0 2 43 16,3 7-40-16,-1-3 0 0,1 1-32 15,-1 3 55-15,0 2-27 0,2 0 7 0,-2 9 0 16,0-4-35-16,2 1 1 0,1 1 0 0,1 1 42 16,0 1-13-16,0 1-8 0,0-2-21 0,0 3 28 15,0 0 0-15,0 2-28 0,0-2-8 0,0-2 8 16,1 4 0-16,3-3-1 0,2 4-35 0,0-2 8 0,-1 2 28 16,1 2 0-16,-3 1-33 15,3-3 33-15,0 3-1 0,-1-1-34 0,-2 1-7 16,0-3 20-16,-1 0 14 0,3-6-49 0,-5 1 22 15,2-6-5-15,-2 7-13 0,0-5-4 0,0-2 37 16,0 3-6-16,0-3-57 0,-5-2 28 0,-4 5-2 16,1-3 23-16,-3-1-57 0,2-6 23 0,-2 3 0 15,-3-4 13-15,4-1-177 0,-4-5 77 0,6 1 51 16,0-4-238-16,1-3 138 0,3-1 61 0,1-3-207 16,0 2 143-16,3-2 70 15,0 0 36-15,0 0-268 0,3-4 143 16,6-7 84-16</inkml:trace>
  <inkml:trace contextRef="#ctx0" brushRef="#br0" timeOffset="-176712.05">7553 10828 1226 0,'1'2'0'0,"1"2"0"0,0 2 0 0,-2 1 0 0,0 4 0 0,0 0 0 0,0 4 0 0,-2 1 462 16,2 1-215-16,0 3-106 0,0 1-55 0,0 1 117 15,0 3-77-15,0 3-51 0,2-4-21 0,3 2-110 16,-2-1 43-16,3-2 24 0,-3-1-95 0,3 1 55 16,-3-3 31-16,1-2-1 0,-2 0-311 15,1-4 154-15,0-6 98 0,-3-2-463 0,0-2 244 0,0-2 122 16,0-2 61-16,-3 0-211 0,-6-9 128 0</inkml:trace>
  <inkml:trace contextRef="#ctx0" brushRef="#br0" timeOffset="-176425.46">7371 10826 1381 0,'0'-4'0'0,"0"3"0"0,0-1 0 0,0 0 0 0,-3 2 0 0,3 0 0 0,0 0 250 0,0-2-109 0,6 1 51 16,11-3-79-16,4 1-33 0,1 0-7 16,4-1 142-16,-1 2-91 0,3 0-45 15,1 0-24-15,-5 2-39 0,11-1-8 0,-8 1 25 16,1 0 0-16,1 0-113 0,-7 0 56 0,2-2 37 15,-3 2-9-15,-1 0-127 0,-2 0 77 0,-4 0 18 16,-2 0-35-16,-3 0 15 0,-1 0 24 0,-5 0 52 16,0 0-36-16,-1 0-32 0,-1 0 25 0,-1 2 216 15,0 3-101-15,0 2-41 0,-3 5-28 0,-7 1 204 16,1 3-104-16,-2 2-25 0,0 1-161 0,-3 3 43 16,0-2 23-16,5-1-465 15,-2 2 237-15,2-2 118 0,3 0 39 0,0-4-332 16,6-4 188-16,0 1 51 0</inkml:trace>
  <inkml:trace contextRef="#ctx0" brushRef="#br0" timeOffset="-176024.67">8231 10383 1023 0,'-13'4'0'0,"1"3"0"0,-1 3 0 0,2-3 0 0,-1 3 0 0,0 3 0 0,-2 2 301 0,3 2-134 0,0 0-67 0,3 7-34 15,1-3 9-15,1 7 50 0,3 0-46 0,3 2-23 0,0 2 0 0,0 2 67 16,0-2-36 0,0 2-32-16,0-2-12 0,3-3-10 0,4 2-155 15,5-3 78-15,-6-5 46 0,5 2-8 0,2-8 39 0,0 1-373 16,3-5 156-16,-2-4 100 0,2-4-463 15,0-2 261-15,0-3 126 0,-2 0 64 0</inkml:trace>
  <inkml:trace contextRef="#ctx0" brushRef="#br0" timeOffset="-175782.94">8336 10550 1011 0,'0'-9'0'0,"0"3"0"0,0 0 0 0,0 1 0 0,8-1 0 0,1 5 70 0,4-1-37 0,0 2 370 15,3 0-189-15,0 2-91 0,3 7 117 0,-2 4-103 16,0 6-53-16,-4-3-17 0,2 9-34 16,-2 0 0-16,-6-3-66 0,1 3 32 0,-6-5 1 0,1 4 41 0,-3 3-42 15,0-2 1-15,-5-1 33 0,-8 0-1 0,-4 1-86 16,-5-3 39-16,-5-1-7 16,0 0-212-16,-4-2 104 15,1-3 64-15,0-3 7 0,0 0-232 0,2-3 127 0,9-5 66 16,0-3-150-16,9-2 107 0,-1 0 46 0,8-6 36 0,3-12-131 15,1-7 79-15,18-4 39 0</inkml:trace>
  <inkml:trace contextRef="#ctx0" brushRef="#br0" timeOffset="-175591.3">8606 10438 1255 0,'8'-10'0'0,"-2"5"0"0,-3 1 0 0,-1 2 0 0,-2 2 0 0,0 0 0 0,-8 4 0 0,-5 11 0 0,0 7 420 0,1 3-193 0,-2 3-90 0,3 5-56 15,4 3 214-15,0 2-131 0,6 1-66 0,1 0-32 0,0-5 4 16,3 3-37-16,13-6 0 0,5-1-234 16,1-2 117-16,4-4 59 0,2-3-197 15,1-4 123-15,-1-2 66 0,-2-4-532 0,-4-5 236 16,3-2 152-16,-3-4-359 0,-1 0 256 0</inkml:trace>
  <inkml:trace contextRef="#ctx0" brushRef="#br0" timeOffset="-175293.76">8777 10208 1800 0,'2'-5'0'0,"4"1"0"0,7 2 0 0,-4-2 0 0,3 1 0 0,-1 1 0 0,0 0 58 0,5 2-25 0,-4 0 0 16,3 0 32-1,1 10-32-15,-6 1 0 0,2 4 8 0,-1 0-122 0,-4 2 57 0,-3 0 28 0,-2 1-158 16,-2 1 102-16,0-2 38 0,-7 0-14 15,-4-2 31-15,-5-2-1 0,2 0-7 0,-2-3 131 16,2-1-59-16,1-4-28 0,1-1-33 0,5 0 146 16,1-2-77-16,3-2-26 15,1 0 221-15,-1 0-119 0,3 0-59 0,0 0-29 0,3 0 13 16,11 0-14-16,2 0-7 0,2 0-173 16,3 0 76-16,-1 0 37 0,4 0 0 0,-2 0-425 15,-1 0 227-15,0 0 103 16,2 0-289-16,-2 0 166 0,-1 4 101 0,-1 1 9 0</inkml:trace>
  <inkml:trace contextRef="#ctx0" brushRef="#br0" timeOffset="-175124.22">9006 10652 1989 0,'-7'2'0'0,"3"1"0"0,4-3 0 0,0 0 0 0,0 0 0 0,2 0 0 0,10 0 0 0,6 0 0 0,7 0 303 16,-4 0-127-16,6-2-75 0,0 1 58 0,1-1-63 15,-2 2-31-15,1 0-397 0,-5 0 192 0,2 0 81 16,-1 0 47-16,-2 0-236 0,0 0 140 0,-5 0 71 16,-2 0 43-16,-1 0-695 0</inkml:trace>
  <inkml:trace contextRef="#ctx0" brushRef="#br0" timeOffset="-174949.68">9239 10315 1325 0,'-1'0'0'0,"1"0"0"0,0 3 0 0,0 5 0 0,0 6 0 0,0 3 0 0,0 7 211 0,0 3-90 0,0 7 243 16,0 3-158-16,0 8-90 0,1-4-89 15,1 2 2-15,0 3 4 0,-2 1-184 0,3-9 100 16,-3 12 38-16,0-13 23 0,1-1-495 0,1-4 260 16,3-9 128-16,3-3 73 0,-2-8-604 0</inkml:trace>
  <inkml:trace contextRef="#ctx0" brushRef="#br0" timeOffset="-174778.96">9441 10436 1363 0,'5'-2'0'0,"6"2"0"0,3 0 0 0,-5 0 0 0,0 2 0 0,2 5 0 0,1 3 446 16,-1-1-206-16,3 2-104 0,-2 2-145 15,1-1 16-15,-1 1 1 0,-1 0 25 0,1 0-217 0,-1 0 108 16,-2-3 63-16,-1-1-645 0,1-2 321 15,-2-3 160-15,1-4 80 0</inkml:trace>
  <inkml:trace contextRef="#ctx0" brushRef="#br0" timeOffset="-174611.35">9698 10305 817 0,'2'-12'0'0,"-1"6"0"0,1 2 0 0,0 2 0 0,1 2 0 0,-2 6 0 0,-1 12 454 0,0 7-215 15,0 7-103-15,0 10-51 0,-6 3 410 0,-1 6-230 0,-2 2-109 16,-1 13 127-16,-3-4-126 15,1 3-62-15,-2 0-31 0,1-3-61 0,-1-4 9 16,0 10 20-16,2-15-375 0,3-2 187 0,3-14 95 0,3-9 47 16,1-7-669-16,2-8 349 0,0-10 76 0,0-3 121 0</inkml:trace>
  <inkml:trace contextRef="#ctx0" brushRef="#br0" timeOffset="-174343.19">9773 10118 948 0,'22'-15'0'0,"5"4"0"0,0 1 0 16,-3-1 0-16,-8 6 20 0,3 1 360 0,-6 2-173 0,1 2-88 0,-3 2-43 0,-2 11 109 15,-6 4-68-15,-1 8-46 0,-2-2-1 0,0 6-276 16,-7-1 119-16,-6 0 60 16,-4 1-136-1,-3-5 90-15,-1-3 49 0,4-5 25 0,-2-1-27 16,4-3 40-16,6-7 0 0,1 1-46 0,0-2 122 0,5-4-76 15,3 0 1-15,0 1-62 0,0-1 272 0,5 0-112 0,9 0-58 16,5 0 182-16,1 0-107 0,6 0-35 0,-5-1-23 0,8 1-131 16,-6 0 47-16,4 0 21 0,-6 0-956 31,2 0 968-31,0 1 4 0,-2 8-1 0,0-4-746 0,-3 4 343 0</inkml:trace>
  <inkml:trace contextRef="#ctx0" brushRef="#br0" timeOffset="-174165.2">10003 10639 1914 0,'-8'4'0'0,"5"-3"0"0,3 3 0 0,5-4 0 0,8 0 0 0,2 0 0 0,5 0 0 0,5-2 161 0,1-1-64 0,2-5-10 16,2 2-19-16,1 1-7 0,-1-1-737 15,0 0 635-15,-2 2 37 0,-8 3-1 0,5-1-947 16,-6-2 884-16,-3 2 25 0,0 2-1 15,-9 0-198-15</inkml:trace>
  <inkml:trace contextRef="#ctx0" brushRef="#br0" timeOffset="-174002.93">10250 10239 1256 0,'-4'15'0'0,"4"4"0"0,0 9 0 0,0-3 0 0,0 6 0 0,0 5 0 0,0 9 422 0,0 0-195 0,0 0-97 15,0 0 109-15,0 1-104 0,0-2-42 0,-3 8-35 16,1-2-330-16,2-5 153 0,0-8 75 0,0 0 39 0,0-10-268 16,2-3 150-16,3-9-619 0</inkml:trace>
  <inkml:trace contextRef="#ctx0" brushRef="#br0" timeOffset="-173646.87">10521 10296 1382 0,'11'-9'0'0,"8"2"0"0,6-2 0 0,0-1 0 0,-2-1 0 0,-2 4 0 0,-3-1 355 16,3 2-162-16,0 0-79 0,-1 2 33 15,-1 3-57-15,-3-1-20 0,0 2-9 16,-1 0-30-16,-2 0 1 0,-4 0 1 0,-1 0 0 16,-2 2-29-16,-4 3-7 0,-2 7 36 0,0 3-1 0,-7 6 73 15,-5 4-37-15,-6 0 9 0,0 5-45 0,-6 7-38 16,3-2 38-16,-1 2 1 0,-1 1 0 0,4-3-102 15,-3 6 46-15,8-8 24 0,3 1-40 0,1-7 29 16,7-6 6-16,1 0-14 0,2-2-8 16,0-5 7-16,0 0 97 0,5-3-42 15,5-3 251-15,1-1-244 0,3-1-29 16,-1-1 5-16,4-1 43 16,-2-1-51-16,2 0 23 0,-3-3 7 0,4 0-408 15,-4 0 354-15,2 0-1 0,-3 0 46 0,-2 0-219 0,0 0 95 16,0-3 53-16,-3-2 14 0,-2 0-504 0,-2 1 246 15,-3-4 117-15,-1 3 71 0,0-4-409 0,0-1 235 0,-3-3 119 16</inkml:trace>
  <inkml:trace contextRef="#ctx0" brushRef="#br0" timeOffset="-173504.76">10575 10475 1893 0,'-6'-4'0'0,"6"2"0"0,0 1 0 0,2-1 0 0,5-1 0 0,5 2 0 0,3-1 0 0,4 2 0 0,2 0 161 15,1 0-56-15,0 0-13 0,1 2-30 0,0 5 1 16,1 2-244-16,0-2 107 0,-3-4 61 16,-1 3-694-16,3-2 370 0</inkml:trace>
  <inkml:trace contextRef="#ctx0" brushRef="#br0" timeOffset="-173239.43">10996 10057 1867 0,'7'-11'0'0,"10"5"0"0,8 3 0 0,-3 2 0 0,-3 1 0 0,-2 0 0 0,-2 1 226 0,-1 13-97 0,0 1-48 0,-3 5 3 15,-1 1-17-15,-5 7-8 0,-3 0-27 0,-2 2-166 16,0 2 83-16,-7-1 42 0,-9-4 29 0,-3-2-264 16,-3-1 139-16,0-5 68 0,2-3 36 0,2-4-76 15,3-4 0-15,2-1-2 0,4-5 34 0,2 0 251 16,4-2-113-16,3 0-55 0,0 0-46 0,2 0 446 15,13-2-212-15,10-7-71 16,-2 1 118-16,4 1-119 0,-2 3-53 0,6-2-38 16,-2 5-1-16,-5 1-182 0,-1 0-217 0,1 0 185 0,-1 0-1655 15,-2 6 1664-15,-1 3 69 0</inkml:trace>
  <inkml:trace contextRef="#ctx0" brushRef="#br0" timeOffset="-172547.83">11495 10192 1088 0,'0'0'0'0,"0"0"0"0,0 0 0 0,0 1 0 0,12 9 0 0,1 1 0 0,2 4 0 0,0 4 0 0,0 4 303 15,3 5-136-15,2 2-67 16,-4 5 129-16,3 8-102 0,-4 3-47 0,-3 2-4 0,-3 1-22 0,-4 0 0 16,-3-11-13-16,-2 1-70 0,0-5 30 15,-2-2 1-15,-9-6 31 0,-6-3-128 0,0-7 73 16,-9-1 23-16,-2-5 0 0,-4-4-239 16,0-4 128-16,-2-2-247 0,1 0 163 0,2-4 66 15,5-11 47-15,5-2 25 0,5-4-98 16,9 0 52-16,4-7-190 0,3-2 130 0</inkml:trace>
  <inkml:trace contextRef="#ctx0" brushRef="#br0" timeOffset="-172174.81">12065 10043 523 0,'9'-6'98'0,"0"5"-49"0,1 1-25 0,-3 0 329 15,-1 0-161-15,-5 7-79 16,3 8 575-16,0 5-633 0,-3 10-23 0,1 1 1 15,1 11 0-15,-3 0 177 0,0 6-88 0,0 2-37 16,0 5-30-16,0-2 19 0,0 1-20 0,0-6-1 0,0-3-20 0,0-7 39 16,0-2-39-16,0-3 0 15,2-4-58-15,0-9 29 0,0-3 1 16,-2-6-99-16,0-1 59 0,0-6 34 0,0-2-128 16,-2-2 68-16,-8 0 40 0,-1-11 1 0,-4-11-10 15,0-2-104-15,0-4 43 0,-4-9 37 0,2-2 1 16,0 8-171-16,-2-4 100 0,-1 1 45 0,1 7-28 15,2 12 36-15,-3 2 1 16,-1 7 133-16,-4 6-44 0,5 3-26 0,-1 15 0 0,2 8 197 16,2 4-111-16,2 6-64 0,2 7-7 0,8-9 275 15,3 3-122-15,2 1-76 0,0-4 78 0,7-2-58 16,10-6-39-16,4-1 1 0,5-7-132 0,2-1 49 16,4-8 25-16,2-3 7 0,3-6-412 15,7 0 213-15,-3-2 87 0,-2-9-611 0,-2-4 331 16,-5-1 164-16</inkml:trace>
  <inkml:trace contextRef="#ctx0" brushRef="#br0" timeOffset="-171877.6">12583 10274 1187 0,'0'-26'0'0,"-3"6"0"0,-6 4 0 0,-3 5 0 0,-4 2 0 0,0 1 0 0,-5 5 227 0,-2 3-97 0,-1 3 274 16,0 12-190-16,-3 2-90 0,3 6-46 15,3 1-23-15,2 0 130 0,7-3-69 0,3 3-45 16,6-1-1-16,3-2-62 0,0-1 0 0,12-1 25 0,6-5 8 0,6 3-48 16,3-5 0-1,1 1 39-15,2 1-45 0,-3-1 22 0,4 0 9 16,-5 0-213-16,-1 6 96 0,-3 0 61 0,-5 3-199 16,-3 2 114-16,-9-1 32 0,-1 4 39 0,-4 2-6 15,0-3 26-15,-15 0-1 0,-4 0 131 16,-6-6-134-16,-1-1 3 0,-2-4 0 0,-3-2-7 0,1-5 7 15,3-2 0-15,3-6-203 0,1 0 106 0,2 0 49 16,6-3 24-16,8-6-340 0,7-3 182 0,0-3 83 0</inkml:trace>
  <inkml:trace contextRef="#ctx0" brushRef="#br0" timeOffset="-170525.87">13084 10460 604 0,'-1'0'0'0,"-1"0"0"0,-2 0 0 0,-1 0 0 0,2 0 0 0,-3 0 0 0,3 0 157 16,-1 0-63-16,0 0-22 0,3 0-8 0,-1 0 130 16,0 0-81-16,0 0-40 0,2 0 60 15,0 0-41-15,0 0-34 0,0 0 138 0,0 0-82 16,0 0-40-16,0 0 5 0,0 0-14 0,0 0-9 15,2 0-23-15,3 0 21 0,6 0-21 0,1 0 0 16,3 0 7-16,0 0-52 0,4 0 22 16,5 0-20-16,1-3 22 0,-2-5-1 0,2 2 30 15,5-1-113-15,-3 0 38 0,-6 4 30 0,3-2-4 16,-2 1-76-16,1 2 40 0,-4-2 24 16,-3 1-22-16,0 2-1 0,-2 1 31 0,-5 0 5 15,3 0-73-15,-4 0 35 16,-3 0-6-16,1 0-337 0,-4 0 326 0,0 0 34 0,0 0-18 15,-2 0-145-15,0 0 79 0,0 0 39 0,0 0-363 16,-4 1 201-16</inkml:trace>
  <inkml:trace contextRef="#ctx0" brushRef="#br0" timeOffset="-170279.37">13157 10753 1172 0,'-18'4'0'0,"4"1"0"0,9 0 0 0,-1-4 0 0,5 1 109 0,-1-2-39 0,2 2 1 0,0-2 257 16,0 0-140-1,3 0-81-15,12-5-38 0,8-4 212 0,0 0-124 16,3 2-62-16,4 1-1 16,0 0-35-16,-3 2 1 0,2 3-28 0,-3 1-27 15,-1 0 0-15,-4 0 36 0,1 1-8 0,-1 5-245 0,0-2 123 16,-5 2 61-16,-2-5 30 0,-3 3-219 0,-1-2 119 15,-1 0 17-15,-4 0 46 0,-1 0-707 0</inkml:trace>
  <inkml:trace contextRef="#ctx0" brushRef="#br0" timeOffset="-164104.91">14506 10355 617 0,'0'0'0'0,"0"0"0"0,0 0 0 0,2 0 0 0,0 0 0 0,0 0 0 0,-1 0 0 0,1 0 0 0,2 0 81 0,0-2-24 15,2 0 0-15,1-3 55 0,-1-3-31 0,1-1-8 0,-1-2-40 0,0-2 36 16,-3-3 1-16,-1 1-2 16,0-1-27-16,0 1-8 0,-2 0 0 0,0-3 22 15,0 1-1-15,0 3-21 0,-2-2 8 0,-3 0 15 16,-1 2 0-16,0 2-23 0,0-1 0 0,-1 1 14 16,1 2-6-16,-3-1-8 0,3 4 0 0,-3-3-9 15,3 5 8-15,-1-2 1 0,-1 1-25 0,-1 2 25 16,2 0-1-16,-3 0 1 15,0 2 0-15,1 1-1 0,0-1 8 0,-1 2 15 16,3 0-24-16,-2 0-3 0,-1 0 3 0,2 0 38 16,1 0-28-16,0 3-7 0,1 5-1 0,0 0 28 15,-1-1-28-15,3 1-1 0,-1 1 48 0,1 3-9 16,-2 0-38-16,2 1 24 0,0 2 0 0,1 2-24 16,1 0 8-16,-2 4 9 0,2 5-18 0,1 0 1 15,1 5 0-15,0 0 54 16,0 3-19-16,0 0-8 0,0 1-27 0,0 9 35 15,0-3 0-15,3-1-35 0,1-5 30 0,-1 5-7 16,3-2-24-16,0-1-18 0,0 1 18 0,-1-2 9 16,1 3-8-16,-3-2-23 0,1 1 179 0,1 0-189 15,-2-4 0-15,-1 3 0 0,0-2 0 0,-2-1 0 16,0 0 0-16,0-2 0 0,0-4 0 0,0-2 0 16,-6 2 0-16,-2-7 0 0,1 2 0 0,-2-4 0 15,-3-4 0-15,1-3 0 0,-2-2 0 0,-2-4-225 16,2-1 182-16,-3-3 23 0,0-2-3 0,2 0-273 15,0 0 123-15,0-2 73 16,3-5 13-16,4-1-239 0,-3 1 147 0,4-1 65 16,3 1 45-16,3 1-306 0,0-1 171 0,0-1-333 15,7 1 252-15,10-1 118 0,8-2 71 0</inkml:trace>
  <inkml:trace contextRef="#ctx0" brushRef="#br0" timeOffset="-163757.84">14707 10969 739 0,'0'0'0'0,"0"0"0"0,0 2 0 0,-4 2 0 0,0 1 0 0,1 1 0 0,-3 1 400 16,3 3-184-16,-1-1-91 0,2 4 148 0,-2 3-112 16,3 1-68-16,1 3 70 0,0 3-65 0,0 1-33 15,0-3 0-15,1-1-1 0,9-1-8 0,-1-2-23 16,6-2 0-16,0-4 14 0,0-4-15 0,0 0 9 15,0-6-66-15,2-1 29 16,-2 0 0-16,-2-3-62 0,1-9 45 0,-5-5 32 16,0-1-24-16,-2-7-140 0,-3 1 66 0,-1-1 45 15,-2-1 1-15,-1 3-82 0,0-3 42 0,-4 2 30 16,-5 5-2-16,-2-2-5 0,-3 6-7 0,-1 2 6 16,0 5 73-16,-1 3-25 0,-4 3-11 15,2 2 110-15,-1 0-63 0,0 6-18 0,4 5 0 0,3 0 26 16,0 0-17-16,6-1 0 15,3 0-6-15,1-3-248 0,2 0 111 0,0-1 55 16,0-2 31-16,3-3-213 0,7-1 95 0,3 0 42 16</inkml:trace>
  <inkml:trace contextRef="#ctx0" brushRef="#br0" timeOffset="-163260.05">14653 10008 782 0,'-6'-10'0'0,"0"5"0"0,4-1 0 0,0 2 0 0,0-1 0 0,2-1 116 16,0-2-43-16,0 1-19 0,12 1 264 0,5-3-147 16,7 1-69-16,1 2 100 0,1-1-84 0,3 4-43 15,-6 0-13-15,6 3-34 0,-5 0 5 0,-1 6 0 16,-5 9 0-16,-2 4-67 0,-5 1 42 0,0 9-9 16,-5-1-84-16,-4 3 58 0,-2 2 31 0,0 0-1 15,-4 0-45-15,-8-2-5 0,-2-1 32 0,-2-3-109 16,-2-3 60-16,1-5 5 15,-6 0 25-15,5-8 25 0,-5 0-7 0,2-5-13 16,1-4 10-16,-1-1 54 0,4-1-23 0,0 0 1 16,8 0 148-16,-3 0-77 0,7 0-43 0,-1-1-8 15,4-1 101-15,1 0-45 0,1 0-36 0,0 0 174 16,5 0-97-16,11 0-41 0,2 1-32 0,6-2 51 16,1 2-37-16,0-1-1 0,0-2-37 0,-2 3-7 15,7-2 7-15,-5 1 0 0,-3 1-238 16,0 1 119-16,1 0 60 0,-2 0-187 15,-1 0 115-15,-1 0 27 0,0 0 43 0,-2 0-555 16,0 0 275-16,-1 0 129 0,0 0 78 0,0 0-337 16</inkml:trace>
  <inkml:trace contextRef="#ctx0" brushRef="#br0" timeOffset="-163034.65">15071 9974 795 0,'0'-10'0'0,"0"8"0"0,5-2 0 0,6 1 0 0,3-3 238 0,0 0-103 0,0 3-43 15,4-1-34-15,2 2 314 0,3-1-169 0,-1 1-85 16,5 1-43-16,-7 1 56 0,6 0-53 0,-5 0-22 16,6 0-146-16,-9 0 62 0,3 0 30 0,0 0 8 15,-3 0-256-15,-1 0 139 0,1 0 70 0,-9 0-200 16,2 0 75-16,-4 0 83 15,-2-3-58-15,-4 1-314 0</inkml:trace>
  <inkml:trace contextRef="#ctx0" brushRef="#br0" timeOffset="-162835.22">15193 9934 627 0,'0'2'0'0,"0"5"0"0,0 1 0 0,0-1 0 0,-2 5 0 0,2 1 364 0,-3 2-174 0,1 4-74 0,2 1 121 16,0 1-94-16,0 2-59 0,0-1-26 0,0 1-11 16,0-2-14-16,0 1-1 0,2-3 9 0,0 0-157 15,1-4 74-15,-1-2 38 0,0-2-282 0,1-1 158 16,-2-3 88-16,1-2-412 0,-2 0 188 0,0-5 120 16</inkml:trace>
  <inkml:trace contextRef="#ctx0" brushRef="#br0" timeOffset="-162594.79">15354 9943 938 0,'1'-1'0'0,"3"-1"0"0,-2 0 0 0,0 2 0 0,-2 0 0 0,0 0 0 0,0 0 186 0,0 4-68 0,0 9 199 15,0 2-142-15,0 2-71 0,0 2-36 0,0 7 88 16,0-3-54-16,0 7-38 0,0-4-1 0,0 2-51 15,0-2 21-15,0 1-1 16,0-5 9-16,0 3-34 0,2-3 1 0,-1-2 24 16,-1 2-96-16,2-7 48 15,-2-3 33-15,0 0-308 0,0-3 153 0,0-2 43 0,0-3 49 0,0 1-442 16,-2-4 232-16</inkml:trace>
  <inkml:trace contextRef="#ctx0" brushRef="#br0" timeOffset="-140895.39">4253 6229 214 0,'-2'0'0'0,"0"0"0"0,1-2 0 0,-2 0 0 0,1 0 0 0,-1 0 0 0,-1-1 184 0,2-1-67 0,0 1-47 0,2 1 23 0,0 0-30 16,0-1 0-16,-1 2 5 15,1-2-27-15,0 3-9 0,0 0 1 0,0 0 45 16,0 0-23-16,0 0 0 0,0 0-14 0,0 0 23 16,0 0 0-16,0 0-31 0,0 0 0 0,0 0 8 15,0 0 0-15,0 0 26 0,0 0 1 0,0-1-35 16,1 1 0-16,1-2 32 0,2 2-24 0,-2 0-8 16,3-2 0-16,-1 2 22 0,0 0-23 0,-1-2 1 15,3 2 8-15,-1 0 7 0,3 0-16 16,-3 0 1-16,-1 0-12 0,3 0 12 15,2 0 8-15,-2 0-9 0,-1 0-43 0,1 0 22 16,3 0-3-16,1 0 46 0,2 0 5 0,0 0-28 16,0-3-5-16,1-1 11 0,0 0-7 0,0 0-1 15,-2 0 6-15,2 2 12 0,-1 1-17 0,0 0-2 16,-1-2 2-16,-3 3 0 0,3 0 12 0,-1 0-11 16,-2 0-5-16,4 0 7 0,-2 0-1 0,-1 3-27 15,1-2 31-15,3 5-5 16,-4-3 0-16,2-1-22 0,1 2 17 0,-2 0 3 15,2-2 2-15,0 1-35 0,1-1-6 0,-1 0 35 16,2-2-9-16,-2 1-8 0,3 2 16 0,-2-2-4 16,2-1-2-16,-2 3 2 0,3-1 1 0,-4 0 5 15,0-2-2-15,2 3-4 0,-1-1 0 0,0 0 2 16,-3 0-2-16,3-1 6 0,-1 3-4 0,0-4-4 16,3 2 3-16,-2 0 0 0,-1-2 0 0,3 2 14 15,-1-2-15-15,2 0-3 16,0 0 3-16,-1 0 1 0,1 0 1 0,0 0-18 15,0 0 16-15,0 0 0 0,-1-2 0 0,0 0-34 16,0 0 33-16,1 2 4 0,-2-2-7 0,3 2-2 16,-2-2 2-16,-1 2 1 0,1 0-5 0,1-1-25 15,-3 1 26-15,4 0 1 0,-2 0 8 0,1 0-8 16,0 0-1-16,1 0 14 0,3 0-13 0,-4 0 0 16,2 0 0-16,-2 0-28 0,1 0 27 0,1 0 157 15,-6 0-170-15,3 0 0 0,-2 0 0 16,2 0 0-16,-3 0 0 0,-2 0 0 15,6 1 0-15,-4 1 0 0,0 0 0 0,2 0 0 16,3 0 0-16,-4 0 0 0,3 0 0 0,1 0 0 16,0-1 0-16,1 2 0 0,0-3 0 0,0 1 0 15,-1-1 0-15,2 0 0 0,-1 0 0 0,-3 0 0 16,0 0 0-16,3 0 0 0,-2 0 0 0,0 0 0 16,0-1 0-16,0-2 0 0,-1 2 0 0,4-1 0 15,-4 0 0-15,3 0 0 16,-2 2 0-16,3-2 0 0,-1 2 0 0,-2-2 0 15,2 0 0-15,2 0 0 0,0 1 0 0,-1-3 0 16,3 0 0-16,-1-1 0 0,2-3 0 16,1 2 0-16,-1-1 0 0,-5-1 0 15,5 2 0-15,-4-1 0 0,1 2 0 0,0 1 0 0,-3 0 0 0,0 2 0 16,-1 1 0-16,2-2 0 0,-2 2 0 0,2 1 0 16,-3 0 0-16,3 0 0 0,2 0 0 0,-1 0 0 15,2 0 0-15,-2 0 0 16,2 0 0-16,1 0 0 0,1 0 0 0,-2 0 0 15,1-2 0-15,-2 1 0 0,2-2 0 0,-1 2 0 16,-1-2 0-16,2-1 0 0,-2 2 0 0,0 1 0 16,-1-1 0-16,-2-1 0 0,1 3 0 0,2-1 0 15,-2 1 0-15,-1-1 0 0,3-2 0 0,-2 1 0 16,2 1 0-16,0-1 0 0,-2-1 0 0,3 0 0 16,0-1 0-16,0 0 0 0,1 1 0 0,3-1 0 15,-6 2 0-15,0 0 0 0,1 2 0 0,-1-4 0 16,0 3 0-16,2-1 0 15,-3 2 0-15,1-2 0 0,-1 2 0 0,-1 0 0 16,3 0 0-16,1 0 0 0,-3-2 0 0,2 2 0 16,1-2 0-16,0 0 0 0,0 0 0 0,4-1 0 15,-4-1 0-15,2 0 0 0,-4 0 0 0,4 1 0 16,0-1 0-16,-3 0 0 0,2 2 0 0,-1-2 0 16,1 3 0-16,-1-2 0 15,1 2 0-15,-2 1 0 0,2 0 0 0,-3 0 0 16,1-1 0-16,0 1 0 0,-1 0 0 0,1 0 0 15,0 0 0-15,-2-3 0 0,3 3 0 0,-1-2 0 16,-1 0 0-16,2 2 0 0,1-1 0 0,-1-2 0 16,2 2 0-16,-4-2 0 0,3 3 0 0,-2-1 0 15,0 1 0-15,0 0 0 0,0 0 0 0,-1 0 0 16,1 0 0-16,0 0 0 0,-1 0 0 0,3 0 0 16,-1 0 0-16,1 0 0 0,-2 1 0 0,3 2 0 15,-3-2 0-15,1-1 0 0,1 3 0 0,-3-3 0 16,1 0 0-16,0 0 0 15,-1 0 0-15,1 0 0 0,0 1 0 0,0 1 0 16,0 0 0-16,-1-2 0 0,1 3 0 0,0-2 0 16,-1-1 0-16,3 0 0 0,-3 0 0 0,1 1 0 15,1-1 0-15,-3 0 0 0,2 0 0 0,0 0 0 16,-1 0 0-16,1 0 0 0,-2 0 0 0,0 0 0 16,-1 0 0-16,-2 3 0 0,2-2 0 0,-4 1 0 15,2 0 0-15,-1 0 0 0,0 0 0 0,-1 1 0 16,0 0 0-16,1-2 0 15,0 1 0-15,0 0 0 0,0 0 0 0,1 0 0 16,-2 0 0-16,1 0 0 0,1-2 0 0,-2 2 0 16,2 0 0-16,-2-2 0 0,3 1 0 0,-6-1 0 15,5 2 0-15,-2-2 0 0,1 2 0 0,-1-2 0 16,0 0 0-16,2 2 0 0,-2-2 0 0,4 2 0 16,-4 0 0-16,2 0 0 0,0-1 0 0,0 3 0 15,0-2 0-15,1 0 0 16,1 2 0-16,-2-3 0 0,0 2 0 0,0 0 0 15,1 1 0-15,0-1 0 0,0 0 0 0,-1 0 0 16,2 2 0-16,-2-3 0 0,1 1 0 0,3 0 0 16,-4-1 0-16,3 1 0 0,1-2 0 0,-1 2 0 15,0-2 0-15,2 2 0 0,-1-3 0 0,1 1 0 16,-2 1 0-16,2-2 0 16,0 1 0-16,-1 2 0 0,1-3 0 0,1 1 0 0,-2 3 0 0,3-2 0 15,0-1 0-15,0 2 0 0,2 0 0 16,-2-1 0-16,4 0 0 0,-1 1 0 15,0-2 0-15,1-1 0 0,-4 1 0 0,2-1 0 16,2 0 0-16,-3 0 0 0,1 0 0 0,-2 0 0 16,2 0 0-16,-2 0 0 0,0 0 0 0,3 2 0 15,-6 1 0-15,3 0 0 0,3 3 0 0,-6-2 0 16,3 1 0-16,2-1 0 0,-4 0 0 0,4 2 0 16,-4-4 0-16,6-1 0 0,-6 1 0 15,2 0 0-15,2-2 0 0,-4 0 0 16,0 0 0-16,-1 0 0 0,1 0 0 0,-2 0 0 15,-1 0 0-15,1 0 0 0,-1 0 0 0,0 0 0 16,1 0 0-16,-1 0 0 0,1 0 0 0,1 0 0 16,0 0 0-16,1 0 0 0,-3 0 0 0,1 2 0 15,0 0 0-15,1-1 0 0,-1 1 0 0,-2 0 0 16,2 0 0-16,-2 0 0 0,-1 0 0 0,2 0 0 16,-4 0 0-16,2-1 0 0,-2 3 0 15,2-2 0-15,-2 1 0 0,4-2 0 16,-2 0 0-16,2 2 0 0,-2-1 0 0,1-1 0 15,1 2 0-15,0-2 0 0,1-1 0 0,-3 2 0 16,3-2 0-16,-2 2 0 0,0-2 0 0,0 2 0 16,2 1 0-16,-2-3 0 0,-2 1 0 0,2-1 0 15,-1 1 0-15,2 1 0 0,-2-2 0 0,1 0 0 16,2 0 0-16,-2 0 0 0,-1 0 0 0,3 0 0 16,1 0 0-16,0 0 0 0,-1 0 0 0,0-2 0 15,1 1 0-15,-1-3 0 0,-1 0 0 16,1 2 0-16,2-2 0 0,-2 3 0 15,0-1 0-15,2-1 0 0,-3 3 0 0,1-1 0 16,2 1 0-16,-3 0 0 0,1 0 0 0,0 0 0 16,0 0 0-16,0 0 0 0,-1 0 0 0,0 0 0 15,-2 0 0-15,1 0 0 0,0 0 0 0,-2 0 0 16,0 0 0-16,-2 0 0 0,0 0 0 0,1 0 0 16,-3 0 0-16,1 0 0 0,2 0 0 15,-3 0 0-15,3 0 0 0,-3 0 0 16,1 0 0-16,2 0 0 0,-1 0 0 0,2 0 0 15,-2-1 0-15,1 1 0 0,-1-3 0 0,0 3 0 16,-2 0 0-16,0-2 0 0,-1 2 0 0,-1-1 0 16,-1 1 0-16,-3 0 0 0,0 0 0 0,0 0 0 15,-1 0 0-15,-1 0 0 0,-1 0 0 0,2 0 0 16,-1 0 0-16,1 0 0 0,0 0 0 0,2 0 0 16,-2 0 0-16,-1 0 0 15,1 1 0-15,0 1 0 0,-3-2 0 0,1 3 0 0,0-3 0 16,0 0 0-16,-2 0 0 0,0 0 0 15,0 0 0-15,0 0-274 0,-9-3 127 0,-2-4 66 16,-8-7-1076-16</inkml:trace>
  <inkml:trace contextRef="#ctx0" brushRef="#br0" timeOffset="-126661.06">15937 10098 925 0,'0'-2'0'0,"0"0"0"0,0 2 0 0,0 0 0 0,-2 0 0 0,2 0 0 0,-4 0 0 0,1 0 0 0,-1 0 151 0,0 0-58 0,3 0-31 15,-1 0 36-15,0 0-37 0,2 0 0 0,-4 4 5 16,4 1 0-16,-3 3-25 0,0 4-9 0,1-2 5 16,-3 3-4-16,-1 6 0 0,-3 4-1 0,-3 1-11 15,-1 1 11-15,-4 2 1 0,-1 2-26 0,-3 1 0 16,-4 0 26-16,4 0 8 0,-11 4-13 0,5-4-2 15,3-4 6-15,-1 1-12 16,2-3 67-16,5-5-22 0,-5 1-9 0,9-4 57 16,-2-2-40-16,3-2 0 0,3-7-40 0,5 0 81 15,1-1-45-15,2-4 0 0,1 3-37 0,1-3 61 16,0 0-30-16,0 0 9 0,1 0-14 0,10 0 0 16,5-3-25-16,0-1 80 0,7-3-41 0,-2 0 9 15,7-1-48-15,0 1 32 0,4 1 1 0,2-1-34 16,2-1 1-16,3 1 26 15,5-1-27-15,-3 2 1 0,0-1 0 0,-1 3-59 16,-5 0 30-16,4 1 7 0,-1 1-77 0,-3 1 50 16,-3 1 10-16,0 0-54 0,-2 0 41 0,-5 0 1 15,5 0-4-15,-7 3-80 0,1 0 36 0,-6 1 31 16,-2-2-5-16,-3 0-47 0,-3 0 26 0,-3 0 19 16,-5-2-19-16,0 2-75 0,-1-2 45 0,-1 0 22 15,0 0-173-15,-3 0 105 0,-9 0 52 0,-1 0-473 16,-1 0 263-16,-4 0 123 0,1 0 73 0,1 0-221 15</inkml:trace>
  <inkml:trace contextRef="#ctx0" brushRef="#br0" timeOffset="-126370.41">16035 10165 1751 0,'-8'-5'0'0,"4"3"0"0,3 0 0 0,-1 0 0 0,0 2 0 0,0 0 0 0,-2 0 0 0,4 0 0 0,0 15 266 0,0 6-117 0,0 5 168 16,0 4-134-16,0 9-80 0,0 2-34 0,2 7 37 16,2 3-37-16,0 4 1 0,-3 6-29 0,1 6 37 15,0-2-22-15,0-6-1 0,2-6-50 0,-2 2 28 16,2-11 8-16,1 9-8 0,-1-15-60 0,1-1 30 16,-1-1-1-16,3-4-12 0,-4-6 30 0,1 4-9 15,-1-9-5-15,-1 0-26 0,0-3 11 0,-2-4 1 16,0-3 11-16,0-2-23 0,0-4 19 15,0 2 11-15,0-6-12 0,0 2-34 16,0-3 21-16,-4 0-2 0,-1 0-206 0,0 0 107 16,-2-4 46-16,2-4 29 0,1 2-591 0,0 1 304 15</inkml:trace>
  <inkml:trace contextRef="#ctx0" brushRef="#br0" timeOffset="-109522.1">17118 9953 730 0,'0'0'0'0,"0"0"0"0,0 0 0 0,0 0 0 0,-1 0 0 0,1 0 0 0,0 0 0 0,0 0 113 0,0 0-32 0,0 0-8 15,0 0-12-15,0 0 0 0,0 0-28 0,1 0 30 16,5 0 8-16,1 0-38 0,3 0 0 0,-3 0-1 16,1 0 1-16,-3 0 0 0,1 0 8 0,0 0 35 15,-2 0-22-15,1 0 1 0,-1 0-23 0,-1 0 53 16,1 0-19-16,2 0-7 0,0 0 12 0,-2 0-1 15,3 0-37-15,-2 0 0 0,3 0 28 0,-2 0-29 16,1 0 1-16,2 0-28 16,0 0 27-16,2 0 9 0,1 0-8 0,0 0-24 15,-1 0 24-15,2 0 0 0,-1 0 0 0,0 0-8 16,2 0 6-16,-1 0 2 0,0 0-40 0,0 0 36 16,2 2-7-16,0-2 12 0,0 2-12 0,0-1 4 15,4 2-1-15,-2-2 9 0,2 1-7 0,1 1 6 16,-1-3-6-16,2 0 16 0,-1 0-15 0,-1 0 0 15,1 0-1-15,0 0-5 0,-3 0 6 0,-2 0-1 16,0 0 2-16,0 0-26 0,0 0 0 16,0 1 30-16,0 1-46 0,2 0 37 15,0 0-4-15,1-1-27 0,3 2 27 0,0-3 6 16,-1 0-10-16,3 0-27 0,-2 0 27 0,1 0 1 16,1 0-2-16,-3 0-10 0,0-3 9 0,0 2 2 15,-1-1-31-15,-1 0 29 0,-1 0-2 0,3 2 6 16,-2-1-40-16,1 1 34 0,-1-3-4 0,3 1 2 15,2 2-1-15,-1-1 4 0,4-2-5 16,1 0 18-16,-1 1-16 0,2-2 0 0,-1 0-1 16,-3 1 11-16,6-1-9 0,-6 2-1 15,-1 0 2-15,3 0-1 0,-3 2 4 0,-1 0-18 16,2 0-6-16,3 0 19 0,-2 0 0 0,-1 0-5 16,2 0 4-16,-2 0 2 0,8 0-3 0,-2 0-5 15,0 0 4-15,0-1 1 0,2-1-2 16,-2-2 19-16,0 0-16 0,2-2-1 0,-3 1-6 0,-1 1 7 15,2 1 1-15,-7-1 3 0,7 0-45 16,-6 2 40-16,2-1-1 0,-2 2-35 16,-1-1 33-16,0 2-1 0,4-2 1 0,-4 2-32 15,2 0 30-15,1-2 0 0,1 2-5 0,-3-1-7 16,6 1 9-16,-4-2-2 0,-2 2 2 0,3 0-1 16,-4 0 1-16,5 0-1 0,-3 0 2 0,-2 0-1 15,4 0 0-15,-3 0 22 0,-1 0 0 0,5 0-20 16,-2 0-1-16,0 0 40 0,-1 0-37 0,3 0 2 15,-5 0-2-15,5 0 7 0,-1 0-6 0,-2 0 4 16,1 0-16-16,1 0 16 0,-4 0-1 16,7 0 2-16,-6 0-32 0,0 0 28 15,2 0-1-15,-5 0-27 0,4 0 27 0,-3 0-5 16,3 0 3-16,-1 0 0 0,-1-2-1 0,3 2-2 16,-6-2 2-16,7 0 25 0,-3 0-25 0,3 1 0 15,-2-3 29-15,-2 2-27 0,0-2 1 0,5 0 2 16,-3 3-11-16,-1-3 12 0,0 2-3 0,1-2-18 15,-2 2 20-15,1 1-1 0,-2-2 0 16,1 2-27-16,0 1 26 0,-1-2-3 16,0 2 3-16,1 0-22 0,0 0 20 0,-2 0-6 15,1 0-13-15,0 0 15 0,1 0 1 0,-3 0-1 16,3-2-27-16,0 2 26 0,3-2 1 0,-2 0-19 16,-3 0 17-16,7 1-2 0,-3-2 2 0,-1 3-25 15,3-1 23-15,-7 1-2 0,4 0 1 0,-1 0-33 16,-1 0 1-16,1 0 27 0,-2 0-21 0,0 0 20 15,-1 0-2-15,1 0 0 0,0 0 16 0,-1 0-16 16,3 0 2-16,-2 0 24 16,0 0-4-16,2 0-20 0,2 0 1 0,-4 0 25 15,1 0-23-15,0-2 3 0,-2 2 3 0,-4-3-29 16,1 3 24-16,-6 0 6 0,-2 0 0 0,3 0-4 16,-5 0-3-16,-1 0 31 0,-1 0-28 0,-1 0-2 15,-1 0 2-15,-1 0 12 0,-1 0-12 0,1 0 0 16,-2 0 3-16,0 0-52 0,0 0 24 0,0 0-1 15,0 0 27-15,0 0-371 0,-3 0 164 0,-11 0 91 16</inkml:trace>
  <inkml:trace contextRef="#ctx0" brushRef="#br0" timeOffset="-108430.23">17044 10015 615 0,'0'-7'0'0,"-3"3"0"0,-1-2 0 0,2 1 0 0,1-1 0 0,-1 2 0 0,2 0 0 0,0 0 59 0,0 1 0 0,0 1-18 0,0 0 49 16,0 1-29-16,0 1 0 0,0 0-28 0,0 0 31 15,0 0 8-15,0 0-40 0,0 0 1 0,0 0-28 16,0 7 0-16,0 4 27 0,0 4 62 0,0 2-35 16,0 2 0-16,0 5-27 0,0 2 55 0,2 1-27 15,-1 3 8-15,3 0 13 0,0 4-24 0,-3 2 0 16,4-1-25-16,-3 8 29 0,0-7 8 15,0 9-36-15,-2-1-1 0,0-2 26 16,0 1-1-16,0-1-24 0,0-8 26 0,1 2-27 16,1-3 1-16,0 1 8 0,0-6-9 0,1-1 1 15,-1-5 8-15,0-2-16 0,0 1 8 0,-2-3 0 16,0-2-1-16,0-3-8 0,0 1 9 0,0-6 0 16,0 2-1-16,-2-2-25 0,-3-3-1 0,-3 0 27 15,1-2-59-15,-5-2 24 0,3-1 0 0,-5 0-10 16,2 0-1-16,-1-1 31 15,-3-10 2-15,-1-6-165 0,1-3 77 0,0-2 28 0,0-4 22 0,4-1-176 16,-2 0 92-16,3 0 27 16,4 8 27-16,-3-1-33 0,2 5 24 0,1 4-13 15,2 1 162-15,-2 7-64 0,4-2-31 0,-3 4 85 16,2 1-55-16,1 0-30 0,-1 1 8 0,-1 12 192 16,0 3-100-16,0 0-23 0,-1 3-35 0,3 2 169 15,-3 0-82-15,2 1-46 0,1-1-24 0,-2 2 43 16,2-1-33-16,1 2 8 0,2-2-8 0,-2 1 0 15,2 2-33-15,-2-2 0 16,2-1-13-16,0 1 21 0,0-3-9 0,0 1-19 16,0-3 20-16,0 2 0 0,0-4-1 0,0-5-19 15,-2 5-9-15,1-7 29 0,-1 1-1 0,0-3-47 16,0-3 13-16,0-1 8 0,0-1-124 0,-1 0 68 16,-2-2 23-16,2 0 1 0,-1 0-394 0,0 0 198 15,2 0 85-15,2 0-296 0,0 0 200 0</inkml:trace>
  <inkml:trace contextRef="#ctx0" brushRef="#br0" timeOffset="-105955.7">17381 10263 336 0,'0'-6'0'0,"0"1"0"0,0-1 0 0,0-1 0 0,0-1 0 0,0 0 116 0,0 1-42 0,0 1-20 16,0 1-1-16,0 1 33 15,-2 0-31-15,2 0 0 0,-4 3 52 0,3-1-37 16,-1 0 0-16,-2 0-29 0,0 2 21 0,1 0 1 16,-3 0-30-16,0 0 11 0,-1 6-11 0,-2 5 8 15,-2 2-8-15,1 4 5 0,-3 4-5 0,-1 1 0 16,0 3-1-16,0 0 44 0,1 2-43 0,2 3 0 16,-2 0 48-16,3 3-23 0,3-1-1 0,1 1 79 15,4 2-56-15,0 1-24 0,2 1 1 0,0-1 34 16,0-2-29-16,2-2 8 0,6-2-38 15,3-2-41-15,0-3 20 0,4-4 0 16,-2-3 22-16,3-1-30 0,-4-1-9 0,4-1 39 16,-1-2-168-16,-5-2 83 0,4-2 22 0,-7 0-234 15,3-3 131-15,-4-1 64 0,-1 1 3 0,1-4-274 16,-2 0 153-16,-1-2 70 0,1 0 46 0,2 0-295 16,0-5 167-16</inkml:trace>
  <inkml:trace contextRef="#ctx0" brushRef="#br0" timeOffset="-105738.74">17368 10565 1348 0,'-7'-5'0'0,"3"3"0"0,2 0 0 0,0-1 0 0,0 2 0 0,0 1 0 0,2 0 0 0,0 0 0 0,2 0 357 0,10 0-162 0,0 0-81 16,6 0-32-16,0 0 110 15,3 0-80-15,3 0-40 0,-4-2-2 0,1 1-37 16,0-4 8-16,-2 2-163 0,0 1 78 0,-4-2 38 16,-2 2 0-16,-4 0-392 0,1 2 223 0,-1 0 67 15,-1 0 66-15</inkml:trace>
  <inkml:trace contextRef="#ctx0" brushRef="#br0" timeOffset="-105375.99">17980 10458 939 0,'2'-9'0'0,"-2"2"0"0,0-1 0 0,0-5 0 0,0-1 0 0,-7 1 120 0,-1 2-44 0,-1 2-21 0,-2-1 116 16,1 7-61-16,-5-1-43 0,-2 2 1 0,0 2-49 16,-5 0 14-16,1 13 0 0,-1 4 8 0,-3 2-54 15,2 2 23-15,2 0 1 0,1 1 21 0,5-4 71 16,2 3-27-16,4-4 57 0,1-2-49 0,6-2-26 15,2 0 0-15,0-2 13 16,0 0-30-16,8-1-8 0,5 0 0 0,0-2-10 16,4 2 10-16,-1 0 0 0,2-1 8 0,-1-1-65 15,-1 3 29-15,0 0-1 0,-1 1-78 0,-6 0 51 16,1 2 18-16,-5 0-71 0,-3-1 36 0,-2 3 25 16,0-1 1-16,-2-2-5 0,-7 2 2 0,-5-3 16 15,0-1-26-15,-5-2 50 0,2 1 1 0,-4-3-38 16,0 0 6-16,1-1-119 15,1-2 58-15,4-2 29 0,4 0-295 0,2-2 138 16,3 0 84-16,6 0-245 0,0 0 162 0,0-6 82 16,15-7 40-16,-3 0-143 0</inkml:trace>
  <inkml:trace contextRef="#ctx0" brushRef="#br0" timeOffset="-105210.9">17986 10622 1189 0,'7'-7'0'0,"-1"4"0"0,-2 1 0 0,-2 0 0 0,0 2 0 0,-2 0 266 0,0 0-117 15,0 0-57-15,0 2 173 0,0 10-116 0,0-1-50 16,0 2-37-16,2 4 230 0,-2-4-129 0,2 8-65 16,-1-5-36-16,1 1-101 0,0 0 31 0,0-4 0 15,0 1-358-15,-1-1 200 0,1-6 99 0,0 0-479 16,0-1 235-16,-2-3 154 0,0-3-10 0,0 0-120 16</inkml:trace>
  <inkml:trace contextRef="#ctx0" brushRef="#br0" timeOffset="-104478.1">18074 10190 1175 0,'0'0'0'0,"0"7"0"0,0 1 0 0,-1-1 0 0,1 3 0 0,0 3 0 0,0 2 143 0,0 2-55 16,0 6-28-16,0-1-65 0,3 6 15 0,1 0-1 15,1 4 24-15,-1 0-216 0,1 4 108 0,-2 0 62 16,-1 1 18-16,-2 1-85 15,0-3 57-15,0-1 27 0,0-6-117 0,0 0 67 16,-5-3-56-16,-2-5 153 0,3-4-51 0,3-7-1 16,-3-4-64-16,4-1 226 0,-2-2-82 0,2-2-45 15,0-2-3-15,0-13 75 0,2-2-28 0,5-5-8 16,5-1-23-16,1 0-7 0,2 1 21 0,0-2-28 16,-1 5 8-16,4 0-78 0,-3 4 35 0,-2 4-51 15,-4 5 38-15,3 1 0 0,-5 3 22 0,2 2 32 16,-3 2-25-16,0 12-13 0,-4 9 11 15,0 0 108-15,0-1-46 0,-2 10-26 16,0-5 0-16,0-5 46 0,0 0-33 0,2-2-6 16,-1-7-32-16,3 3 10 0,0-8-1 0,1-1-101 15,1-3 50-15,0-4 26 0,1 0 8 0,2-1-199 16,2-15 100-16,-1-4 34 0,1-3 30 0,3-2-190 16,-5 3 95-16,2-6 27 0,-1 2 33 15,-3 7-25-15,2-4 24 0,-1 3 0 16,-2 2 48-16,0 4 9 0,-1 3-34 0,-3 3 158 15,0 2-79-15,0 4-36 0,-1 0-28 0,1 2 247 16,-2 0-118-16,0 13-34 0,0 5-37 0,0 6 192 16,0-5-94-16,-2 7-47 0,1-5-30 0,-1 8 35 15,2-4-32-15,0-5 0 0,0 3-4 0,0-2-27 16,2 0 0-16,3-5 25 0,3-2-25 0,1-1-1 16,0-5 9-16,2-1-58 0,-1-3 24 0,1-3 1 15,3-1 25-15,-3 0-85 0,0-5 50 0,1-8-2 16,-1-4 0-16,2-4-159 15,-4-1 86-15,-1-3 28 0,-1 0-165 0,-1-8 91 16,-2 1 53-16,0-1-72 0,-2-5 56 0,-2 1 21 16,0 1-9-16,0-2-48 0,0 2 45 0,-6 1 22 15,-4 8-1-15,-1 1 0 0,0 5-9 0,-4 0 32 16,-2 7 0-16,0 0 88 0,-2 7-44 0,1 2-30 16,-2 3 180-16,4 2-95 0,-3 0-49 15,3 3 127-15,-2 10-78 0,3 3-12 0,4 0-28 16,2 3 222-16,3 0-111 0,4 0-33 15,2-1-35-15,0 1 57 0,2-4-50 0,5 0-22 16,4-1 0-16,5-3-29 0,-2 0 8 0,6-4 8 16,-2-1-191-16,1-2 92 0,0-2 45 0,1-2-511 15,1 0 265-15,0 0 110 0,-1 0 73 0,-1-4-304 16</inkml:trace>
  <inkml:trace contextRef="#ctx0" brushRef="#br0" timeOffset="-104143.95">18737 10205 1356 0,'-6'0'0'0,"3"0"0"0,1 0 0 0,0 0 0 0,0 0 0 0,0 0 0 0,2 0 0 0,0 0 240 0,0 0-104 15,0 3-51-15,0 1-26 0,4 0 188 16,3-1-111-16,3 6-52 0,-2-2-26 0,-1 1 100 0,2 1-63 15,-1 2-23-15,0 2 42 0,-3 0-40 16,2 4-1-16,-1 0 55 0,0 3-48 0,-2 1-15 16,0 5-8-16,-1-1 15 0,-1 2 0 0,0 2-39 15,-2 0 0-15,0 2-19 0,0 1 18 0,0-1 1 16,0 4 0-16,-2-1-81 0,-5 0 40 0,-3-2 9 16,-1-1-178-16,-4-2 101 0,0-1 30 0,-4-3-260 15,0-5 133-15,0-3 76 16,-1-2 12-16,3-5-278 0,0-6 165 0,4-1 82 15,4-3 34-15,0 0-130 0,0-3 89 0,9-8 46 16,0-3 22-16,0-9-374 0</inkml:trace>
  <inkml:trace contextRef="#ctx0" brushRef="#br0" timeOffset="-103655.9">18946 10133 1075 0,'0'0'0'0,"0"0"0"0,0-1 0 0,0-2 0 0,0 2 0 0,0-1 0 0,0 0 0 0,3-1 338 0,5 0-153 0,3 2-76 15,-3-1-30-15,5 2 114 0,-2 0-81 0,-2 0-39 16,5 0 0-16,-5 0-29 0,-2 0-3 0,1 8-9 16,2-2-33-16,-7 5-1 0,1-1 35 0,-2 2-144 15,-2 1 81-15,0 0 27 16,0 2 0-16,-9 0-196 0,-3 0 108 0,-3 0 16 15,0-2 39-15,-2-1-112 0,0-2 63 0,1-3 4 16,2 0 25-16,1-1 80 0,2-4-25 0,1-1 1 16,3-1 51-16,3 0-42 0,1 0-20 0,3 0 287 15,0 0-140-15,0 0-48 0,0 0-44 0,2 0 176 16,8 0-95-16,6 0-30 0,-1 0-35 0,2 2 109 16,1 0-67-16,1 1-36 0,0-1 1 0,0 2-62 15,0-2-8-15,-1 0 36 0,-1-2-135 16,2 0 68-16,-2 2 33 0,0-2-607 15,-2 0 307-15,0 0 110 0,0 1 92 0</inkml:trace>
  <inkml:trace contextRef="#ctx0" brushRef="#br0" timeOffset="-103126.33">19190 10553 1081 0,'-9'0'0'0,"3"0"0"0,0 0 0 0,4 0 0 0,-2 0 0 0,3 0 0 0,-1 0 0 0,2 0 176 0,0 0-64 0,0 0 184 15,0 0-132-15,0 0-66 0,5 0-32 0,7 0 82 16,1 0-50-16,4 0-36 0,0 0-1 0,5 0 136 16,5 0-82-16,-3 0-41 0,0 0-13 0,6 0 95 15,-3 0-62-15,-1 0-30 0,-3 0-27 0,1 0-4 16,-2 0 8-16,-1 0-136 0,-2 0 64 0,0 0 32 16,-2 0 0-16,-3 0-164 0,-2 0 94 0,-3 0 45 15,1 0-9-15,-7 0-85 0,1 0 27 0,-1 0 43 16,-2 0-34-16,-1-1-107 15,0 1 78-15,0-2 38 0,-6 2-165 0,-1 0 102 16,-2 0 43-16,1-1-317 0,-2-2 188 0,3 3 95 16,0-2 47-16,-5-1-331 0</inkml:trace>
  <inkml:trace contextRef="#ctx0" brushRef="#br0" timeOffset="-102745.65">19397 10250 324 0,'0'0'0'0,"0"0"0"0,0 0 0 0,-2 0 0 0,2 0 0 0,-2 0 253 16,0 0-115-16,0 0-52 0,2 0-27 0,-1 0 157 16,1 0-91-16,0 0-38 0,0 0-31 0,0 0 64 15,0 0-44-15,0 0-21 0,0 0 97 0,0 0-52 16,0 0-37-16,0 2 66 0,0 2-47 0,0-2-26 16,0 7 1-16,0-2 102 15,0 4-68-15,0 5-29 0,0 1 0 0,0 1 79 16,0 7-54-16,0 1-19 0,0 4 14 0,0 3-24 15,0 3-1-15,0 9-24 0,0-2-39 0,0-3 9 16,0 13 30-16,0-7-412 0,0-1 206 0,0 1 89 16,1-3 56-16,1-7-807 0,-2 1 405 0</inkml:trace>
  <inkml:trace contextRef="#ctx0" brushRef="#br0" timeOffset="-101391.64">19850 10458 509 0,'-10'0'0'16,"2"0"0"-16,1 0 0 0,2-1 0 0,-2-2 0 0,4-2 0 0,-3-2 99 0,1-3-33 0,1 1 0 0,2-3-34 0,0-1 58 16,1-2-34-16,1 0 1 15,0 0-2-15,0 0-23 0,0 0 1 0,0 4 48 16,1-4-48-16,3 3 0 0,0 3-1 0,-1 0 5 15,1 3-4-15,1 1 8 0,-3-1-9 0,2 2-16 16,-1 2 16-16,0-2 1 0,-1 3 0 0,0-1 34 16,0 0-34-16,3 0-1 0,-3 0 5 0,3-1-4 15,-1 0 0-15,1 1-4 0,0-2 3 0,-1 3 1 16,1-1 0-16,1 0-36 0,1 0 0 0,1 0 42 16,-1 2-8-16,3 0-34 15,0 0 0-15,1 0 25 0,-2 0 11 0,4 0-32 16,0 0-1-16,-2 8 14 0,1 2 7 0,-1 2-4 15,-2 2 7-15,1 0-9 0,-1 3 18 0,-2 3-16 16,2 0 2-16,-6 1 20 0,1 1-14 0,-2 6-3 16,-2-1-2-16,0 0-30 0,-4 2 0 0,-8 3 30 15,-2 0 4-15,-4 1-99 0,-2-1 44 0,-3 1 19 16,-1-6-44-16,-1 2 26 0,-1-7 2 16,2-2 16-16,-1-2 5 0,5-8-9 15,-2-1 12-15,3-5 86 0,1 1-43 0,4-5-5 16,5 0-37-16,-2 0 179 0,6 0-83 0,0 0-30 15,3 0 0-15,0 0 123 0,2 0-76 0,0 0-39 16,0 0 9-16,0 0-24 0,0-2 8 0,4 2-53 16,5 0-1-16,4 0 23 0,0-3 0 0,4 3-26 15,0 0 9-15,2 0 17 0,1 0-1 0,-1 0-79 16,4 0 39-16,-3 0 15 0,1 0-5 16,0 0-144-16,-1 0 60 0,-3 0 45 0,1 0-84 15,-2 0 56-15,0 0 16 0,-2 0-186 16,-1 0 97-16,0 0 54 0,2-1 19 0,-1 0-155 15,-2-3 86-15,2-2 54 0,-1 0 24 0,-2 1-412 16,4-1 217-16,-4 1 110 0</inkml:trace>
  <inkml:trace contextRef="#ctx0" brushRef="#br0" timeOffset="-100260.68">20499 10434 534 0,'0'0'0'0,"0"0"0"0,0 0 0 0,0-2 0 0,0-2 0 0,0-1 0 0,0 1 0 0,0-4 105 0,0 2-37 0,-1-1 0 16,1-1-7-16,-2-1-28 0,2 2-1 0,-3-3-10 16,1 3 10-16,-1-3 1 0,-1 3 8 0,0-3-41 15,1 3 32-15,-3-1 1 0,1 3 0 0,-4-2-26 16,2 1 9-16,-2-1 16 0,-3 2 1 0,1 3-39 16,0 0 35-16,-2 1-13 0,0 1 48 15,1 0-43-15,-1 0 4 0,1 0 35 16,-2 7-1-16,1 7-29 0,1-2 5 0,1 5 58 15,0 4-30-15,1 2 0 0,1 1-30 0,4 4 70 16,-1 3-28-16,0-2-7 0,4 2-35 0,2-2 23 16,0-1 0-16,0-1-23 0,0-4-7 0,2-1 7 15,8-1-1-15,-1-5-34 0,2-1 34 16,1-3 1-16,1-3 8 0,0-2-79 0,2-4 36 16,0-3-2-16,0 0 36 0,1 0-206 15,-2-8 98-15,2-7 26 0,-2-2 30 0,2-5-164 16,-5 1 86-16,-1-3 26 0,-1 3-61 0,0-7 44 15,-4 4 29-15,1 3 2 0,-1-2 25 0,0 3 1 16,-3 1-9-16,-1 3 61 0,-1 8-26 0,0-2-1 16,0 4-26-16,0 5 110 0,0-1-62 0,0 2-6 15,0 0 84-15,0 5-45 0,-3 13-30 0,-2-1 3 16,2 6 77-16,-1 4-48 0,2-3-21 0,0 1 38 16,2-5-27-16,0 3 3 15,0-3 14-15,4-2-5 0,8-4 10 0,-1 0-36 16,0-9-1-16,4 2-41 0,0-3 17 0,0-4 0 15,2 0 29-15,-2-1-116 0,1-11 52 0,0-4-91 16,-3 1 60-16,-1-4 34 0,-1-2 5 0,-4 0-60 16,0-1 30-16,0-1 19 0,-6-3-21 0,1 1 29 15,-2 1-8-15,0 0 13 0,0 3-19 16,-2-2 0-16,-8 5 8 0,-1-1 6 0,0 4-6 16,-2 3 44-16,-2 5 3 0,-2 3-46 0,-1 3 58 15,-1 1-23-15,-2 0 7 0,1 3 2 16,2 8-24-16,2 3-7 0,2-3 11 0,3 2-47 15,6-4 5-15,2 2 36 0,3 1 8 0,0-3-227 16,5 1 102-16,9-5 52 0,9-2 12 0</inkml:trace>
  <inkml:trace contextRef="#ctx0" brushRef="#br0" timeOffset="-99969.45">20888 10329 1074 0,'5'-11'0'0,"-3"3"0"0,3-1 0 0,-4-2 0 0,-1 2 0 0,0 1 0 0,0 2 0 0,-8 2 0 0,-1 2 149 0,-2 2-50 16,-3 0-37-16,2 0 92 0,-6 12-60 0,4 0-31 16,-2 6 0-16,3-3 21 0,4 1-30 0,3-1 0 15,4 0 36-15,2-1-28 0,0 1 0 0,2-3-59 16,12 0-9 0,0 0 39-16,2-1 0 0,2-2-73 0,-1 0 36 15,2 2 9-15,-4-1-57 0,1-1 43 0,-4 3 8 16,-1-4 1-16,-3 4-27 0,-4-1 26 0,0-1-12 15,-4 2-18-15,0 0 10 0,0-1-1 0,-9 0 5 16,-7 1 31-16,0-1-20 0,-3-2 3 0,-6 1-81 16,2-4 39-16,3-2-4 0,-3 0 43 15,-1-4-121-15,4 0-104 0,1 0 98 0,1-2 53 0,5-11-313 16,4-8 185-16,3-7 87 0</inkml:trace>
  <inkml:trace contextRef="#ctx0" brushRef="#br0" timeOffset="-99357.34">20839 10060 1244 0,'8'-3'0'16,"3"1"0"-16,0 0 0 0,0 0 0 0,2-2 0 0,-1 3 0 0,1-2 0 0,2 3 0 0,3 0 58 0,0 0 161 0,-4 0-97 0,4 0-64 0,-6 8-26 16,2 1 1-16,-5 2 0 15,0 3-101-15,-2-1 46 0,-5 2 28 0,-1 0-1 0,-1 0-18 0,0 0 23 16,-3 2-48-16,-9 0 18 0,-1-2 24 0,-2 1-25 15,0 1 45-15,-2-1-32 0,2-4 11 16,1 0-22-16,9-5 117 0,-2 2-45 16,3-4-24-16,4-1 12 0,0-1-48 0,0-1 28 0,6 0-6 15,8-2 17-15,3 0-101 0,3 0 44 16,0 0 24-16,1 0-86 0,1-2 49 0,0 0 20 0,-1 0-155 16,2-1 76-16,-3-3 40 15,1 2 4-15,-4 0-3 0,-2 0 3 0,-3 2 1 16,-3 0 11-16,-2 1 0 0,-1-1 134 0,-5 2-62 0,1 0-33 15,-2 0 288-15,0 7-142 0,0 7-80 0,-7 0-13 16,-2 5 126-16,-3 4-51 0,3 1-52 16,0 1 159-16,0 3-92 0,0 2-59 0,6-2 30 15,1 0-40-15,2 0 1 0,0-3-33 16,0 3-38-16,7-3-1 16,5-8 31-16,3 0-82 0,0-2 42 0,2-2 28 0,2-6-8 15,0-3-39-15,-1-3 30 0,1-1 0 0,-1 0 29 0,0-1-192 16,0-10 84-16,1-7 18 0,-2 2 29 15,-2-5-148-15,1 0 79 0,-6-2 16 0,3-2 32 0,-1-6-77 16,-5 1 46-16,1-3 25 0,-3-3 0 0,0-2-28 16,-3 1 30-16,-2-2-1 0,0 2-6 0,0 4 28 15,-9 4 0-15,-3 9 23 0,-4 0 9 0,-2 3-32 16,-5 5 0-16,-2 6 134 0,2 5-67 16,-2 1-34-16,-5 0 6 0,2 4 159 15,0 11-70-15,1-1-50 0,4 6 111 0,5-4-56 16,1 9-23-16,8-8 59 0,3 3-49 0,6 3-28 15,0-5 1-15,0 3-6 0,11-4-21 0,8 0-1 16,-1-4 1-16,7-2-39 0,0-1 39 0,3-6 7 16,0 1-7-16,2-3-238 0,2-2 107 0,0 0 62 15,0 0 12-15,2-2-706 0</inkml:trace>
  <inkml:trace contextRef="#ctx0" brushRef="#br0" timeOffset="-98594.79">21511 9846 664 0,'0'0'0'0,"-2"0"0"0,0 0 0 0,0 0 0 0,1-2 0 0,-3 1 0 0,2 1 0 0,0-3 211 0,2 3-89 15,-1 0-45-15,1 0-22 0,0 0 154 0,-2 0-80 16,2 0 0-16,0 0-48 0,0 0-24 15,0 0-1-15,0 0-23 0,5 0 78 0,4 0-43 0,3 0 0 16,3 0-35-16,0 0 67 0,3 0-33 16,2 0 47-16,1 0-45 0,0 0 0 0,6-1-36 0,-1-1 55 15,1 2-28-15,1 0 9 16,2 0-36-16,2 0 37 0,2 0-37 0,1 0-1 16,8-2 1-16,-5 0-12 0,9 0 12 0,-3 0-1 15,0 1-54-15,4-2 27 0,-2 3 1 0,-2 0 35 16,8-1-97-16,-1 1 42 0,0 0 10 0,-1 0 0 15,-6 0-57-15,8 0 34 0,-7 0 6 0,0 0 0 0,-1 0 1 16,-2 0 0-16,-4 0 8 0,7 0 17 0,-5 0-15 16,-5 0 6-16,9 0 24 0,-3 0-23 0,-2 0 0 15,7-2 0-15,-4-2-3 0,1 0 4 16,-1-3 5-16,-8 3-4 0,5 0-43 16,-3-2 1-16,-3 2 38 0,-3 3 2 0,1-3-29 15,-5 2 1-15,-3 1 16 0,-2-1 41 0,-1-1-37 16,-1 2 1-16,-3-1 20 0,0 0-20 0,-2 0-4 15,0 0 4-15,-3 2-34 0,1-2 34 0,-3 2 3 16,-2 0-2-16,0-2-125 0,0 2 61 0,-2-2 28 16,-3 1-1-16,0 1-166 0,0-2 90 0,-2 2 35 15,0-3-301-15,0 2 178 0,-7 1 89 16,-9 0-212-16</inkml:trace>
  <inkml:trace contextRef="#ctx0" brushRef="#br0" timeOffset="-98087.18">21688 10446 923 0,'-7'0'0'0,"3"0"0"0,0 0 0 0,1 0 0 0,1 0 0 0,-1 0 0 0,1 0 0 0,2 0 161 16,0 0-69-16,0 0 75 0,0 0-67 15,7 0-34-15,7 0 1 0,5 0 198 0,8 0-121 0,3 0-55 0,0 0-28 16,5 0 134-16,1-3-82 0,-1 2-31 0,-1-1 18 15,2 0-34-15,-4-2 1 0,0 2-35 0,-4-1-64 16,-5 2 40-16,-1-1-7 0,-2 1 31 16,0-1-226-16,-8 0 113 0,0 0 57 0,-5 0 36 15,-3 2-206-15,-2 0 63 0,0 0 68 16,-2 0-442-16,0-2 237 0,0 0 109 0,-8 0 67 16</inkml:trace>
  <inkml:trace contextRef="#ctx0" brushRef="#br0" timeOffset="-97858.79">21934 10111 1418 0,'0'-4'0'0,"0"3"0"0,0-2 0 0,0 3 0 0,0 0 0 0,0 0 0 0,-4 12 0 0,1 6 0 0,3 3 254 15,-2 6-114-15,0 2-54 0,2 4 255 0,0 2-154 16,0 0-77-16,0 3 68 0,0 1-77 0,0 5-34 15,0-3 0-15,0-8-166 0,0 8 65 0,0-4 42 16,0-1-8-16,0-3-329 0,2-1 181 0,0-4 91 16,-1-5 44-16,1-1-314 0,0-3 161 0,2-2-14 15,-1-3-294-15</inkml:trace>
  <inkml:trace contextRef="#ctx0" brushRef="#br0" timeOffset="-96610.83">22612 10374 611 0,'2'-6'0'0,"0"2"0"0,4-2 0 0,-2-3 0 0,1 0 0 0,-1-5 0 0,-1 1 120 0,1 1-44 0,0-2-22 0,-1 1 60 16,0-3-40-16,-1 8 7 0,0-5-48 0,-1 4 5 15,-1-1-5-15,0 4 0 0,0 1 2 0,0 1 6 16,-8 2-8-16,-3 2 0 0,-3 0-26 0,-4 0 0 15,-3 13 26-15,1-2 8 0,-4 7-8 0,1-4 0 16,0 2-1-16,7-4 70 0,-2 4-35 0,6-2 9 16,3-3-44-16,0 3 61 0,8-3-31 0,1 2 1 15,0-1-19-15,0 0-3 16,5 2-8-16,9-1-3 0,-2 1 3 0,6 3-1 16,-4-3 9-16,4 4-45 0,-6-2 0 0,2 1 37 15,-5 1 0-15,-1 3-69 0,-2 0 42 0,-2 0-4 16,-4-1 0-16,0 1-50 0,0 0 32 0,-7-1 7 15,-4-1 0-15,-3-4-17 0,-2 0 35 0,-2-4-20 16,-1-2-78-16,0-3 37 0,2-2 25 0,0-2-321 16,4-2 163-16,3 0 67 0,5 0 44 0,3-8-340 15,2-7 182-15</inkml:trace>
  <inkml:trace contextRef="#ctx0" brushRef="#br0" timeOffset="-96430.71">22843 10361 1798 0,'8'3'0'0,"-5"5"0"16,-1 5 0-16,0-5 0 0,0-1 0 0,-2 4 0 0,0 3 0 0,0-1 0 0,-4 3 296 0,-1 3-131 0,-1 0 63 0,-1 0-98 0,0-1-48 15,4 2-17-15,-1-4-59 0,2 1 0 0,1-2 27 16,1-2 0-16,0-4-380 16,0 0 198-16,0-4 87 0,0-1 47 0,0-2-473 15,0-2 254-15,0 0 42 0,0 0-308 0,0-14 238 16</inkml:trace>
  <inkml:trace contextRef="#ctx0" brushRef="#br0" timeOffset="-96293.09">22852 9968 215 0,'-1'-7'0'0,"-1"3"0"0,0 2 0 0,0 0 0 0,2 0 0 0,-2 2 0 0,2 0 0 0,0 7 0 0,0 5 0 0,0 1-53 0,4 2 31 0</inkml:trace>
  <inkml:trace contextRef="#ctx0" brushRef="#br0" timeOffset="-95717.68">22948 10173 785 0,'0'13'0'0,"0"2"0"0,0 2 0 0,0 0 0 0,0 0 0 0,0-2 0 0,0-2 0 0,0 3 142 0,2-4-55 0,0 1 164 15,0 2-109-15,-1-4-47 0,1 3-34 0,-2-3 22 16,0 0-25-16,0 0 0 0,0-1-26 0,0-1-60 15,0 1 27-15,0-5-1 0,0 1 35 0,0-2-151 16,0-2 75-16,0 1 47 0,0-3-125 16,-3 3 74-16,1-3-6 0,0 0 20 0,0 0-2 0,0 0-1 15,1 0-13-15,-1 0 83 16,2 0-18-16,0-3-32 0,0-2-2 0,-2 1 72 16,2-2-21-16,0 1 1 0,0-1-3 0,0 2 0 15,0-1-8-15,0 2-15 0,0 2 33 0,0-1 1 16,0 0-26-16,0 2 44 0,0 0-22 0,0 0 5 15,0 0-28-15,0 0 34 0,0 0 2 0,0 0-32 16,0 0 8-16,0 2-2 0,0 4 9 0,0 5-10 16,0-4 16-16,0 3 44 0,0 0-21 0,0-2 8 15,0 1-86-15,0 1 23 0,0 0-1 16,2-1-36-16,0 0 26 0,-1-2 6 16,1 2 20-16,0-3-82 0,0-1 36 0,0-2-1 15,-2-1 28-15,1 0-36 0,-1-2 19 0,0 0 0 16,0 0-56-16,0 0 33 0,0-4 6 0,0-7-17 15,0-4 9-15,0-2-1 0,0-2 19 0,0-4-55 16,2 0 26-16,5 0-13 0,0-5 42 0,-2 7-48 16,5 0 18-16,-2 3 1 0,-1 2 7 15,0 3 89-15,1 6-37 0,0-1-3 16,-1 4-35-16,0 3 88 0,2 1-47 0,0 0-12 16,-2 1 157-16,0 9-68 0,1 5-46 0,-2 2 122 15,1 3-70-15,-1 7-21 0,-1-2-26 0,-1-1 58 16,-1 2-37-16,2 0-1 0,-3-2-28 0,0 3-6 15,1-6-2 1,-1 2 0-16,0-3-34 0,2-2-1 0,-3 0 43 0,1-8-8 0,0 3-181 16,0-8 77-16,0 1 48 0,-2-4-357 15,0-2 185-15,2 0 68 0,-1 0 56 0,-1-6-305 16,2-7 172-16,1-4 86 0,-3-4 34 0</inkml:trace>
  <inkml:trace contextRef="#ctx0" brushRef="#br0" timeOffset="-95432.45">23061 10008 594 0,'2'-8'0'0,"0"1"0"0,5 3 0 0,2-2 0 0,3 1 149 0,-1 1-59 16,1 0-28-16,1 2 231 0,-1 2-122 0,4 0-74 16,-5 0-31-16,2 7 73 0,-2 5-53 0,-3 3-27 15,-3 0 9-15,0 4-107 0,-3 0 37 0,-2 1-1 16,0-1-98-16,-2 2 68 0,-8-4 40 0,1-2-7 15,-1 0-17-15,0-6 25 0,1-1 0 0,2-1-81 16,0-1 43-16,0-5-15 0,2 2 21 0,3-3 147 16,0 1-62-16,2-1-34 0,0 0-1 0,0 0 159 15,0 0-84-15,9 0-23 16,5 0-4-16,2-1-8 0,2-2-9 0,1 0-24 16,-1 1-255-16,1-2 131 0,-1 1 61 0,2 3 39 15,-3 0-270-15,-1 0 118 0,0 0 76 0,-2 7-532 16</inkml:trace>
  <inkml:trace contextRef="#ctx0" brushRef="#br0" timeOffset="-94960.68">23472 10223 1024 0,'-3'0'0'0,"1"0"0"0,0 0 0 0,-2 0 0 0,2 0 0 0,1 0 0 0,-1 0 0 0,-3 0 0 0,2 2 0 0,-1 4 233 0,-2 3-101 0,-1 5-49 16,2 3-25-16,-4 1 95 0,2 6-64 0,0-1-28 15,0 3 35-15,0 0-32 0,4 3 0 0,-1-3 0 16,2 6-7-16,2-2-25 16,0-2 1-16,0 1 23 0,0-5-1 0,6-3-14 15,4 0-8-15,2-5-35 0,2-2 35 0,1-4 0 16,2-2-58-16,1-4 37 0,3-4-8 0,2 0 29 15,-1 0-123-15,-1-9 56 0,0-5 17 0,-5 1-95 16,5-6 50-16,-5 1 34 0,-2-5 1 0,-1 1-30 16,-1-3 12-16,-3-1-2 0,-2-5 4 0,-3 0-38 15,-1-3 19-15,2-2 0 16,-5 0-38-16,0-1 26 0,0 2 6 0,0 1 35 16,-6 4-40-16,-5 2 40 0,0 9 0 0,-5-1 54 15,0 6-23-15,-7 3 0 0,0 3-31 0,-3 7 51 16,4 1-33-16,-8 0 7 0,4 7-14 0,1 8 172 15,2 1-70-15,3 5-47 0,6-2 95 0,3 2 14 16,3-1-43-16,6 3-42 0,2-3 101 0,0-1-63 16,7 0-23-16,11 0-7 0,3-4-33 15,4-4 1-15,1-1 0 0,3-1-245 16,1-3 131-16,3-3 53 0,-4 1 28 0,-1-2-324 16,-5 0 144-16</inkml:trace>
  <inkml:trace contextRef="#ctx0" brushRef="#br0" timeOffset="-93805.6">24352 9771 1002 0,'0'-11'0'0,"0"5"0"0,1 0 0 0,-1 1 0 0,2-1 0 0,-2 1 0 0,0 2 0 0,0 0 0 0,0 1 287 15,0 0-127-15,0 2-55 0,0 0 4 0,0 6-38 16,0 6 0-16,0 6-38 0,0 0 88 0,0 3-35 16,0 6-31-16,0 1 17 0,0 3 1 0,2 9-41 15,-2-1 1-15,2 1 57 16,-2 13-33-16,0-7 1 0,0 3-26 16,0-2 32-16,0 0-1 0,0-10-22 0,0 5 8 0,0-3-16 15,-2-3-1-15,-2-2 1 0,-1-3-8 0,0-6 16 16,2 0-9-16,-3-5 6 0,3-3-5 0,-1-5-1 15,0-3 1-15,3-4-31 0,-3-2-8 0,-1-3 39 16,2 0 0-16,-1 0-87 16,-1-8 40-16,1-5 19 0,0-4-190 0,1-1 92 0,-4-7 49 0,2 0 15 15,-2-1-103-15,-1-2 45 16,1-1 39-16,-5 3-201 0,1 0 109 0,-4 3 53 16,2 7 27-16,-6 0-6 0,1 6 33 0,-3 4 1 15,0 2-1-15,1 4 113 0,-1 0-56 0,0 0-36 16,2 10 196-16,0 4-101 0,5 4-56 0,0 0 115 15,3 2-76-15,2 4-4 0,3 2-30 0,2-2 165 16,4 2-83-16,0 0-32 0,0 1-25 16,4-5 45-16,9 6-39 0,2-5 0 15,2-2-30-15,4-4-68 0,-1-5 34 0,3-3 9 16,7-2-58-16,2-7-86 0,2 0 84 0,7 0 23 16,-3-11-292-16,-4-6 141 0,10-6 87 0,-5-1-139 15,2-7 100-15,-4 0 47 0,-2-4 26 0,-1 0-138 16,-2-5 86-16,-4 3 39 0,-1-1 0 0,-6 1-22 15,-3 5 31-15,-2-4-9 0,-4 4 136 0,0 2-49 16,-5 2-23-16,-1 8-1 0,-4 0 252 0,-1 8-146 16,0-1-61-16,-1 6 160 15,0 1-106-15,0 2-5 0,0 2-42 0,-2 2 252 16,-7 3-135-16,-3 15-63 0,0 2-33 0,2 4 55 16,-2 3-35-16,3 3-30 0,0 0 47 0,2 3-33 15,4 0-1-15,1 0-34 0,2 0 11 0,0 0-11 16,0-1 0-16,0-2-6 0,5 3 6 0,5-4 0 15,0-4 8-15,0 3-19 0,4-4 11 0,-3-7-1 16,3 0 1-16,-1-6-44 0,4-3 30 0,-1-5-9 16,2-3-73-16,0 0 42 0,3-7 16 0,-2-10-1 15,-3 0-74-15,3-9 43 16,-2 2 17-16,0-5-47 0,-2-1 29 0,2-2-1 16,-4-1 19-16,4-11-14 0,-4 5 10 0,1-4 12 15,-2-1-19-15,-3 0-11 0,0 5 15 0,-2-7 9 16,-3 10 13-16,-4-3-13 0,0 5-1 0,0 2 36 15,0 8-3-15,-10-2-30 0,-3 3 4 0,1 6 104 16,-5 2-48-16,1 2-26 0,-3 2 7 0,-1 5 22 16,-1 2-16-16,-6 2 0 15,3 2-6-15,-3 0 17 0,0 12-1 0,1 3-4 16,-1 3-63-16,3 1 20 0,1 4 11 0,3-1 14 16,4-1-58-16,-2 7 24 0,6-5-7 0,5-3 58 15,2 1-8-15,3 0-20 0,2-1-14 0,0-1 105 16,0-2-46-16,9-2-21 0,3-1 2 0,6-2 35 15,-1-1-15-15,7 1-4 0,0-6 46 0,3 1-34 16,1-5-5-16,-1 0 1 0,-3-1-77 16,0-1 22-16,0 0 0 0,-3 0-78 15,-2 0 51-15,-6 0 27 0,-2 0-9 0,-2 0-101 16,-2 0 52-16,-4 0 33 0,-1 0 0 0,0-3-20 16,-2-3 3-16,0 1 1 0,0-3-93 0,0 0 56 15,-7 3 15-15,-2-1-491 0,2 4 263 0,0 2 128 16</inkml:trace>
  <inkml:trace contextRef="#ctx0" brushRef="#br0" timeOffset="-87938.84">25352 10034 826 0,'0'-8'0'0,"0"7"0"0,0-1 0 0,2 0 0 0,2 0 0 0,2 0 0 0,0 0 0 0,3 0 0 0,0 0 119 0,5 2-43 0,-2 0-13 15,4 0 63-15,-2 0-47 0,4 0-23 0,0 0 0 16,1 2 109-16,2 4-70 0,-1-2-31 16,1 1 0-16,0-1 36 0,-1-2-33 0,1 1 7 15,0-3-73-15,-1 0 0 0,-1 0 32 0,-3 0-164 16,2 0 82-16,-5 0 49 0,2-1-8 0,-6-1-116 16,1 2 48-16,-4 0 49 0,-3 0-20 0,-1 0-455 15,-2 6 223-15</inkml:trace>
  <inkml:trace contextRef="#ctx0" brushRef="#br0" timeOffset="-87761.32">25476 10325 1065 0,'-9'0'0'0,"4"4"0"0,1 1 0 0,2-1 0 0,-1-2 0 0,3 0 0 0,0-1 132 0,0 2-41 15,3-3-34-15,10 3 230 0,5 1-127 0,5-4-64 16,0 2-31-16,-2-2 32 15,3 0-36-15,0 0 0 0,-1 0-184 0,0 0 78 16,-1 2 38-16,-3-1 9 0,3 5-437 0,-1 2 234 16</inkml:trace>
  <inkml:trace contextRef="#ctx0" brushRef="#br0" timeOffset="-86864.4">26489 9918 676 0,'0'-17'0'0,"2"3"0"0,-1 1 0 0,1 0 0 0,0 0 0 0,-2-2 0 0,0 4 0 0,0-3 0 0,0 5 54 0,-4 2 8 0,-3-1-29 15,-2 0 34-15,-3 5-34 0,-1 1 0 0,-4 0 8 16,1 2 0-16,-5 0-8 15,1 0-1-15,0 6 32 0,0 3-31 0,1 0 0 16,4 3 8-16,-1 1 43 0,4 0-25 0,2 2 0 16,2 0 45-16,5 0-35 0,0 4 7 0,3-2-43 15,0 2 50-15,0 1-26 0,13 1 1 0,-1 0-24 16,2-6 7-16,4 7-9 0,1-3 1 0,2 0-19 16,-2-1 19-16,2 2 0 0,-5-3 8 0,4 4-21 15,-3-2 13-15,1 2-1 0,-3-2-24 0,-2 0 8 16,-2 2 17-16,1-3-3 0,-1 1-65 15,-4-2 26-15,-1-1 0 0,-2 0 4 16,-2-2-6-16,-2 0 24 0,0-3 6 0,0 0-52 16,-9-2 23-16,-3 1-8 0,-5-3 28 0,-2 1-37 15,-5-2 0-15,-3-2 21 0,0-2-49 0,4-2 24 16,-10 0-7-16,10 0 35 0,2-2-53 0,0-8 24 16,4-3-1-16,1-2-4 0,6-2 17 0,4-2 7 15,3 0-14-15,3 1 43 0,0-1 1 0,0 0-43 16,11 1 2-16,6-1 80 0,1 0-32 15,3 0 0-15,0 1 43 0,3-1-32 16,-1 0-9-16,1-1-1 0,-4-2 17 0,3 2-1 16,-4-1-20-16,-6 1 9 0,4-3-8 0,-4 0-8 15,-6 4 11-15,1-1-37 0,-4 1 3 0,-3 1 28 16,-1 1-5-16,0 1-29 0,-3 2-4 0,-8 3 30 16,-6-1-2-16,-2 3 2 0,-7 1-6 0,2 2 3 15,-4 3 18-15,1-1-18 0,1 2-2 0,4 0-21 16,3 0-3-16,3 1 25 15,7 1 2-15,2 0-66 0,2 0 30 0,5 0 1 16,0 5 26-16,5 7-375 0,11 0 163 0,6 4 95 16,5-1-294-16,2-1 181 0,3 2 103 0,3-2 47 15,1-1-295-15</inkml:trace>
  <inkml:trace contextRef="#ctx0" brushRef="#br0" timeOffset="-86619.06">26889 9824 760 0,'0'-16'0'0,"0"7"0"0,0 2 0 0,0 1 0 0,0-1 0 0,0-1 122 15,0 0-44-15,3 3-23 0,13 1 244 0,9 2-138 16,2 0-64-16,4 2-32 0,12 0 177 0,-2 0-105 16,-2 0-43-16,14 4 7 0,-4 0-34 0,1-1 1 15,-1 1-36-15,-2 0-56 0,-9-2 36 16,1 2-8-16,-5 0 29 0,-5-2-38 15,-5-1 0-15,-5 1 38 0,-3 0-195 0,-3 0 93 16,-3-2 25-16,-5 0 34 0,-1 1-424 0,-3-1 209 16,-1 0 55-16,0 0-272 0,-8 0 205 0,-13 0 102 15</inkml:trace>
  <inkml:trace contextRef="#ctx0" brushRef="#br0" timeOffset="-86189.44">26978 9775 1033 0,'-8'0'0'0,"0"0"0"0,4 1 0 0,0 2 0 0,3-3 0 0,1 2 0 0,-2 3 0 0,2 1 112 0,0 3-40 0,0 4 0 15,0 2 278-15,0 4-158 0,0 1-72 0,0 7 155 16,0-1-121-16,2 0-61 0,1 5-30 0,-1-1 26 16,2 4-20-16,-2 2-8 0,2-3-29 0,-2 0-9 15,0 2 10-15,-1-2 0 0,1-1-26 0,-2-2-7 16,0 1 33-16,0-6-1 0,0-2-75 15,0 0 38-15,0-1 8 0,0-5-71 16,-3-3 44-16,1-1 3 0,-3-6-1 0,2-2-54 16,-5-1 39-16,3-4 8 0,-4 0 0 0,-2 0-7 15,1-5 0-15,-1-6 18 0,-3-5-79 0,0-3 38 16,0-1 22-16,1-5-10 0,1-1-32 0,0-2 15 16,1-2 6-16,1 0-72 0,1 1 49 15,-1 9 24-15,3 0 0 0,-1 1 65 0,1 9-16 16,2 0 0-16,1 5-25 0,0 3 182 15,-2 1-90-15,0 1-49 0,1 0 159 0,-3 8-80 16,3 6-48-16,-3 1-1 0,2 2 54 0,-1 0-11 16,1 2-36-16,1-1 21 0,0 0-1 0,0 2-26 15,3-1-8-15,2-3-162 0,0 0 76 0,0-2 37 16,0 0 23-16,0-4-415 0,0-3 202 0,2 0 70 16,10-1-325-16,-1-6 214 0,2 0 107 0,1 0 54 15,3 0-126-15</inkml:trace>
  <inkml:trace contextRef="#ctx0" brushRef="#br0" timeOffset="-85835.58">27048 10086 334 0,'14'-5'0'0,"1"-1"0"0,2 4 0 0,5-2 0 0,2 1 0 0,-3 0 378 16,6 0-177-16,-1 3-84 0,-3 0-43 0,-1 0 188 15,-1 2-115-15,-3 7-49 0,-1 5 20 0,-4 0-42 16,-3 5-22-16,-5 2 0 0,-3 5-82 0,0-5 38 15,-2 5-8-15,-4-1-16 16,-10-4 23-16,-2 6 0 0,-5-4 24 0,-4-1-105 16,1-1 46-16,1-4 30 0,-4-4-35 0,3-1-51 15,-1-3 20-15,5-4 31 0,-1 1 72 0,0-2-22 16,5-2-9-16,0-2-15 0,6 0 173 0,4 0-79 16,-1 0-33-16,4 0 77 0,3 0-42 0,0-2-34 15,0 0 17-15,2 0 58 0,11 0-50 0,5-1-24 16,7 3 0-16,0 0-44 15,-1 0 26-15,7 0-7 0,0 0-82 0,0 0 40 16,2 0 21-16,1 0-257 0,-2 0 132 0,-2 0 64 16,-2 0 11-16,0 0-380 0,-3 0 179 0,-2 0 105 15,0-1 34-15,4-1-128 0,-3-1 98 0,1-5 48 16,3-5 25-16,4-7-314 0,-7-9 162 0</inkml:trace>
  <inkml:trace contextRef="#ctx0" brushRef="#br0" timeOffset="-85610.19">27723 9913 717 0,'0'-8'0'0,"0"-2"0"0,0 5 0 0,1 2 0 0,13-2 0 0,3 1 0 0,2-2 194 16,2 2-80-16,6 1-41 0,1 1 0 0,5 0 67 15,3 2-46-15,1 0-35 0,-1 0 66 0,1 0-47 16,0 0-22-16,2 0 0 15,-6 0-65-15,3 2 16 0,-6 0 1 0,0 0-74 16,-5-2 49-16,-2 1 25 0,0-1 9 0,-7 3-229 16,2-3 100-16,-6 0 68 0,-4 0-7 0,-3 1-150 15,-2 1 52-15,-3 0 68 0</inkml:trace>
  <inkml:trace contextRef="#ctx0" brushRef="#br0" timeOffset="-85385.73">27999 9942 828 0,'0'3'0'0,"0"1"0"0,0 2 0 0,0-3 0 0,0 3 0 0,2 0 0 0,-1 2 320 0,1 1-144 0,0 4-71 16,-2 2-36-16,0 2 177 0,0 2-111 0,0 1-51 16,-2 5-18-16,-5 0 1 0,-1-3-35 0,3 0 9 15,-3 1-150-15,3-1 71 16,1-1 35-16,1 0-249 0,2-2 143 0,1-3 79 15,0 0 27-15,0-7-393 0,0 0 192 0,0-1 38 16,0-5 67-16,4-1-158 0,3-2 116 0,0 0 54 16</inkml:trace>
  <inkml:trace contextRef="#ctx0" brushRef="#br0" timeOffset="-85193.25">28197 9972 499 0,'3'0'0'0,"-1"0"0"0,3 0 0 0,-2 0 0 0,2 3 0 0,-2 7 343 16,1 0-156-16,1 6-68 0,-5 3-48 0,3 4 246 16,-1 2-142-16,-2 3-72 0,0-1-34 0,0 3 76 15,0 3-61-15,-9-1-25 0,4-2-144 0,-4 2 59 16,2-1 29-16,2-5 8 0,2 5-133 0,0-9 78 16,3 1 38-16,0-3-440 0,0-5 231 0,3 0 52 15</inkml:trace>
  <inkml:trace contextRef="#ctx0" brushRef="#br0" timeOffset="-85031.65">28455 10475 1382 0,'4'3'0'0,"1"2"0"0,6 0 0 0,-8-3 0 0,2 2 0 0,-3 0 0 0,-1-1 0 0,2 1 0 0,-1 2 374 0,-2 0-170 0,0 0-86 0,0-1-77 16,0 0 0-16,0-1-8 15,0 2 0-15,-5-3-456 0,1 3 228 0</inkml:trace>
  <inkml:trace contextRef="#ctx0" brushRef="#br0" timeOffset="-38755.22">7042 11747 1035 0,'-3'0'0'0,"-2"0"0"15,5 1 0-15,0 4 0 0,0 0 0 0,0 1 0 0,0 1 390 0,0 0-183 0,0 3-87 0,0-1-44 16,0 0 73-16,5 1-58 0,3-3-21 16,0 3 31-16,1-2-34 0,-1-2 0 0,0 1-109 15,-1-2 38-15,0 1 8 0,0-4 28 0,-2 5-179 16,-1-3 89-16,-1 0 46 0,-1-2 22 0,0 1-317 15,-2 1 155-15,0 1 32 0,0 0 55 0,0-2-282 16,0 3 158-16,0-1 70 0,0 3-89 0,0-1 88 16</inkml:trace>
  <inkml:trace contextRef="#ctx0" brushRef="#br0" timeOffset="-38608.58">7051 12041 1049 0,'-3'6'0'0,"3"0"0"0,0 0 0 0,0-5 0 0,0 0 0 0,0 4 0 0,0-4 0 0,2 1 0 0,5 2 256 0,0 0-112 0,6 1-56 16,-5 1-19-16,3 2-194 0,1 3 78 0,-1 4 40 16,-2-1 0-16,3 10-357 0,-5-4 200 0,2 7 91 15,-2 1-188-15</inkml:trace>
  <inkml:trace contextRef="#ctx0" brushRef="#br0" timeOffset="-38468.15">7140 12457 805 0,'-9'10'0'0,"3"2"0"0,0-3 0 0,0-1 0 0,3-3 0 0,1-1 0 0,2-2 316 0,0-2-141 0,0 0-71 0,0 0 67 16,2 0-61-16,7-6-43 0,4-5 1 0,0 0 44 16,0-4-39-16,3 2 0 0,-2-2-32 0,3-3-253 15,-2 4 122-15,-1-1 62 0,0 0-449 0,0 0 253 16,-5-1 134-16</inkml:trace>
  <inkml:trace contextRef="#ctx0" brushRef="#br0" timeOffset="-38271.36">7297 11923 1561 0,'0'0'0'0,"0"0"0"0,4 0 0 0,5 0 0 0,1-2 0 0,3 0 0 0,2 0 0 0,2-1 0 0,3-1 455 16,4 0-211-16,0 1-106 0,-4 1-71 0,9 0-35 15,-9-1 9-15,4 1-363 0,-1 2 177 0,-2-1 89 16,-3 1 44-16,-4 0-442 0,-1 0 227 0,-2 0 113 15,-3 0 56-15,-5 0-237 0,-1-2 116 0</inkml:trace>
  <inkml:trace contextRef="#ctx0" brushRef="#br0" timeOffset="-37788.51">7425 11625 923 0,'0'0'0'0,"-2"0"0"0,2 0 0 0,0 0 0 0,0 4 0 0,0-1 0 0,2 3 200 0,3 0-87 0,4 3 114 15,2-1-97-15,-1 4-49 0,1 0-24 0,-2 1-72 16,2 3 19-16,-1-2 1 0,-2 5 27 0,-4-1-178 16,-2 7 90-16,0-5 52 0,-2 11 14 0,0-5-40 15,-4 6 31-15,-7-2 1 16,-4 3-57-16,-1-1 37 0,-7 6-31 0,4-10 167 16,0 4-70-16,2-4-27 0,3-1-11 0,2-9 205 15,3 1-95-15,1-2-53 0,6-7-3 0,1 1 24 16,1-5-28-16,0-1 8 0,0 1-35 0,9-6-35 15,3 0 0-15,5 0 35 0,-3 0-120 0,5 0 68 16,-1-4 22-16,-1-2-66 0,2-1-62 0,-4 1 73 16,0 1 8-16,-5 1-37 15,-3 0 23-15,-1 2 24 0,0-1-14 0,-4 3 126 0,-1 0-54 16,-1 0-25-16,0 9-5 0,0 3 128 16,0 6-61-16,-8-2-36 0,3 5 0 0,-3-1 290 15,5 1-123-15,-1-1 7 0,2-2-83 0,2-1-42 16,0-2-20-16,0-4-57 0,2 1 13 0,5-6 1 15,2-2 22-15,5-1-172 0,-1-3 86 0,1 0 51 16,0 0 13-16,2-4-180 0,-4-3 74 0,-1-3 54 16,-1 4-58-16,0 1 16 0,-2-1 33 15,-2 2 90-15,0 2-45 0,0 2 0 16,-2 0-55-16,-1 0 247 0,1 5-102 0,-2 4-43 16,-1 2-27-16,2 2 127 0,-2-2-53 0,1 4-15 15,1-5-28-15,-1-2-321 0,-1-1 145 0,4-2 71 16,0-3 53-16,0-2-359 0,4 0 179 0,1 0 58 15</inkml:trace>
  <inkml:trace contextRef="#ctx0" brushRef="#br0" timeOffset="-37570.39">7903 11855 1872 0,'-11'-1'0'0,"10"1"0"0,-1 0 0 0,2 0 0 0,-2 0 0 0,2 0 0 0,0 0 0 0,0 0 616 16,0 0-292-16,11 1-145 0,6 1 26 0,2 0-86 16,4 0-35-16,3 1-10 0,-2-3 0 0,3 0-42 15,-6 0 1-15,6 0-289 0,-6 0 153 16,2 0 64-16,-2-3 35 0,-5 1-494 16,-5 0 266-16,3 2 64 0,-7 0-640 0,1 0 391 15</inkml:trace>
  <inkml:trace contextRef="#ctx0" brushRef="#br0" timeOffset="-37417.6">7963 12175 2048 0,'0'7'0'0,"0"2"0"0,0-3 0 0,0-2 0 0,0 0 0 0,3-2 0 0,3 0 0 0,7-2 0 0,3 2 0 0,3-1 513 0,2-1-244 0,2 0-118 15,1 2-59-15,2 0-115 0,-1 0 27 0,-4 4 9 16,3-2-680-16,-2 3 349 0,-1 1 176 0</inkml:trace>
  <inkml:trace contextRef="#ctx0" brushRef="#br0" timeOffset="-37263.94">8568 11843 1846 0,'0'-10'0'0,"0"9"0"0,0-2 0 0,0 3 0 0,0 0 0 0,0 0 0 0,0 0 0 0,-3 0 0 0,3 6 74 16,0 5-20-16,0 4 0 0</inkml:trace>
  <inkml:trace contextRef="#ctx0" brushRef="#br0" timeOffset="-37122.32">8715 12290 1681 0,'-14'0'0'0,"7"0"0"0,7 0 0 0,0 0 0 0,0 0 372 0,-1 0-173 0,-3 0-84 16,2 0-40-16,-1-3 564 0,1 2-304 0,-1-3-142 16,0 2-807-16,3 0 324 0</inkml:trace>
  <inkml:trace contextRef="#ctx0" brushRef="#br0" timeOffset="-29905.67">9450 11756 658 0,'-5'-3'0'0,"-2"0"0"0,2 1 0 0,-1 1 0 0,3 1 0 0,-3-3 104 0,1 2-35 0,0 1 265 16,1-2-293-16,3 2 0 0,1 0-8 0,-2 0 122 16,2 0-122-16,0 0-1 0,0 0 1 0,0-2 34 15,0 2-34-15,5 0 0 0,7 0 0 0,-1-2 8 16,5 2-8-16,-2 0 8 0,2 0-34 16,0 0 25-16,3 0 1 0,-1 0 0 15,1 0-50-15,1 0 33 0,0 0-8 0,1 0 25 16,0 0-74-16,-3 0 35 0,3 0 8 0,-5-2-3 0,1 0-28 15,-2-2 22-15,-3 3-7 0,-3-1-5 16,-2-1 27-16,-2 2-3 0,-3-1 0 0,0 0 29 16,-1 2 0-16,-1 0-29 0,0 0-7 0,0 0 129 15,-10 4-59-15,-2 13-22 0,-4 4 0 0,-2 7-52 16,-7 7 1-16,2-1 41 0,-2 12-137 16,-1-5 60-16,3 2 29 0,-2-4-103 0,4 1 61 15,3-10 26-15,-1 2 0 0,1-4 12 0,0-6-5 16,6-4-11-16,-2-2 22 0,5-2 84 15,0-5-42-15,2-1-14 0,2-4-35 0,4 1 233 16,-2-5-108-16,3 1-41 0,0-1 162 0,0 0-90 16,3 2-54-16,10 0-21 0,1 0 117 0,4 0-78 15,-2-2-35-15,5 1-1 0,3 2 0 16,-4-3-34-16,5 0 8 0,2 0-51 0,-3 0 22 0,-4 0-1 0,3 0-235 16,-4 1 128-16,-3 4 73 15,0-2-440-15,-7 3 232 0,0-2 91 0,-2 2 65 16,-4-3-11-16,-1-2-406 0,0 2 234 15,-2 0 113-15,0-3 55 0,0-3-339 0</inkml:trace>
  <inkml:trace contextRef="#ctx0" brushRef="#br0" timeOffset="-29745.1">9475 11976 1312 0,'-7'0'0'0,"4"2"0"0,3 2 0 0,0-3 0 0,0 1 0 0,3-2 0 0,9 0 0 0,-1 0 216 15,4 2-95-15,2 2-45 0,1-1 211 0,-2 1-127 0,3 2-63 0,2 0-190 16,-1-1 60-16,3 3 32 0,-2-1-497 16,-2 3 266-16,1-3 132 0,1 0-225 15,-3-2 173-15</inkml:trace>
  <inkml:trace contextRef="#ctx0" brushRef="#br0" timeOffset="-29584.49">9985 11829 1908 0,'5'0'0'0,"5"0"0"0,-2 0 0 0,-1 0 0 0,3 0 0 0,-3 0 0 0,2 0 0 0,1 0 176 0,0 3-63 0,2 0-45 0,2 1-339 15,-3-2 152-15,2 1 76 0,2 2 37 16,-2 0-639-16,1 0 317 16,-3 2 158-16</inkml:trace>
  <inkml:trace contextRef="#ctx0" brushRef="#br0" timeOffset="-29439.88">10066 12017 1589 0,'-14'8'0'0,"9"0"0"0,-2 2 0 0,3-4 0 0,2-4 0 0,2 1 125 0,0 2-45 0,0-4-24 16,2 0 119-16,7-1-63 0,7 3-44 0,-2-3 1 0,3 0-431 16,2 0 198-16,0 0 98 0,4 0 58 0,0-5-634 15,0-5 321-15</inkml:trace>
  <inkml:trace contextRef="#ctx0" brushRef="#br0" timeOffset="-29114.19">10372 11723 1077 0,'6'-14'0'0,"3"3"0"0,3-2 0 0,0-1 0 0,1 2 0 0,3 0 273 16,1 1-120-16,-1 5-60 0,4 2 265 0,0 3-167 15,1 1-79-15,-2 0-40 0,1 1 2 0,1 14-21 16,-7 1 9-16,4 6-191 15,-8 0 82-15,-1 5 39 0,-4 3 0 0,-3 2-165 16,-2 4 112-16,0 4 42 0,-7 0 26 0,-9 0-142 16,-2-3 76-16,-1-8-2 0,-4 3 25 0,0-5-17 15,-2-2 0-15,-2-6-1 0,3-5 171 0,3-2-80 0,4-5-42 16,-2-2 308-16,10-4-156 0,-3-1-64 0,7 0-42 0,3 0 293 16,0 0-143-16,2 0-82 0,0 0 21 15,2 0-48-15,10 0-25 0,4 0 0 0,5-1 5 16,6-2-7-16,-4 1-22 0,4 2-1 15,1-1-183-15,-5-2 100 16,7 3 37-16,-7 0-455 0,-2 0 250 0,2 0 99 0,-2 0 69 16,-3 0-664-16,2 0 345 0,-3 0 169 0,-2 0-373 15</inkml:trace>
  <inkml:trace contextRef="#ctx0" brushRef="#br0" timeOffset="-28956.04">10819 11889 1017 0,'-4'0'0'0,"4"0"0"0,0 0 0 0,0 0 0 0,2 0 0 0,8 0 0 0,1 0 586 16,3 0-280-16,0 0-137 0,1 0-68 0,2 0 172 15,-2 0-120-15,4 0-52 0,-2 0-39 0,1 0-332 16,1 0 151-16,0 0 76 0,-2 0-630 0,1 0 337 16,1 0 168-16</inkml:trace>
  <inkml:trace contextRef="#ctx0" brushRef="#br0" timeOffset="-28712.93">11176 11671 1131 0,'5'-12'0'0,"5"4"0"0,3-2 0 0,0 5 0 0,1 1 0 0,-2 2 0 0,4 1 0 0,2 1 553 0,1 0-265 0,0 0-127 16,0 7-64-16,0 4 168 0,-1 2-116 0,-1 2-50 16,2 6 153-16,-2-2-109 0,-4 1-55 0,0 1-28 15,-4-2-49-15,1 3 8 0,-4-1 14 0,-2 2-201 16,-3-3 100-16,-1 1 50 15,0 0 26-15,-7-5-280 0,-8 1 149 0,-6 0 77 16,-1-6-29-16,-5 1-128 0,1-3 31 0,-4-2 65 16,0-1-150-16,-2-4 111 0,4 0 58 0,7-2 27 15,-1 0-183-15,6-2 110 0,7-7 50 0,6-4-189 16,3-6 121-16,0-6 59 0,12 0 22 0</inkml:trace>
  <inkml:trace contextRef="#ctx0" brushRef="#br0" timeOffset="-28536.16">11603 11478 1411 0,'3'-7'0'0,"3"4"0"0,-5 2 0 0,-1-1 0 0,-1 2 0 0,-14 0 0 0,-6 6 0 0,0 12 504 15,1 5-227-15,-6 9-127 0,3 2-58 0,2 3 132 16,5 2-95-16,4 5-49 0,8-9 155 0,4 12-105 16,0-7-49-16,7-3-24 0,14-3-58 0,4 0 34 15,1-6 8-15,10 2-346 0,-2-5 168 16,-4-7 86-16,5 0 41 0,1-3-763 15,-3-5 379-15,4-4 128 0</inkml:trace>
  <inkml:trace contextRef="#ctx0" brushRef="#br0" timeOffset="-28401.94">12003 11947 1965 0,'1'0'0'0,"5"0"0"0,1 0 0 0,0 0 0 0,0 0 0 0,-2 4 0 0,1 2 0 0,-3 3 0 0,1 4 224 16,-2 2-95-16,-2 3 369 0,0 8-233 0,-6 2-116 15,-8 4-50-15,-5 6-518 0,1 1 226 0,0-2 113 16</inkml:trace>
  <inkml:trace contextRef="#ctx0" brushRef="#br0" timeOffset="-27597.61">12767 11786 581 0,'-17'-4'0'0,"4"2"0"0,3 0 0 15,1 2 0-15,4-2 0 0,-1 1 207 0,1-1-87 0,2 0-44 0,3-4-21 0,0-1 166 0,6-1-86 16,9-1-55-16,6-3 62 0,1 3-55 0,4 3-27 16,1 1 47-16,-5 1-29 15,7 2-9-15,-8 2-36 0,2 0 5 0,0 2-6 16,-4 10 1-16,-2 3 8 0,-4 6-44 0,-4 1 36 16,-5 2-1-16,-2 3-42 0,-2 4 21 0,-2 1 9 15,-11-2-23-15,-6-2 32 0,-2-1 3 0,-4-3-25 16,0-5-16-16,2-6-4 0,-9 0 25 0,4-5 7 15,-2-6-199-15,0-2 93 0,3 0 48 0,6 0 16 16,1-2-149-16,1-8 81 0,7 1 23 0,0 0-193 16,4 1 114-16,3-2 49 15,1 3 37-15,4 0-132 0,0-1 81 16,2 3 39-16,9-1-187 0,8 0 106 0</inkml:trace>
  <inkml:trace contextRef="#ctx0" brushRef="#br0" timeOffset="-27368.22">13167 11666 1047 0,'0'-25'0'0,"0"13"0"0,-12 2 0 0,0 6 0 0,-7 3 176 0,-2 1-72 0,-3 0-36 0,1 6 1 0,0 15 84 0,-1 4-52 0,-2 7-38 16,5 2 0-16,2 1 137 16,8-1-84-16,2 4-41 0,4-1 120 15,5 1-86-15,0-5-38 0,9 2 1 0,7-7 83 0,7-2-60 16,3-2-24-16,4-5-7 0,0-4-87 0,4-2 27 15,-2-5 1-15,2-3-85 0,0-1 64 0,-1-2 21 16,1-2-438-16,-2 0 227 0,-4 0 74 0,-1 0 70 16,-6-4-596-16,1-4 317 15</inkml:trace>
  <inkml:trace contextRef="#ctx0" brushRef="#br0" timeOffset="-27207.59">13411 11723 2140 0,'0'-1'0'0,"8"1"0"0,1 0 0 0,-2 0 0 0,7 0 0 0,-1 0 0 0,4 0 0 0,1 4 0 0,1-2 132 0,4-2-42 0,-1 1-33 15,4-1-88-15,-5 0 32 16,2 0 0-16,1 0 32 0,-3 0-484 0,-2 0 237 0,-4 0 124 16</inkml:trace>
  <inkml:trace contextRef="#ctx0" brushRef="#br0" timeOffset="-27062.21">13497 11932 1292 0,'-16'12'0'0,"6"3"0"0,4-2 0 0,3-6 0 0,1-1 0 0,2 0 0 0,0-1 262 0,0 1-115 0,3-3-56 0,13 2 287 16,-1-4-164-16,4 0-95 0,1-1-232 16,6 0 72-16,-1 0 38 0,-2 0 7 0,7-4-293 15,-4-6 161-15,2 1-733 0</inkml:trace>
  <inkml:trace contextRef="#ctx0" brushRef="#br0" timeOffset="-26825.85">13913 11691 982 0,'5'-9'0'0,"8"6"0"0,1 0 0 0,0 0 0 0,2 3 0 0,0 0 542 0,3 0-258 15,4 9-126-15,-3 8-63 0,3 4 103 0,-4 3-83 16,-1 3-33-16,-2 3-80 0,-3 2 0 15,-3 2 31-15,-5 2 0 0,-3 1-69 0,-2-1 42 0,-4-1-91 16,-11-2 59-16,-6 0 29 0,-1-5 1 16,-6-4-175-16,-2-3 73 0,-2-6 53 0,-4-2-24 15,0-5-260-15,2-3 135 0,0-3 81 0,11-2-210 16,0 0 150-16,4-2 70 0,8-9-92 16,5-4 80-16,6-7 42 0</inkml:trace>
  <inkml:trace contextRef="#ctx0" brushRef="#br0" timeOffset="-26618.4">14378 11651 1496 0,'2'-17'0'0,"0"2"0"0,-2 3 0 0,0-1 0 0,-4 2 0 0,-5 6 0 0,-4 3 0 0,0 2 256 0,-6 0-111 0,-2 17 166 0,-3 9-143 15,3 8-68-15,-2 5 59 0,5 4-63 16,4-2-24-16,2 12-7 0,6-8-43 0,6-7 11 0,0 3 0 0,8-5-68 15,13-2 42-15,2-6-8 0,7-4-367 16,4-3 201-16,8-2 99 16,-8-10 51-16,5 2-707 0,6-5 350 0,-11-3 168 15,2 1 87-15</inkml:trace>
  <inkml:trace contextRef="#ctx0" brushRef="#br0" timeOffset="-26480.26">14825 12061 1754 0,'8'5'0'16,"0"2"0"-16,-1 2 0 0,-2-4 0 0,-3 0 0 0,-2 4 0 0,0 4 410 0,0-1-193 0,0 3-92 0,-9 4 41 15,-2 3-67-15,-1-1-33 0,3-5 9 0,-2 5-1043 16</inkml:trace>
  <inkml:trace contextRef="#ctx0" brushRef="#br0" timeOffset="-11815.95">25092 8353 28 0,'0'1'0'0,"0"3"0"0,-2 1 0 0,2-4 0 0,0 3 0 0,0-2 30 15,0 2-1-15,-2-3-21 0,2 1 25 0,-2 2-20 16,2-2-3-16,0 1 0 0,-3 0-4 0,3 1 4 15,0-1 0-15,0 1 3 0,-2-2-19 0,2 2 15 16,-1-3 1-16,-1 3-1 0,0-1 23 0,0-2-20 16,0 1-2-16,-2 2 45 0,3-3-21 0,-1 3 3 15,0-2 8-15,1 0 7 0,-1 2-35 0,2-2 7 16,0 0-10-16,0-1 10 0,0 2-3 16,0-2 13-16,0 1-20 0,0 0 13 15,0-2-4-15,0 0 5 0,0 0-19 0,0 0 12 16,0 0 1-16,0 0 38 0,0 0 0 0,0 0-38 15,0 0 21-15,0 0-17 0,0 0-1 0,0 0 4 16,0 0-32-16,0 0 31 0,0 0 5 0,0 0-3 16,0 0-29-16,0 0 27 0,0 0-2 0,0 0-35 15,0 0 5-15,0 0 21 0,0 0 5 0,0 0-45 16,0 0 0-16,0 0 31 0,0 0 11 0,0 0-42 16,0 0 36-16,0 0-7 15,0 0-6-15,0 0 8 0,0 0 0 0,0 0 1 16,0 0 10-16,0 0-13 0,0 0 3 0,0 0 8 15,0 0-6-15,0 0-2 0,0 0 3 0,0 0 27 16,0 0-29-16,0 0 3 0,0 0 3 0,0 0 5 16,0 0-8-16,0 0 0 0,0 0-32 0,0 0 31 15,0 0 4-15,0 0-4 0,0 0-28 0,0 0 1 16,0 0 23-16,0 0-11 0,0 0 10 16,0 0 1-16,0 0-7 0,0 0 35 15,0 0-32-15,0 0 2 0,0 0 27 0,0 0-2 16,0 0-22-16,0 0-1 0,0 0 23 0,0 0-21 15,0 0 8-15,0 0-7 0,0 0-30 0,0 2 31 16,3-2 2-16,2 0 4 0,1 0-2 0,1 0-4 16,4 0-3-16,-2 0 44 0,-2 0-41 0,1 0 1 15,0 0-30-15,-2 0 29 0,0 0 0 0,1 0 0 16,2 0-9-16,-4 0 8 0,3 0 4 0,-1 0-4 16,0 0-5-16,1 0 5 15,0 0 0-15,-3 0-33 0,1 0 32 0,0 0-1 16,-2 0-6-16,-1 0-9 0,0 0 15 0,1 0-2 15,0 0-15-15,-2 0 14 0,3 0-1 0,0 0 1 16,2 0 32-16,1 0-31 0,1 0-3 0,3 0 2 16,-2 0 25-16,1 0-24 0,3 0 1 0,-5 0-18 15,7 0 19-15,-7 0-2 16,0 0 5-16,1 0-11 0,-3 0 9 0,1 0 1 0,-1 0-4 16,1 0 1-16,-2 0-2 0,1 0 2 15,2 0 2-15,-2 0-1 0,3 0-5 0,-1 0 2 16,3 0 5-16,-1 0-5 0,0 0 3 0,1 0-23 15,1 0 22-15,-2 0-1 0,2 0 1 0,-2 0-13 16,3 0 11-16,-3 0 2 0,2 0-16 0,-2 0 13 16,2 0-2-16,-1 0 1 15,-1 0 10-15,0 0-9 0,3 0-3 0,-2 0 2 0,0 0 7 0,0 0-7 16,1 0 1-16,3 0 0 0,-1 0 8 16,0 0-8-16,1 2 3 0,2-2-16 15,0 2 14-15,1-2 1 0,2 1-1 0,0 2-9 16,-1-2 7-16,3-1 1 0,0 0-9 0,-2 2 8 15,1-2 0-15,0 0 0 0,-2 0 20 0,3 0-20 16,-4 0 0-16,1 0 17 0,0 0-16 0,-1 0-1 16,-1 0 3-16,2 0 4 0,2 2-4 0,-2-2 2 15,3 2-2-15,3 0-5 0,-1 1 5 0,-1-1 2 16,0-1-25-16,-1 2 24 0,6-1-2 16,-2 2-2-16,0-4-16 0,-2 1 14 15,1 2 3-15,-4-1 9 0,5-2-10 0,0 1-2 16,0-1 2-16,-3 0 21 0,2 0-21 0,-1 0 2 15,5 0-1-15,-5 0 3 0,4 0-3 0,-2 0 3 16,-1 0 1-16,-2 0 0 0,4 0-2 0,-1 0 2 16,-3 0-13-16,1 0 11 0,-2 0-1 0,-2 0 2 15,2 0-14-15,-2 0 11 0,-1 0 0 0,-1 0-22 16,1 0 22-16,-2 0-3 16,1 0 2-16,-3 0-8 0,5 0 7 0,-2 0-2 15,1 0-6-15,3 2 7 0,4 0 0 0,-4-2-2 16,1 2-7-16,1 0 8 0,-2-2 1 0,2 1-3 15,0-1-3-15,-4 2 4 0,0-2 1 0,-1 0 6 16,0 2-6-16,-1 0 0 0,-3-1 4 0,1 2-4 16,-2 0 0-16,0-2 0 0,1 1-2 0,0 0 2 15,1 2 1-15,2-3 0 0,0-1 16 0,1 2-15 16,3 0-1-16,3 0 1 0,-1-2 36 0,3 0-34 16,-1 1-1-16,3-1 15 15,-5 0-12-15,7 0 0 0,-6 0-2 0,1 0 14 16,-1 2-13-16,-6-2 3 0,5 3-5 0,-2-2 5 15,-1-1-1-15,5 2 0 0,-2 2-13 0,-2-4 11 16,2 3 2-16,5-2-6 0,-3 1 4 0,4-2-1 16,-1 1 1-16,-2-1-5 0,-1 2 6 0,5-2-1 15,-4 3-1-15,1-3-4 16,-1 1 4-16,-1 1 0 0,-4-2-5 0,5 2 5 0,-4-2 0 0,1 2-1 16,-2 0 3-16,3-2-3 15,-4 1 2-15,5-1-5 0,-4 2 3 0,3-2 0 16,1 0 1-16,0 0 1 0,-3 0 0 0,6 0-2 15,-2 0 0-15,1 0 0 0,-1 0 1 0,-7 0-1 16,5 0-14-16,2 2 14 0,-7 0 0 0,4 0-1 16,-6 0-8-16,4 2 7 0,-2-3 1 0,1 4-15 15,-2-4 13-15,5 3 1 0,0-2 0 16,2 0 9-16,-5 0-10 0,9-2 0 16,-4 1 23-16,3 1-22 0,0 0 1 0,-2-2 0 15,-2 2-3-15,5-2 3 0,-5 2 2 0,1-2-2 16,-6 2 1-16,2-1 0 0,0-1 1 0,-2 3-1 15,3-3 3-15,-4 1-4 0,4-1 0 0,-1 2-14 16,4-2 12-16,-1 0 2 0,1 0-3 0,3 0-2 16,-1 0 4-16,4 0 1 0,-4 0-7 0,1 0 6 15,0 0 0-15,0 0-1 0,-3 0 15 0,-4 0-14 16,4 0 0-16,-2 0 7 0,-3 0-7 16,2 0 0-16,-5 0 2 0,0 0 14 15,3-2-13-15,-4 2-1 0,3-1-15 0,-1-2 14 16,1 2 2-16,-1-1-1 0,2 0-17 0,-2 0 17 15,0 0-2-15,-2 0 1 0,1 1-42 0,0 1 41 16,-5 0-3-16,2 0-34 0,-5 0 31 0,-1 0 3 16,2 0-6-16,-2 0-44 0,-2 0 21 0,3 0-1 15,0 0-13-15,-1 0 0 16,1 0 26-16,-2 0 2 0,4 3 1 0,1-1 0 16,-2 0-8-16,0 0 7 0,-1 0 25 0,-1-1-3 15,2 2-22-15,-2-2 34 0,0-1 1 0,2 0-31 16,-4 0 6-16,2 0 20 0,-1 0-15 0,-2 0-7 15,-3 0 12-15,1 0 13 0,0 0 7 0,-3 0-28 16,1 0 42-16,1 0 0 0,-1 0-33 0,-1 0-3 16,0 0 33-16,-1-1-29 15,2 1 3-15,-1-3-21 0,-2 2 20 0,3 1-2 0,-1 0 4 0,-2-2-53 16,0 2 23-16,0 0 1 16,0 0 20-16,0-2-235 0,-7 2 102 0,-23 0 56 15,-9 9-556-15,-23 14 299 0</inkml:trace>
  <inkml:trace contextRef="#ctx0" brushRef="#br0" timeOffset="-9325.15">15605 11664 826 0,'-5'-5'0'0,"2"0"0"0,1 4 0 0,2-1 0 0,-2 2 0 0,2-2 0 0,-2 2 187 0,2 0-69 0,0 0-47 16,0 0 141-16,0 0-89 0,9 0-46 0,3 10 30 0,3 2-29 15,4 3-8-15,-2 2-38 0,0 0 158 0,0 2-79 16,-2-4-39-16,2 2 8 0,-2-2 45 0,0 0-46 15,-2-4-23-15,1-1 3 0,-2 0 0 0,-3-3-18 16,2-2-8-16,-4 0-45 0,-2 0 22 16,-1-4 0-16,-1 1-150 0,-1 0 95 15,0-2 35-15,-2 0 13 0,0 0-167 0,0 0 65 16,0 0 54-16,0 0-14 0,0 0-366 0,0-5 193 16,0-5 100-16,5-2 50 0,2-4-393 0</inkml:trace>
  <inkml:trace contextRef="#ctx0" brushRef="#br0" timeOffset="-9046.52">16007 11499 944 0,'2'-6'0'0,"0"5"0"0,-1-2 0 0,-1 1 0 0,0 1 0 0,0-2 0 0,0 3 227 16,0 0-97-16,0 0 287 0,0 0-196 0,0 0-94 0,0 9-47 16,-5 9 123-16,0 4-85 0,-2 7-35 0,-2 3-29 15,0 11 44-15,-1 0-33 0,-1 4 0 0,-2 5 22 16,0 2-19-16,-2 1-8 0,-1 2-27 15,4-3 37-15,-2 2-37 0,-1-3 0 0,3-10-28 16,-4 8-8-16,4-8 36 0,0-9 0 16,1 2-64-16,-1-4 32 0,3-6 8 0,0 4 24 0,0-6-83 15,2-6 28-15,0 2 21 0,0-5-70 16,1-2 32-16,1-1 23 0,0-4-158 16,0-2 76-16,3-2 44 0,0 0 9 0,0-4-267 0,0 0 144 15,2 0 68-15,0 0 33 0,0-4-377 0,9-14 206 16,7-7 94-16,4-4 60 0</inkml:trace>
  <inkml:trace contextRef="#ctx0" brushRef="#br0" timeOffset="-8845.15">16195 11739 1837 0,'-2'-6'0'0,"2"5"0"0,0 1 0 0,0 0 0 0,2 0 0 0,3 0 0 0,4 0 0 0,3 0 285 0,1 0-126 0,4 0-63 15,1 0 215-15,3 0-140 0,0 0-60 0,1 0-44 16,-1 1-92-16,2-1 28 16,-3 0 1-16,-1 0-334 0,0 0 189 0,-4 0 83 15,-1 0 46-15,-5 0-246 0,0 0 146 0,-4 0 80 16,-1 0-686-16,-1 6 343 0</inkml:trace>
  <inkml:trace contextRef="#ctx0" brushRef="#br0" timeOffset="-8678.93">16328 11998 1265 0,'-6'6'0'0,"3"1"0"0,1 1 0 0,2-4 0 0,-2-1 0 0,2 0 0 0,0-2 0 0,0 1 0 0,4-2 514 0,5 1-241 0,5-1-120 0,-2 0-52 16,6 0 214-16,-2 0-141 0,1 0-70 0,0 0-94 16,0 0 0-16,-1 0 31 0,0-1-456 0,-2 1 224 15,4-2 111-15,-4 1 57 0,4-2-619 0,-2 2 333 16</inkml:trace>
  <inkml:trace contextRef="#ctx0" brushRef="#br0" timeOffset="-8454.52">16809 11715 946 0,'0'-8'0'0,"2"6"0"0,0-2 0 0,3-1 0 0,2 0 0 0,3-1 558 0,1 0-263 0,5 0-123 16,6-1 126-16,1 1-133 0,3-1-66 0,4 1-33 15,0 0 191-15,2 1-103 0,-1-1-66 0,1 2-27 16,0 3-51-16,-4-4 23 0,1 4 0 0,-7-1-242 16,2 2 117-16,-1 0 62 15,-2 0 31-15,-5 0-418 0,-2 0 221 0,-5 0 37 16,-2 0-389-16,-1 0 258 0,-3 0 128 0,0 0 65 16,-3 0-158-16,0 0 115 0</inkml:trace>
  <inkml:trace contextRef="#ctx0" brushRef="#br0" timeOffset="-8095.2">17113 11372 1176 0,'-8'-1'0'0,"0"-1"0"0,3 2 0 0,-1 0 0 0,1 0 0 0,-1 2 0 0,2 6 0 0,0 3 234 0,2 4-100 0,2 6 265 0,0 2-184 16,0 0-82-16,0 8-55 0,4-2 106 0,2 4-75 15,0-4-38-15,-1 6-1 0,1-4-56 0,-4 3-9 16,1 0 28-16,-1 0 0 0,0 0-169 0,-2-1 85 15,0 2 50-15,0-5-339 0,0 2 187 16,-7-1 56-16,-2-6 58 0,0-7-388 0,-2 1 188 0,1-6 108 16,-2-2-36-16,-1-1 67 0,0-4 33 0,-2-1 1 15,2-2 96-15,-1 1-27 16,2-2-1-16,2 0-35 0,1-2 127 0,3 0-63 16,1 0-40-16,3 0 404 0,0 0-208 0,1 0-53 15,1 0-70-15,0 0 371 0,9 0-194 0,5 0-108 16,8 0 194-16,1-2-148 0,4 0-72 0,1 0-38 15,-4 0 99-15,10 1-71 0,-5-1-33 0,1 2 1 16,-1 0-62-16,-3 0 1 0,-5 0 37 0,0 0-302 16,-1 3 147-16,-3-1 74 15,-2 2 36-15,-1-2-654 0,-3 0 329 0,-2-2 98 16,1 0-483-16,1 0 340 0</inkml:trace>
  <inkml:trace contextRef="#ctx0" brushRef="#br0" timeOffset="-7451.25">17855 11305 907 0,'-6'0'0'0,"3"0"0"0,2 0 0 0,1 0 0 0,-2 0 0 0,2 0 0 0,0 0 0 0,0 0 0 0,0 0 120 0,0 0-43 15,3 0-23-15,6 0 202 0,3 0-116 16,2 0-53-16,1-1 96 0,4-2-75 0,-1 1-38 0,1-1 8 15,2-1 48-15,1 1-47 0,4-1-23 0,1-2 0 16,1 2 27-16,2 0-16 0,2 1-9 0,0-1-3 16,2-2-22-16,1 2-1 15,1-2 22-15,2 4-13 0,5-4-8 0,-4 0 0 16,1 0-19-16,3 3 19 0,-2-3 0 0,-1 1 8 16,7 2-34-16,-2-1 0 0,2 2 26 0,2 1-1 15,-1-1-58-15,-4 2 35 0,10 0-19 0,-5 0-70 16,2 0 45-16,-1 0 26 15,1 0-14-15,2 0-29 0,-1-2 19 0,4 0-1 0,1-2-70 16,-1-4 48-16,-1 1 11 0,-1 0-2 16,-1 0 8-16,-2-3 20 0,-3 2-20 0,-1 1 16 15,-4-2 101-15,7 4-46 0,-8 2-27 0,2-1 77 16,-1 3-41-16,3-3-25 0,-7 1 12 0,7 2 0 16,-4 1-15-16,-1-2-9 0,-4 2-26 0,4 0-1 15,-4 0 45-15,-2 0-4 0,-3 0-131 0,0 0 56 16,-3 0 24-16,-1 0-1 0,-5 0-19 0,4 0 9 15,-3 0 1-15,1 0 59 0,0 0-8 0,-1 0-26 16,-2 0-15-16,1 0 51 0,-2 0-1 16,-1 0-29-16,1 0-5 0,-4 0 2 15,-2-2 10-15,-1 0 14 0,-5-1-121 0,-2-1 52 16,-3 0 23-16,-3 0-5 0,-1 1-193 0,0-3 96 16,-7 2 53-16,-7 2-465 0,-6 1 260 0</inkml:trace>
  <inkml:trace contextRef="#ctx0" brushRef="#br0" timeOffset="-6869.17">17990 11315 914 0,'-10'-6'0'0,"5"2"0"0,5 3 0 0,-2-2 0 0,2 3 0 0,-2 0 0 0,2 0 0 0,0 3 236 0,0 10-93 15,0 3-60-15,0 7-25 0,0 1 160 0,0 6-93 16,4 3-46-16,0 4-14 0,3 6 33 0,-2-1-32 16,1 0-1-16,0 4 6 0,2 2 1 0,-3 1-31 15,-1 2-8-15,1 0-19 0,-1-2 19 0,0-3 0 16,-2-8-29-16,0 0 8 0,-2-2 21 0,0-8 0 15,0-6 14-15,0-2-15 0,-2-2 1 0,-6-8 8 16,-1-2 8-16,-2-2-18 0,-5-6-13 16,2 0-18-16,-3 0 1 0,-2-2 32 15,-3-11-168-15,2-2 76 0,0-2 38 0,1-3-1 16,-2-5-186-16,5-1 104 0,0-1 36 0,5 1 30 16,2 5-114-16,1 3 62 0,1 6 19 0,1 3-9 15,1 1 152-15,-2 6-53 0,2 2-25 0,-4 4 94 16,0 17-61-16,-3 3-38 0,-1 8 280 0,-2 6-138 15,-2 0-45-15,4-7-43 0,-4 5 99 0,3-4-51 16,5-2-19-16,6-9 0 16,3-3-474-16,0-2 213 0,0-5 109 0,9-7 60 15</inkml:trace>
  <inkml:trace contextRef="#ctx0" brushRef="#br0" timeOffset="-5878.52">18253 11707 762 0,'-8'-6'0'0,"2"3"0"0,3-1 0 0,-1 1 0 0,2-6 0 0,0 3 0 0,2-2 0 15,0-1 108-15,0-3-38 0,6-1 8 0,9-1 71 0,4-1-59 16,0 3-28-16,-3 2-1 16,7 5 24-16,-2 1-18 0,-1 2-8 0,-1 2 44 15,0 0-35-15,-4 4-1 0,2 9-34 16,-4 3 35-16,1 2-8 0,-5 2-28 0,-4 1-31 0,1 6-1 16,-5-4 33-16,-1 0 8 0,0 7-69 0,-5 2 31 15,-8-2-1-15,-2 2 31 0,-6-2-139 0,1-2 60 16,-3-3 31-16,-4-3 0 0,3-3-42 0,0-6 16 15,1-1 23-15,2-5-33 0,1-3 11 16,1-2 1-16,4-2 202 0,4 0-86 16,2 0-40-16,1 0-3 0,4 0 282 0,2 0-147 15,0 0-75-15,2 0-16 0,0 0 103 0,12-2-67 16,4 2-44-16,5 0 63 0,4 0-50 16,-5 0-25-16,5 0 9 0,3 0 78 0,-2 0-55 0,-1 0-29 15,0 0-51-15,-4 0 1 0,2 2 30 0,-2 0-9 16,-3-1-286-16,2 2 143 0,-6-2 72 0,0 1 36 15,-3-2-615-15,1 0 303 0,-2 0 107 16,0 0-150-16,-1 0 162 0,1 0 82 16,1-3 33-16,1-9-405 0</inkml:trace>
  <inkml:trace contextRef="#ctx0" brushRef="#br0" timeOffset="-5700.69">18668 11823 1315 0,'-6'0'0'0,"4"0"0"0,2-1 0 0,0-1 0 0,0 2 0 0,0-2 0 0,2 0 0 0,11 0 0 0,2 0 494 0,2 0-231 0,2 2-115 0,0 0-57 16,-1 0 183-16,3 0-124 0,0 0-59 0,-1 0-195 15,1 0 68-15,-2 0 35 0,0 0 7 0,-2 0-186 16,-3 0 106-16,2 0 54 0,-3 0-556 16,-2 0 302-16,-1 0 69 0,-3 0 102 0</inkml:trace>
  <inkml:trace contextRef="#ctx0" brushRef="#br0" timeOffset="-5360.68">18979 11615 500 0,'2'-5'0'0,"0"0"0"0,0 4 0 0,4-4 0 0,1 0 0 0,1-3 408 0,5 4-192 16,2-2-91-16,2 0 287 0,3 3-190 16,1 1-95-16,0 2-38 0,1 0 115 0,-3 0-86 0,2 11-42 15,-1 4-10-15,-4 1-34 0,-3 2 9 0,0 6-8 16,-5 0-82-16,-3 2 40 0,-3 3 22 0,-2 1 7 15,0 2-147-15,-6 0 79 0,-9 0 41 0,0-2 0 16,-2-2-209-16,-3-3 116 16,-1-1 3-16,-2-3-48 0,-1-5 40 15,0-4 38-15,-1-3 10 0,4-3 16 0,-2-2 8 0,2-3 0 16,1-1 149-16,2 0-74 0,6 0-38 0,0 0-22 16,4 0 386-16,4 0-163 0,0 0-100 0,4 0-8 15,0 0 257-15,0 0-153 0,10 0-88 0,8 0 62 16,7 0-72-16,0 2-35 0,3-2 7 15,4 1-14-15,0-1-7 0,0 0-22 0,-1 0-125 16,1 0 63-16,0 0 32 0,0 0 7 16,0 0-445-16,-4 0 194 0,2-1 130 0,-9-1-4 15,3-3-601-15,-1 1 334 0,-2-5 179 0</inkml:trace>
  <inkml:trace contextRef="#ctx0" brushRef="#br0" timeOffset="-5128.63">19671 11439 1179 0,'0'-2'0'0,"-12"2"0"0,-1 0 0 0,1 0 0 0,-7 7 0 0,-2 8 0 0,1 2 0 0,-1 8 459 0,-4 10-213 16,2-1-106-16,3 3 291 0,1 3-199 16,8-5-91-16,-3 11 111 0,11-12-110 0,3 1-54 15,0 0-28-15,0-8-174 0,7-2 81 0,12 0 29 16,0-8 0-16,1-1-351 0,3-3 194 0,-2-6 97 15,1-1 57-15,1-4-232 16,0-2 54-16,-2 0 94 0,-3 0-508 0,1-6 275 16,-3-7 149-16,-2-4 71 0</inkml:trace>
  <inkml:trace contextRef="#ctx0" brushRef="#br0" timeOffset="-4911.2">19689 11559 990 0,'-2'-8'0'0,"1"6"0"0,1-3 0 0,0 3 0 0,7-4 0 0,7 2 0 0,2 2 406 0,5 1-190 0,4 1-92 0,-1 0-46 16,-2 7 216-16,-1 8-130 0,-2 1-58 0,3 6-41 16,-5 0 28-16,-2 1-30 0,-3 3 0 0,-7-1-59 15,-3-3 8-15,0 8 21 0,-2-2-97 16,-7-1 49-16,-11 1 23 0,-2-4 1 0,-4-2-128 16,-1-2 72-16,-3-7 40 0,1-2 0 0,-3-6-295 15,2-3 123-15,6-2 46 0,-8 0 57 0,11 0-280 16,3-5 161-16,0-6 82 0,7-4-100 0,7-5 83 15,2-2 52-15</inkml:trace>
  <inkml:trace contextRef="#ctx0" brushRef="#br0" timeOffset="-4715.57">19969 11465 686 0,'2'0'0'0,"1"0"0"0,-3 2 0 0,0 5 0 0,-3 2 0 0,-8 4 476 0,-2 5-226 0,-1 4-108 16,2 1-55-16,0 3 353 0,1 3-204 0,4-5-93 15,1 7-59-15,4-4 136 0,2 0-93 0,0 0-47 16,2-1-12-16,7-5-27 16,6 5-8-16,2-6-176 0,2-2 89 0,0-3 42 15,-2-4 23-15,3-2-391 0,1-4 202 0,0-3 93 16,-3-2 57-16,3 0-624 0,-2-9 302 0,-2-1 162 0</inkml:trace>
  <inkml:trace contextRef="#ctx0" brushRef="#br0" timeOffset="-4549.5">20112 11551 1254 0,'0'2'0'0,"0"2"0"0,0 0 0 0,0-3 0 0,0-1 0 0,2 3 0 0,3-3 204 0,7 0-85 0,3 0 135 16,2 0-111-16,0 0-55 0,0 0-19 0,-1 2 49 16,2-1-42-16,-2 3-22 0,1-2 0 0,-2-2-349 15,-1 2 171-15,-2-2 75 0,0 0 41 0,-1 0-493 16,-2 0 267-16</inkml:trace>
  <inkml:trace contextRef="#ctx0" brushRef="#br0" timeOffset="-4373.63">20404 11393 1582 0,'-9'-3'0'0,"6"3"0"0,-1 0 0 0,1 0 0 15,1 0 0-15,-2 7 0 0,2 6 0 0,2 5 0 0,0 2 274 0,0 6-121 0,0-4-51 0,0 8 135 0,0-3-102 0,0 2-51 16,2-1-26-16,-2 0 124 0,2-5-66 0,0 10-46 15,-2-7 0-15,0-2-290 0,0-1 126 16,0-2 63-16,0-3-461 0,0-6 257 16,0-1 135-16,0-5-581 0,0-4 314 0,0-2 167 0</inkml:trace>
  <inkml:trace contextRef="#ctx0" brushRef="#br0" timeOffset="-4160.18">20498 11329 791 0,'0'0'0'0,"5"0"0"0,4 0 0 0,2 0 0 0,3 6 262 0,-1 6-118 0,6 3-56 0,-3 3-28 16,3 7 460-16,-1 3-243 0,-4 4 56 0,2 6-47 0,-5-1-126 15,-4 5-64-15,-4-1-51 0,-1 0-12 16,-2-4 8-16,0 12-8 0,-7-7-253 0,-8 1 126 16,-2-4 64-16,-4-1 31 0,-1-6-156 0,-4-2 89 15,-2-4 50-15,-2-5 24 0,-1-6-505 0,1-7 183 16,6-3 133-16,-6-5 78 0,12 0-265 0,-3-2 167 15,3-19 84-15</inkml:trace>
  <inkml:trace contextRef="#ctx0" brushRef="#br0" timeOffset="-3875.9">20689 11352 1498 0,'16'0'0'0,"4"0"0"0,1 0 0 0,-2 0 0 0,1 0 0 0,-4 0 0 0,1 0 0 0,1 0 218 0,-2 6-93 16,0 3-37-16,-4 3 53 0,-1 1-54 0,-2 2-27 16,-4 1 0-16,-3 4-155 0,-2-2 72 0,0-1 23 15,-2-1-186-15,-12 0 109 0,2-2 55 0,-6-1 28 16,2-1-55-16,-2-2-2 0,4-2 34 0,-2-1-39 16,9-3 97-16,-2 0-71 0,4-3-25 0,0 1 337 15,3-2-142-15,2 1-65 0,0 2-37 0,7-1 163 16,9-2-63-16,7 0-57 15,3 0 25-15,1 0-37 0,0 0 0 0,1-5-36 16,-3 2-273-16,5 2 132 0,-9-2 70 0,3 3 36 16,0 0-652-16,-1 0 297 0,0 4 125 0</inkml:trace>
  <inkml:trace contextRef="#ctx0" brushRef="#br0" timeOffset="-3707.36">21203 12096 1872 0,'0'0'0'0,"0"5"0"0,3 5 0 0,2-3 0 0,-1-3 0 0,-2-2 0 0,-1 2 0 0,1-3 608 16,0 2-280-16,0-3-151 0,0 1-73 0,-2-1-69 0,0 0-3 16,2 2 1-16</inkml:trace>
  <inkml:trace contextRef="#ctx0" brushRef="#br0" timeOffset="5057.2">22522 11275 391 0,'0'-2'0'0,"0"-2"0"0,0 1 0 0,-2-1 0 0,2 0 0 0,0 3 0 0,0-3 212 0,-2 2-90 16,2-1-44-16,0 3-23 0,0 0 74 0,0 0-53 16,0 0-21-16,0 0 36 0,0 0-29 0,0 0 0 15,0 0 28-15,0 9-33 0,-2 3 1 16,2 5-26-16,-2 2 41 0,1 4 0 0,-1-1-32 16,0 8-8-16,0 0 38 0,2 1 1 15,-2 0-40-15,0 1 24 0,2 1-15 0,-1 4-9 16,1-4 1-16,0 1-30 0,0 0-1 0,0-2 31 15,0-4-54-15,0 4 24 0,1-9-1 0,1-1 29 16,0 1-40-16,2-4 8 0,-2-6 5 0,-1 4-5 16,-1-7-45-16,0-1 20 0,0-2 0 0,0-3-68 15,0-1 49-15,0-3 13 0,0 0 1 16,-1 0-134-16,-5 0 75 0,2 0 27 16,-1-8-305-16,0-7 171 0,2 1 83 0,1-5 40 15,0-1-265-15</inkml:trace>
  <inkml:trace contextRef="#ctx0" brushRef="#br0" timeOffset="5425.89">22180 11219 992 0,'-16'-8'0'0,"-2"4"0"0,7 2 0 0,1 1 0 0,3-1 0 0,3 0 0 0,1 0 0 0,3 0 276 0,0 0-121 15,12 1-53-15,11-6-39 0,4 2 21 0,1 2-26 16,4-3 0-16,0 2 80 0,0 1-57 0,1 0-23 16,-1 2-1-16,2 1 13 0,-2 0-37 0,0 0 8 15,1 0-38-15,-1 0-1 0,3 1 31 0,-1 3 0 16,-2 0-68-16,-6 0 42 0,8 1-8 16,-9-1 33-16,-4 2-103 0,2-2 38 15,-5 1 28-15,-2-1-3 0,-2-1-17 0,-4 2 4 16,-1-4 0-16,-3 2-2 0,-3 0 1 0,-1-3 7 15,0 2 61-15,-2-2-23 0,0 0-1 0,0 4-24 16,0-1 115-16,-4 3-48 0,-6 2-24 0,-1 0 0 16,-3 4 1-16,-1-1-17 0,0 3-6 0,-1-1 23 15,-4 3-74-15,1-1 27 0,1 3 0 0,2-5-257 16,0 3 134-16,2 1 60 16,2 2-449-16,1 0 242 0,3-1 121 0,2 4 61 15</inkml:trace>
  <inkml:trace contextRef="#ctx0" brushRef="#br0" timeOffset="5695.92">22734 11744 938 0,'0'0'0'0,"0"-1"0"0,0-1 0 0,0 2 0 0,0 0 0 0,0 0 0 0,-2 0 0 0,2 0 319 0,0 0-135 15,0 12-80-15,0-1-36 0,0 3 171 0,0 4-104 16,2-2-51-16,3 5 27 0,4-2-44 0,-4 1 0 16,1 1-34-16,1-2-30 0,-2-1 8 0,2 1 22 15,-2 0-106-15,1-2 53 0,-3-2 26 0,-1 0 1 16,0-5-192-16,0 1 105 16,0-4 12-16,-1-1 42 0,1-4-300 0,-2 0 153 15,0-1 32-15,0-1 58 0,0 0-129 0,0-7 90 16,0-8 44-16</inkml:trace>
  <inkml:trace contextRef="#ctx0" brushRef="#br0" timeOffset="5870.45">23006 11412 1027 0,'0'-5'0'0,"0"1"0"0,0 1 0 0,0 2 0 0,2-1 0 0,-2 2 0 0,2-1 0 0,0 1 318 0,2-3-142 0,-1 2-72 0,4 1-140 16,-2 0 43-16,2 0-8 0,1 0-167 0,0 7 100 16,-3 4 50-16</inkml:trace>
  <inkml:trace contextRef="#ctx0" brushRef="#br0" timeOffset="6015.01">23089 11753 717 0,'0'9'0'0,"0"7"0"0,2-2 0 0,-2-5 0 0,0-4 0 0,0-1 0 0,0 0 492 0,0-2-230 16,0-2-106-16,0 0-66 0,0 2 234 0,0-2-145 16,0 0-73-16,0 0-312 0,0 0 127 0,0 0 52 15,0 0-665-15</inkml:trace>
  <inkml:trace contextRef="#ctx0" brushRef="#br0" timeOffset="6903.7">23407 11329 714 0,'-8'-5'0'0,"3"1"0"0,-3 1 0 0,2 0 0 0,-1 0 0 0,0 1 0 0,3 0 0 0,-1 2 182 0,4 0-74 16,-1 0-38-16,2 7 0 0,0 3 107 0,0 3-77 15,0 0-33-15,2 2 140 0,4 2-88 16,3 0-43-16,0 0-13 0,0 2 42 0,3-2-36 0,1-1-1 15,-1-1-73-15,0 1 38 0,-1-1 8 0,3-5-8 16,-3 3-133-16,-1-3 67 0,-3-2 32 0,1 2 1 16,-3-5-303-16,-3 1 160 0,2-3 44 0,-3 0-334 15,1-2 185-15,-2-1 99 0,0 0 63 0,3 0-206 16</inkml:trace>
  <inkml:trace contextRef="#ctx0" brushRef="#br0" timeOffset="7203.94">23694 11168 520 0,'0'-7'0'0,"0"3"0"0,0 0 0 0,0 2 0 0,0 2 0 0,0 0 0 0,-8 0 378 0,-1 14-173 0,-1 7-86 0,1 3 173 16,-2 6-130-16,-1 3-57 0,-2 11-40 0,-2-1 144 15,1 4-89-15,-2 3-43 0,1 3 91 0,-3 4-60 16,-1 5-42-16,1-2 1 0,-1-1 11 0,4 3-22 15,-1-5 0-15,4-5-15 0,-3 1-29 0,4-4 21 16,1-3-1-16,1-4-92 0,2-8 46 0,1 0 32 16,2-2-9-16,0-8-107 15,0-2 66-15,1-3 7 0,0-7-118 0,1-1 62 0,-1-4 40 16,1-1-4-16,-3-2-8 0,1-4 0 16,0 0-1-16,1 0-11 0,-1 0-30 0,1 0 23 15,2 0 0-15,1-2-195 0,1-9 118 0,0 0 49 16,0-5 38-16,11-3-371 0,4-3 200 0</inkml:trace>
  <inkml:trace contextRef="#ctx0" brushRef="#br0" timeOffset="7416.4">23746 11492 1081 0,'-2'-6'0'0,"2"3"0"0,0 3 0 0,0 0 0 0,0 0 0 0,0 0 0 0,2 0 0 0,8 0 314 16,7 0-140-16,6 0-71 0,2 0 43 0,2 0-61 16,3 0-26-16,0 0 0 0,0 0-163 0,-2 0 68 15,-5 0 42-15,2 0-7 16,-5 0-109-16,-2 0 71 0,-3 3 36 0,-5 5-469 16,-2 4 198-16</inkml:trace>
  <inkml:trace contextRef="#ctx0" brushRef="#br0" timeOffset="7570.99">23893 11765 915 0,'-5'0'0'0,"3"4"0"0,0-2 0 0,-1-2 0 0,2 0 0 0,1 0 0 0,0 0 309 0,0 0-138 0,1 0-61 0,15 0-43 0,0 0 8 0,4 0-20 15,6 0-1-15,-2-2-22 0,-2 0-130 0,7 0 62 16,-5 1 34-16</inkml:trace>
  <inkml:trace contextRef="#ctx0" brushRef="#br0" timeOffset="8094.12">24472 11196 679 0,'0'-5'0'0,"0"0"0"0,0 4 0 0,0-1 0 0,0 0 0 0,0-1 0 0,0-1 256 0,2 0-111 0,5 2-49 15,6-1 73-15,4 0-69 0,1 2-33 0,7 1 0 16,0 0 90-16,-3 0-53 16,10 0-41-16,-2 0 1 0,4 0 51 0,7 0-41 15,1 1-1-15,-3-1 28 0,12 0-38 0,-3 0 0 16,4 0-30-16,-2 0-19 0,2 0 19 0,0 0 8 15,-1-1-40-15,2-2 1 0,-2 2 31 0,2-1-1 16,-1 2-75-16,2 0 46 0,0 0-8 0,-1 0 21 16,0 0-154-16,2 0 61 0,0 0 43 0,-4 0-142 15,1 0 85-15,-7-2 23 16,-11 0-41-16,2 2 33 0,-6 0 25 0,-8 0-28 16,-3 0 55-16,-2 0-9 0,-8 0 1 0,-2 0-1 15,-5 0-40-15,-2 0-7 0,0 0 47 0,-5 0 0 16,-12 0-135-16,-2 0 67 0,-5 0 34 0,0-2-331 15,-1 0 187-15,-3-3 89 0</inkml:trace>
  <inkml:trace contextRef="#ctx0" brushRef="#br0" timeOffset="8594.26">24538 11262 672 0,'-12'-11'0'0,"4"6"0"0,1 2 0 0,3 3 0 0,-2 0 0 0,1 0 28 0,-1 0 5 16,1 10-1-16,-1 1 1 0,1 4 131 0,1 2-65 15,-1 2-25-15,4-1 97 0,-1 3-69 0,2 0-34 16,0 1-1-16,0 4 55 0,0-3-36 0,0 5-31 15,0-1 56-15,2 2-40 0,4 2 1 0,-2 2-39 16,-1 2 28-16,1 0-28 0,-2 4 0 0,0-1 0 16,-1 1-8-16,1-1 8 0,-2-1 8 0,0 1-37 15,0-5-1-15,0 0 30 0,0-3-21 16,0-4 0-16,0-5 29 0,0 0-8 16,-3-5-23-16,-3-2 11 0,1-5 7 0,-2-4-13 15,0 1 4-15,-2-6 5 0,-2 0-2 0,-3 0 1 16,2-2-35-16,-4-7 0 0,3-4 40 0,-2-3-212 15,-2-4 92-15,2-2 50 0,0-3 12 0,0-1-188 16,4 3 82-16,-3 1 60 0,3 3-15 0,0 2 29 16,0 6 1-16,2 5 28 0,-1 2 105 0,3 3-47 15,-5 1-30-15,3 1 1 16,0 11 84-16,1 3-53 0,-1 1-16 0,0 1 28 16,0 2-6-16,4 0-21 0,-1 0 24 0,1 0-62 15,3-2 55-15,0-2-22 0,2-1-270 0,0-4 128 16,0-1 55-16,6-3 32 0,6-2-370 0,4-4 193 15,5 0 97-15,-3-4 47 0</inkml:trace>
  <inkml:trace contextRef="#ctx0" brushRef="#br0" timeOffset="8951.83">24654 11547 1282 0,'4'-13'0'0,"5"8"0"0,2-3 0 0,1 1 0 0,0-3 0 0,3 2 0 0,2 5 0 0,3-1 0 0,-2 2 322 0,3 2-145 0,-2 0-73 0,-1 0-35 16,1 5 62-16,-4 4-41 0,-2 2-33 0,-3 3-66 15,-7 4 21-15,-1 0-1 16,-2 6-45-16,0-3 42 0,-15 8-9 0,-5-4 34 16,-3 5-136-16,-2-4 68 0,-2-2 33 0,-3-1 10 15,1-3-152-15,3-3 76 0,0-4 0 0,5-4 42 16,-1 1-3-16,4-4 10 0,6-2-20 0,2-3 230 15,2 1-98-15,5-2-51 0,1 0 107 0,0 0-71 16,2 0-18-16,0 0-25 0,6 0 123 0,9 0-62 16,3 0-32-16,1-2 9 15,4 1-6-15,3-3-34 0,-5 0 0 0,3 1 0 16,-1-3-126-16,1 3 71 0,-3 2 24 0,0-1-344 16,-3 0 165-16,-1 0 95 0,0 0-219 0,-4 2 101 15,2 0 89-15,-1 0 41 0,-2 0-384 0,0 0 211 16,-5 0 96-16,-1-5 62 0</inkml:trace>
  <inkml:trace contextRef="#ctx0" brushRef="#br0" timeOffset="9121.41">24896 11669 1388 0,'-11'0'0'0,"5"0"0"0,3 0 0 0,-2 0 0 0,4 0 0 0,1-1 0 0,0-1 0 0,0 0 0 16,1-1 0-16,11 2 207 0,2 0-87 0,2-1-13 0,0 2-41 0,2 0 0 0,1 0-33 15,-1 0-145-15,1 0 73 0,-2 0 43 0,-2 0-7 16,0 0-450-16,-3 0 243 0,-7 2 121 0,-1-2-470 16</inkml:trace>
  <inkml:trace contextRef="#ctx0" brushRef="#br0" timeOffset="9446.77">25068 11530 770 0,'4'-1'0'0,"-2"-7"0"0,4 4 0 0,4 1 0 0,-1-1 0 0,4-2 0 0,0 1 0 0,4 2 255 16,0 1-111-16,3 2-55 0,1 0 111 0,-2 5-83 16,-1 8-34-16,2 4-30 0,-6 1-9 0,-1 3-11 15,-5 4-1-15,-4-1 1 0,-3-3-83 0,-1 9 38 16,0-4 22-16,-9 2-142 16,-5 0 83-16,-5-2 41 0,-4 1-131 0,-1-4 53 15,-2-3 48-15,-1-5-17 0,1-4 9 0,0-3 0 16,3-2-5-16,1-5-1 0,-1-1 82 0,6 0-34 15,2 0 0-15,3 0-25 0,5-1 251 0,2-1-101 16,2-4-62-16,3 2 224 0,0 1-131 0,3-2-31 16,14 3-31-16,-2-1-28 0,7 1-1 0,5 0-28 15,-4 0-125-15,0 2 71 16,5 0 22-16,-1 0 1 0,-2 0-294 0,-5 0 148 16,4 0 83-16,-1 0-212 0,-2 4 135 0,-3-2 22 15,3 1 49-15,-2-3-319 0,1 0 177 0,-1 0 80 16,-2-10-73-16</inkml:trace>
  <inkml:trace contextRef="#ctx0" brushRef="#br0" timeOffset="9637.26">25550 11437 1013 0,'0'-8'0'0,"0"7"0"0,-5 1 0 0,-4 0 0 0,-2 0 0 0,-2 11 0 0,-2 5 0 0,0 5 0 0,2 4 271 0,0 3-119 0,3 0-60 0,2 1-22 16,3 2 56-16,5-1-47 0,0-1-23 0,0 0 11 15,0-1 1-15,4-5-27 0,3 1-191 0,2-3 92 16,3-2 45-16,-4-2 23 0,5-2-340 0,-2-3 188 16,0-4 36-16,1-4 60 0,-3-2-459 0,-3-2 236 15,-3 0 118-15</inkml:trace>
  <inkml:trace contextRef="#ctx0" brushRef="#br0" timeOffset="9845.7">25556 11619 792 0,'7'-9'0'0,"-2"3"0"0,9 4 0 0,1-1 0 0,-2 2 0 0,2 1 0 0,0 0 0 0,-2 0 156 0,2 6-62 0,-2 7-22 16,-2 2 112-16,-4 2-76 0,0 3-37 0,-3 7-1 15,-4-3-35-15,0-1 6 16,-2 5-8-16,-12-3-1 0,-1-3-93 0,-4-1 46 16,0-5 33-16,-5 3-141 0,5-6 78 0,-1-4 38 15,-1-2 13-15,2-6-126 0,3-1 33 16,2 0 46-16,3-3-28 0,6-11-246 0,0-1 126 0,5-3 79 15,0-7-144-15,0-7 115 0</inkml:trace>
  <inkml:trace contextRef="#ctx0" brushRef="#br0" timeOffset="10020.84">25754 11514 521 0,'2'3'0'0,"-2"4"0"0,0 9 0 0,0-3 0 0,-2 1 0 0,-9 1 0 0,-4 1 321 0,4 3-144 0,0 0-64 0,1 5-44 16,3-2 258-16,7-5-147 0,-2 2-74 0,2 0 26 15,0 0-42-15,2-4-32 0,11 0-54 0,-2-2 1 16,4 0 27-16,0-3 1 0,0-3-276 0,2 1 133 16,2-4 72-16,-1-4 35 0,2 0-492 0,-4 0 250 15,1 0 52-15,-2-4 25 16,-3-7-185-16</inkml:trace>
  <inkml:trace contextRef="#ctx0" brushRef="#br0" timeOffset="10178.42">25876 11596 1073 0,'-3'0'0'0,"3"0"0"0,0 0 0 0,7 0 0 0,5 0 0 0,-1 0 0 0,1 0 0 0,4 0 0 0,-1 3 104 15,0 2-35-15,0-2 0 0,1 1 12 0,-1 0-9 16,1 0-40-16,-1-3 1 0,0 2-316 0,-6-1 158 16,1-2 87-16,-4 0 31 0,-4 0-464 0,-1 0 236 15</inkml:trace>
  <inkml:trace contextRef="#ctx0" brushRef="#br0" timeOffset="10347.84">26089 11468 583 0,'0'0'0'0,"0"0"0"0,0 0 0 15,0 0 0-15,0 6 0 0,0 3 0 0,3 4 203 0,-1 3-89 0,1 4-41 16,3 5 209-16,-1 0-125 0,-2 0-62 0,-1-2-23 16,1 7-13-16,0-4-1 0,0 2-25 0,-1-7 0 15,0 2-87-15,0-1 51 0,0-3 14 0,0-2-308 16,-1-1 165-16,-1-7 82 0,0-3 41 0,3 1-447 15,-3-7 224-15,0 0 45 0,0-7-6 0</inkml:trace>
  <inkml:trace contextRef="#ctx0" brushRef="#br0" timeOffset="10571.29">26181 11462 708 0,'13'-5'0'0,"-7"2"0"0,8 3 0 0,0 0 0 0,1 0 0 0,-1 8 0 0,2 6 260 0,3 3-114 16,-3 4-56-16,3 5-29 0,-4 1 95 0,-1 2-53 15,-3 5-40-15,-3 0 1 0,-1 3 61 0,-5 1-47 16,-2-1-22-16,0 1 18 0,-12 3-42 16,-4-5 1-16,-7-1-70 0,-2-2 35 0,-3-5 0 15,2-4 43-15,-7 1-194 0,0-7 93 16,-1-5 28-16,2-3 30 0,-1-5-322 0,10-5 154 16,-5 0 51-16,9-3-83 0,0-10 82 0,6-6 44 15,4-5 22-15,7-3-194 0,2-7 112 0,0-7 51 16</inkml:trace>
  <inkml:trace contextRef="#ctx0" brushRef="#br0" timeOffset="10836.58">26348 11384 768 0,'19'0'0'0,"9"-2"0"0,-4-1 0 0,-2-4 0 0,-4 6 0 0,1-1 0 0,-6 0 153 0,2 2-64 0,-5 0-29 0,-2 2 0 16,-3 9 0-16,-3 2-28 0,-2 4 9 0,0 6-41 15,-12-2-1-15,-4 1 34 0,-2-2-90 0,-1-1 45 16,4-4 31-16,-4 2-9 0,5-3 48 0,0-1-1 16,7-4-59-16,-1-1 27 15,7-3 100-15,1 1-52 0,0-3-13 0,1-1 89 16,14-2-58-16,8 0-29 0,0 0 8 0,7 0 3 16,-2-3-41-16,2-3 1 0,-3 1-128 0,2-2 63 15,-10 4 41-15,7-1-8 0,-5 3-421 0,-5-1 218 16,2 0 83-16,-9 0 63 0,-4 0-551 0,-3-6 291 15</inkml:trace>
  <inkml:trace contextRef="#ctx0" brushRef="#br0" timeOffset="11416.04">25948 11205 395 0,'-5'0'0'0,"2"0"0"0,1 0 0 0,-1 0 0 0,1 0 0 0,0-1 0 0,-2-3 41 15,3 2-8-15,-1-2-1 0,2 3 49 0,-2-1-25 16,2-3 1-16,0 4-16 0,0-1 18 0,0 0-1 15,0 0-25-15,0 1 33 0,0 1-34 0,0 0 9 16,0 0-8-16,0 0 67 0,0 0-34 0,0 0 0 16,0 0 18-16,0-2-17 0,5 2-9 0,8 0-25 15,3-2 37-15,6 2-1 16,2-2-36-16,6 0 8 0,4 0 20 0,8 0 1 16,-1-2-29-16,4 3 45 0,0-2-23 0,-6 2 9 15,10 1-31-15,-6 0-13 0,1 0 12 0,-7 0 1 16,3 0-62-16,-2 0 39 0,-2 0-8 0,-1 4 31 15,-3-4-56-15,-10 1 20 0,2 2 1 0,-5-3 22 16,-6 1-34-16,-4-1 18 0,-1 0 15 0,-4 0-13 16,-3 0 8-16,2 0-11 0,-3 0 8 15,0 0 27-15,0 0-26 0,-4 0 0 16,-3 0-398-16,-1 0 185 0,0 0 98 0,-3 0 38 16</inkml:trace>
  <inkml:trace contextRef="#ctx0" brushRef="#br0" timeOffset="55773">27510 11449 613 0,'-2'-1'0'0,"-1"-1"0"0,0 0 0 0,0 1 0 16,-2-1 0-16,-1 0 0 0,0 0 0 0,2 2 56 0,-1 0-1 0,1 0-14 0,1 0 25 15,-1 0 0-15,-1 0-33 0,0 4 0 0,1-1 11 16,1 5-3-16,-2-3-9 0,2 5 22 0,-2 1-1 16,0 4-20-16,-1 1 0 0,0 4 47 0,-2 6-7 15,1 1-40-15,-2 1-1 0,3 2 52 0,-1-1-26 16,4-2 8-16,0 6-5 0,1-4 0 0,2-3-29 16,0-7 1-16,0 1 43 0,5 0-14 0,5-8-8 15,2 0-21-15,2-1-15 0,2-5 15 0,0-1 0 16,1-3-43-16,1-2 17 0,1 0 1 15,-2 0 25-15,1-2-80 0,-1-7 39 16,-3-4 14-16,-2 0-43 0,1-6 16 0,-4-2 0 16,0-1 5-16,-4-3-49 0,-2 1 24 0,-1-5 21 15,-2 0-46-15,0 1 29 0,0 0-13 0,-2-2 40 16,-8 7-14-16,-1-6 11 0,-1 11-7 0,1-2 6 16,-1 4 44-16,-2 4-22 0,-1 3-2 0,0 4 21 15,0 3 5-15,-1 2-41 0,2 0 13 0,2 0 19 16,-5 9 10-16,7 4-33 0,-2 3-65 15,5-4 33-15,0 2 4 0,0-1 28 16,1-4-183-16,5 1 87 0,-1-1 33 0,2-1 24 16,0-1-175-16,0 1 91 0,0-3 37 0,0 1-138 15,8 0 97-15,5-2 46 0,5-4 25 0,3 0-77 16</inkml:trace>
  <inkml:trace contextRef="#ctx0" brushRef="#br0" timeOffset="56058.27">27929 11320 1080 0,'6'-13'0'0,"-1"5"0"0,-3 3 0 0,0 0 0 0,-2 1 0 0,0 2 0 0,0 0 0 0,-9 2 0 0,-2 0 0 0,1 11 78 0,-3 2-15 16,1 2-8-16,0 0-74 0,1 0 26 0,-3 0 0 16,2 0 26-16,2-2-25 0,-2 1-9 0,3-3 34 15,0-1-17-15,0-1 17 0,4-2 0 0,0-2-24 16,1 1 59-16,2-2-26 0,1 2-19 0,1-3-9 15,0 3 102-15,0 0-31 16,1 0-30-16,7 0 55 0,0 1-38 0,6-2-1 16,-1 1-38-16,5-2 23 0,-4 1-23 0,3-1 0 15,-1-1 0-15,2 0-35 0,0 0 0 0,-2-1 43 16,0 1-8-16,-3 0-190 0,0 1 94 0,2-1 24 16,-5 1-378-16,1 0 174 0,-4 2 116 0,0 0-313 15,-3 3 204-15</inkml:trace>
  <inkml:trace contextRef="#ctx0" brushRef="#br0" timeOffset="56250.78">27827 11682 649 0,'-7'-7'0'0,"5"5"0"0,2 2 0 0,0 0 0 0,0 0 0 0,0 0 0 0,0 0 443 0,2 0-205 15,5 0-102-15,6 6-52 0,0 1 212 0,3 1-136 16,-2 1-63-16,2 3-116 0,0-1 26 0,0 2 0 15,-2 1 34-15,2-2-338 16,-1 1 165-16,-2 1 83 0,-1-3-446 0,0 0 248 16,-5-5 126-16,0 0-10 0</inkml:trace>
  <inkml:trace contextRef="#ctx0" brushRef="#br0" timeOffset="56500.64">28031 11559 1223 0,'6'-15'0'0,"5"7"0"0,2-4 0 0,2 3 0 0,-2 0 0 0,3 4 0 0,-4 0 0 0,2 3 0 0,3 2 195 0,2 0-81 16,-1 7-33-16,1 7 118 0,-5 3-84 0,2 4-41 15,-2 2-1-15,-3 0-40 0,-3 1 8 0,0 6-9 16,-6-4-76-16,0 4 39 0,-2 0-1 0,-2 0 39 16,-11 0-54-16,-6-3 23 0,1 1 0 0,-5-4-100 15,-4-3 63-15,3-6-5 0,-1-6-12 0,-7 0-109 16,5-4 55-16,1-5 46 15,6 0-109-15,-2 0 60 0,5 0 26 0,4-3 29 16,3-6-111-16,8-4 66 0,2-5 34 0,2 0-1 16,14-1-62-16,8 1 52 0,0-3 21 0</inkml:trace>
  <inkml:trace contextRef="#ctx0" brushRef="#br0" timeOffset="56724.18">28499 11537 1028 0,'3'-11'0'0,"0"4"0"0,-3 0 0 0,0-2 0 0,-10 2 0 0,-5 3 0 0,-2-1 0 0,-3 5 0 0,2 0 0 0,-3 0 204 16,0 9-89-16,1 7-42 0,2 4 29 0,2 5-34 15,2 1-1-15,4 2-26 0,2 2 55 0,3 2-32 16,2 0 0-16,3 0 4 0,0 2 0 0,0-2-27 16,8-2-8-16,4-2-26 0,5-2 1 0,1-1 24 15,2-5-204-15,4-1 111 0,1-4 41 0,5-2 26 16,-5-3-405-16,3-5 197 15,-1-1 71-15,-5-4-275 0,8 0 190 0,-8-2 92 16</inkml:trace>
  <inkml:trace contextRef="#ctx0" brushRef="#br0" timeOffset="57003.55">28816 11471 505 0,'2'-16'0'0,"1"5"0"0,0 4 0 0,-3-1 0 0,0 2 0 0,0 5 0 0,0-1 401 16,0 0-184-16,-3 2-92 15,-5 4 47-15,-1 9-61 0,-4 6-43 0,-1 1-1 16,-1 0-134-16,-3 5 50 0,0-2 25 0,2-4-114 16,-5 5 65-16,2-5 37 0,1-6 0 0,2 0-27 15,0-2 29-15,5-3 7 0,-1 0-23 0,3-5 55 16,4 1-62-16,2-2 24 0,2-2 174 0,1 2-82 16,0-1-38-16,0 1-21 0,9 2 117 0,7-3-61 15,0 2-12-15,3 0 28 0,1 0-40 0,1 1 1 16,4-2-33-16,-4-1-80 0,-1 3 40 0,3-2 8 15,-4-1 33-15,-1 1-108 16,0 0 54-16,-4 0 27 0,0 2-395 0,-3-3 168 16,-1 6 107-16,-3-4 11 0,0 3-350 0</inkml:trace>
  <inkml:trace contextRef="#ctx0" brushRef="#br0" timeOffset="57184.71">28634 11866 1219 0,'0'5'0'0,"0"0"0"0,0 1 0 0,0-2 0 0,0-1 0 0,0 1 0 0,0 2 0 0,3-1 408 0,10 3-187 0,3-3-94 15,0 3 38-15,3-1-70 0,1 1-31 0,1-1 0 16,1 1-130-16,0-1 50 0,-1 1 32 0,1-2-342 16,1 0 179-16,-6-1 90 0,5-1 45 0,-3-1-531 15,-3-3 270-15</inkml:trace>
  <inkml:trace contextRef="#ctx0" brushRef="#br0" timeOffset="57605.23">29055 11732 758 0,'0'-15'0'16,"0"5"0"-16,0-1 0 0,0-6 0 0,-5 2 0 0,0-2 0 0,1 0 0 0,0 2 223 0,4-2-94 0,0 1-49 0,0-1 73 15,0-1-51-15,3 1-40 0,7 2 1 0,4 1 11 16,1 0 0-16,0 3-42 0,3 2 35 0,2 3-9 16,1 2-26-16,-2 2 1 0,0 2 19 0,-1 0-19 15,2 6 8-15,-4 5-42 0,2 3 34 0,-4 3 0 16,-3-1-1-16,1 5-26 0,-2 0 8 0,-2 4 19 16,-5 0 0-16,-3 2-67 0,0-1 31 0,0 4 15 15,-7 2-53-15,-9 2 25 0,-2 3 1 0,-4-2 18 16,-2-1-31-16,3-4 14 0,-9 6-2 0,0-6 9 15,3-7-84-15,-3-3 37 16,0 0 25-16,0-5-38 0,3-4 29 0,8-2-15 16,1-3 40-16,6-3 85 0,0 1-41 0,8-4-10 15,0 2 155-15,1-2-88 0,3 0-35 0,0 0-25 16,11 0 112-16,5 0-44 0,8 0-21 0,3 0 38 16,3 0-41-16,0 0 1 0,2-2-40 0,2 0 40 15,-4 0-40-15,0 2 0 0,0 0-1 16,0 0-167-16,-3 0 84 0,-3 0 50 15,1 0-438-15,-4 0 222 0,0 2 83 0,-1 0 64 16,0 2-503-16,-3 1 262 0</inkml:trace>
  <inkml:trace contextRef="#ctx0" brushRef="#br0" timeOffset="57755.83">29810 12148 1799 0,'0'-1'0'0,"2"1"0"0,1 0 0 0,-1 0 0 0,-2 0 0 0,0 0 0 0,0 0 0 0,0 0 287 16,0 0-127-16,-5 0-64 0,3 0-412 0,2 0 183 15</inkml:trace>
  <inkml:trace contextRef="#ctx0" brushRef="#br0" timeOffset="97549.33">29996 11281 1067 0,'0'0'0'0,"-3"0"0"0,3 0 0 0,0 0 0 0,0 0 0 0,-2 0 0 0,2 0 0 0,0 0 0 0,0 0 61 0,0 0 7 0,0 2-35 0,0 7 39 15,0 4-39-15,0 0 0 0,0 6 65 0,0 0-24 16,0 7-8-16,0-1-33 0,0-1 41 0,-1 2-20 16,1 0 0-16,-2-3-14 0,0 7-27 0,2-5 20 15,0 0 0-15,0 0-33 0,0 0 0 16,-1-2 41-16,1 4-8 0,-2 1-23 15,-4-5 1-15,5-2 21 0,-1 1 1 0,-1-3-78 16,1-2 21-16,-1-4 23 0,1-1-3 0,2-6-54 16,0 2 26-16,0-4 23 0,0-2-80 0,0-2 45 15,0 0 14-15,0 0-134 0,0 0 70 0,0 0 36 16,0-4 12-16,0-9-93 0,0 1 43 0,0-6 33 16,0 0-268-16,0-3 140 0</inkml:trace>
  <inkml:trace contextRef="#ctx0" brushRef="#br0" timeOffset="97897.99">29739 11166 835 0,'-12'-15'0'0,"3"8"0"0,6 3 0 0,2 0 0 15,-1-1 0-15,0 3 0 0,2-2 0 0,0-2 212 0,0 2-90 0,0-1-44 16,8-1 58-16,5 3-55 0,4-2-24 0,-2-2-1 15,5 4 80-15,-1-2-51 0,2 2-18 0,1-1-9 16,5 3 63-16,-1-2-45 0,-1 1-21 0,3 1 0 16,-6 1 7-16,6 0-29 0,-3 0 0 0,1 0-63 15,-7 1 32-15,5 5 0 0,-5-2 9 0,-2 4-8 16,2-3 30-16,-6 1 0 0,1 0-74 0,-4-3 19 16,-4 2 28-16,3 2-19 0,-4-2 3 0,-2-2-20 15,-1 2 39-15,-2 0 27 0,0 1-26 16,0 1-5-16,0 1 3 0,-5 0 26 15,-3 1-24-15,-3 0 5 0,0 2-34 0,-3 0 0 16,4 1 30-16,-1-1 5 0,-1 1-167 0,2 1 72 16,2-2 39-16,-3 0-298 0,5 3 157 0,2-4 59 15,1 6 45-15,3-3-305 0,0 3 167 0,0 4 95 16</inkml:trace>
  <inkml:trace contextRef="#ctx0" brushRef="#br0" timeOffset="98277.2">30098 11696 549 0,'-5'0'0'0,"3"0"0"0,-1 0 0 0,3 0 0 0,0 0 0 0,0-2 0 0,0-3 248 0,0-2-107 0,0 0-55 0,3 1 169 16,6-2-116-16,1 1-53 0,0 2-26 0,3-1 16 15,1 3-21-15,1 1 8 16,-1 0-56-16,0 2 0 0,0 0 26 0,-1 0 0 15,-1 8-42-15,-2 5 30 0,0 1-9 0,-5 1 21 16,0 2-35-16,-3 3 0 0,-2 5 35 0,0-4-118 16,-2 3 49-16,-8-1 12 0,0-4-1 0,0 0-60 15,-4-2 44-15,0-4 11 0,0-3 0 0,1 0 13 16,2-5 10-16,3-2-12 0,-2 0 122 0,5-3-57 16,-2 0-24-16,5 0 1 0,1 0 70 0,1 0-39 15,0 0-24-15,0 0 164 16,0 0-89-16,1 0-22 0,8 0-28 0,1 0 41 15,2 0-31-15,0 0 8 0,2 0-41 0,0 0-43 16,1 0 21-16,-1 0 1 0,0 0-161 0,2 0 100 16,-3 0 31-16,0 0 24 0,4 0-186 0,-7 0 96 15,4 0 47-15,-3-1-457 0,3-1 234 0,-3 0 114 16,1-2 57-16</inkml:trace>
  <inkml:trace contextRef="#ctx0" brushRef="#br0" timeOffset="98458.73">30571 11305 1635 0,'0'-16'0'0,"0"16"0"0,1 0 0 0,9 0 0 0,-5 0 0 0,-3 0 0 0,-1 1 0 0,1 1 0 0,5 0 96 0,-3 3-32 0,0 1 0 0,1 0-79 15,3 1 24-15,-3 3 9 0,4 0-354 0,-1 4 185 16,-1-1 91-16,-2-2 47 15</inkml:trace>
  <inkml:trace contextRef="#ctx0" brushRef="#br0" timeOffset="98586.39">30599 11593 1212 0,'0'6'0'0,"0"6"0"0,2-3 0 0,0-4 0 0,-2-4 0 0,0-1 0 0,0 0 372 0,0 0-169 0,1 0-77 0,1 0-130 16,4 0 1-16,1 0 35 0,3 0 1 0,0 0-220 15,3 0 118-15</inkml:trace>
  <inkml:trace contextRef="#ctx0" brushRef="#br0" timeOffset="99492.51">30850 11289 763 0,'-9'-3'0'0,"6"2"0"0,1-1 0 0,2 0 0 0,0 2 0 0,0 0 0 0,0 0 250 0,2 0-112 15,10 0-53-15,3 0 105 0,0 8-79 0,2 1-39 16,0 2 9-16,-1 2 131 0,1 2-89 0,-1 0-46 16,-2-2 29-16,2 2-38 15,-5-2 10-15,0 3-46 0,-1-3-67 0,-1 0 34 16,-1 0 0-16,-3-2 34 0,-1 2-249 0,-1-2 121 15,0-1 64-15,1 0-191 0,-2-3 74 0,-1-2 76 16,1-3-30-16,0-2-344 0,-1 0 206 0,4-3 103 16</inkml:trace>
  <inkml:trace contextRef="#ctx0" brushRef="#br0" timeOffset="99765.79">31183 11126 800 0,'0'-11'0'0,"0"4"0"0,0 2 0 0,0 1 0 0,0-2 0 0,0 2 0 0,-5 2 398 0,5 1-182 0,-2 1-92 0,0 0-46 16,1 1 247-16,-4 15-150 0,-2 6-71 0,1 4 99 16,-6 6-85-16,0 11-42 0,-2 0-14 0,1 6 19 15,-5 2-24-15,0 11 1 0,-1-6 48 0,1 1-36 16,2-7 8-16,2 5-45 0,-2-1 45 16,5-3-23-16,-1 0 1 0,5-4-68 0,-1-10 31 15,3 3-9-15,2-5 23 0,-3-1-114 16,5-6 57-16,-1-5 36 0,2-3-7 0,0-4-101 15,0-5 58-15,0-2 1 0,0-3-236 0,0-3 104 16,0-2 79-16,0-1 0 0,0 0-270 0,2-1 164 16,3-9 81-16,2-2 33 0,1-1-298 0,2-5 174 15,4 0 86-15,-3-4-304 0</inkml:trace>
  <inkml:trace contextRef="#ctx0" brushRef="#br0" timeOffset="99974.74">31223 11431 1523 0,'0'-2'0'0,"0"1"0"0,0-1 0 0,-1 2 0 0,1 0 0 0,-2-3 0 0,0 3 0 0,2 0 0 0,0 0 265 0,0 0-116 0,2 0-50 16,9 0 107-16,-1 0-87 0,7 0-42 0,-5 0-12 16,3 0 0-16,1 3-24 15,-3 0-8-15,1 1-70 0,0 0 34 0,-1 0 1 16,-3 1-247-16,1-2 149 0,-2 3 62 0,-2 1 31 15,2 2-539-15,-4 0 209 0,-2 3 152 0,0 0-278 16</inkml:trace>
  <inkml:trace contextRef="#ctx0" brushRef="#br0" timeOffset="100150.27">31253 11771 1037 0,'-8'4'0'0,"1"1"0"0,5-1 0 0,1-2 0 0,1-2 0 0,0 0 0 0,0 0 248 0,0 0-99 0,6-2-62 0,8-6 411 15,-1 3-233-15,3-2-116 0,-2 1 47 0,3 1-74 16,-2-1-48-16,2 3-1 0,-1 0-121 0,3 1 40 16,-2 2 8-16,-2 0-400 0,5 0 216 0,-3 0 109 15,3 2 54-15,0 1-603 0,-2 1 217 0,-1-2 192 16</inkml:trace>
  <inkml:trace contextRef="#ctx0" brushRef="#br0" timeOffset="100350.2">31622 11625 874 0,'-3'0'0'0,"1"0"0"0,0 0 0 0,-2 0 0 0,4 0 0 0,0 0 599 0,0-2-283 0,0-1-134 0,8-2-78 16,3 1 152-16,4 0-112 0,0 2-55 16,4 1 59-16,-1-1-50 0,5-1-36 15,-2 3-1-15,-2 0-205 0,3 0 88 0,-1 0 45 16,-2 0-361-16,0 0 198 0,-3 3 103 0,3-1 53 15,0-1-589-15,-3 1 288 0,1-2 131 0,1 0 82 16</inkml:trace>
  <inkml:trace contextRef="#ctx0" brushRef="#br0" timeOffset="100753.21">32144 11214 624 0,'-3'-9'0'0,"1"6"0"0,2-1 0 0,0 0 0 15,0 1 0-15,0-3 303 0,0 2-135 0,3 1-68 0,9-1 118 0,-1 0-84 0,6-1-55 16,4 1-23-16,1 0 195 0,4 2-109 0,-1 0-46 16,8-2 73-16,1 2-67 15,2 1-35-15,0-1 0 0,9 0 23 0,-8 0-20 16,12 0-9-16,0 0 20 0,4 2-24 0,0 0 0 15,4-2-24-15,2 2 1 0,6-3-1 0,-3 2 0 16,0 0 0-16,-11 1-51 0,5 0 25 0,-9 0 9 16,10 0-53-16,-11 0 35 0,0 1 11 0,-11 5 1 15,5 0-66-15,-5 1 28 0,-2-1 20 0,-2 0-37 16,-3-2 20-16,-1-1-1 0,-5-1 17 0,1 0-34 16,-9 0 0-16,-1-2 42 15,1 0-12-15,-6 0-150 0,-2 0 66 0,-1 0 37 16,-5 0-179-16,2 0 103 0,2 0 52 0,-4 0 25 15,0 0-119-15,0 0 64 0,0 0 45 0,0 0-156 16,-6 0 97-16,0-2 47 0,-1 2 24 0,-1 0-212 16,-8 0 123-16,4 0 56 0,-7 0 29 0</inkml:trace>
  <inkml:trace contextRef="#ctx0" brushRef="#br0" timeOffset="101217.62">32357 11170 1356 0,'-26'-8'0'0,"9"7"0"0,3-2 0 0,1 2 0 0,2 1 0 0,1 0 0 0,1 0 0 0,-2 0 0 0,6 4 0 0,3 7 147 0,1 3-58 15,1 4-19-15,0 6 113 0,0 2-75 0,0 3-37 16,0 3-1-16,1 3 64 0,1 5-42 0,1 5-34 16,-3 0 11-16,0 1 1 0,0 6-38 0,0 0 1 15,0 3 8-15,-5-3-8 0,1 1 0 0,-4-2-30 16,2-3 0-16,1-5 30 0,-2-7 8 0,1 1-41 16,-2-4 33-16,2-7 0 15,1-5-44-15,-3-5 14 0,3-6 7 0,-3-3-2 16,2-3-12-16,-2-4-14 0,-2 0 38 0,-1-2-13 15,-1-11-112-15,-4-7 50 0,1-3 32 0,1-1-196 16,-2-5 105-16,2 1 39 0,3 6 27 0,-4-7-102 16,3 11 58-16,1 0 28 0,-2 6 94 0,2 2-31 15,1 8-8-15,-4 1-24 0,1 1 97 0,-1 1-48 16,0 16-24-16,-2 3-1 0,5-3 23 0,-2 10 3 16,1-4-1-16,2-3 4 15,3 3-1-15,4-4 4 0,-1 0-26 0,4-5-244 16,0 0 117-16,4-3 55 0,3-3 31 0,6-5-354 15,4-1 175-15,4-2 99 0</inkml:trace>
  <inkml:trace contextRef="#ctx0" brushRef="#br0" timeOffset="101554.53">32206 11692 1286 0,'8'-24'0'0,"-1"5"0"0,7 2 0 0,0 0 0 0,0 0 0 0,-1 4 0 0,-2 4 0 0,3 3 0 0,1 4 198 0,2 1-82 15,-1 1-34-15,3 0 133 0,-2 11-91 0,-2 4-45 16,0 6-10-16,-5-3 8 0,0 7-44 0,-4 0-1 16,-4-2-86-16,2 4 44 0,-4-1 21 0,0 2 8 15,-6 0-116-15,-3-1 64 0,-6-2 33 0,-2-2-46 16,-2-2 0-16,3-6 35 0,-3 0-37 0,0-4 2 16,0-1 1-16,-2-5 1 15,8-1 77-15,2-4 89 0,0 0-64 0,3 0-31 16,2 0 281-16,3 0-144 0,1 0-53 0,2 0-37 15,0 0 144-15,2-2-92 0,4-2-47 0,7 1-3 16,1-1-22-16,2 0 9 0,1 2-31 0,1 0-21 16,1 0 21-16,3 1 1 0,-3-1-201 0,0 2 108 15,0 0 43-15,-3 0 25 0,1 0-468 16,-2 0 232-16,1 0 71 0,-5 0 68 0,6 0-447 0,-7 0 251 16,4 0 127-16,-3-2-340 15,-1-3 233-15</inkml:trace>
  <inkml:trace contextRef="#ctx0" brushRef="#br0" timeOffset="101728.06">32527 11778 740 0,'-15'-3'0'0,"6"1"0"0,4 0 0 0,2-2 0 0,0-1 155 16,3 1-61-16,0-1-31 0,0-1 398 0,11 0-206 0,2 0-115 0,1 3-54 16,3 0 197-16,-2 2-125 15,2-1-63-15,-1 2-23 0,0 0-200 0,0 0 80 16,-2 0 40-16,-1 0-440 0,-1 0 240 0,-2 0 129 15,-2 2 51-15,-3 2-250 0,2-1 86 0,-3-1 97 16</inkml:trace>
  <inkml:trace contextRef="#ctx0" brushRef="#br0" timeOffset="102276.58">32657 11492 840 0,'-3'1'0'0,"1"0"0"0,2-1 0 0,-1 0 0 0,-1 0 0 0,2 0 0 0,0 0 0 0,0 0 102 15,2 0-27-15,6-1-8 0,6 0 123 0,0-2-79 16,5 3-39-16,-2 0 58 0,1 0-40 0,-1 0-33 15,0 12 0-15,-2-1-48 0,-2 1-1 0,-3 6 25 16,1 1-53-16,-8 3 23 0,2 2-1 0,-5 3 31 16,0 0-47-16,-5 3 23 0,-9 1 9 0,-1 1 4 15,-5 0-144-15,-1-2 47 0,-3-3 42 0,2-4-50 16,0-5 39-16,3-1 6 16,-2-6-1-16,5-2 80 0,4-4-24 0,0-1-10 15,6-2-20-15,0-2 168 0,4 0-77 0,2 0-31 16,0 0 104-16,0 0-53 0,13 0-24 0,1-2-24 15,3-2 50-15,1 1-29 0,4 1-1 0,0-2-63 16,0 2-8-16,-2 1 34 0,-1 1 0 0,0 0-217 16,0 0 109-16,-2 0 53 0,-2 0-462 0,-4 0 236 15,3 0 119-15,-1 3 22 0,-2-1-362 0,-5-2 210 16</inkml:trace>
  <inkml:trace contextRef="#ctx0" brushRef="#br0" timeOffset="102475.57">33006 11431 843 0,'-11'0'0'0,"2"12"0"0,-1 0 0 0,-6 7 0 0,3 1 0 0,1 7 0 0,1 3 480 0,1 12-224 0,1-9-104 16,2 10 206-16,4-7-163 16,2 3-81-16,1 1-41 0,0-2-33 0,0-3 1 15,0-3-8-15,3-2-256 0,3-3 128 0,5-7 64 16,-1 1 31-16,-2-4-189 0,4-4 107 0,-4-7 57 15,2 0 12-15,2-6-558 0,-2 0 245 0,-3-3 138 16</inkml:trace>
  <inkml:trace contextRef="#ctx0" brushRef="#br0" timeOffset="102674.42">32965 11643 804 0,'0'-13'0'0,"0"3"0"0,8 5 0 0,0-3 0 0,3 0 0 0,1 5 0 0,1 1 0 0,3 1 391 0,-1 1-171 0,2 1-98 0,-4 10-44 15,2 4 88-15,-7 5-66 0,2 0-26 0,-5 9-19 16,-2-3-1-16,-3 2-21 0,0 0 8 0,-8 2-97 16,-5 1 53-16,-4-4 14 0,-1 0 0 0,-1-4-158 15,2-9 90-15,-2-1 45 0,3-3-282 0,5-7 107 16,1-3 87-16,1 0-4 0,6-2-209 0,3-13 140 16,0-3 62-16</inkml:trace>
  <inkml:trace contextRef="#ctx0" brushRef="#br0" timeOffset="102844.95">33206 11504 610 0,'-3'0'0'0,"-7"8"0"0,4 3 0 0,-6 2 0 0,-3 6 0 0,0 4 218 0,0 1-84 0,-1 4-55 16,5 2 345-16,3 2-196 16,-1-1-97-16,6 0-49 0,3 1 144 0,0-2-100 15,0-2-47-15,10-1-157 0,3-4 55 0,0-2 28 16,1-4 8-16,2 0-398 0,0-2 209 0,0-3 104 15,3-5 53-15,-6-3-615 0</inkml:trace>
  <inkml:trace contextRef="#ctx0" brushRef="#br0" timeOffset="102997.95">33200 11741 733 0,'-5'-4'0'0,"5"2"0"0,0-1 0 0,0-1 0 0,0 2 0 0,0-1 0 0,7 2 445 0,4-1-210 0,1 2-101 0,0 0-51 15,0 0 93-15,-1 0-72 0,-1 0-27 0,2 0-351 16,-2 0 153-16,0 3 77 0,0 0 39 0,-3-3-588 16,-1 0 283-16</inkml:trace>
  <inkml:trace contextRef="#ctx0" brushRef="#br0" timeOffset="103142.63">33344 11614 1360 0,'0'-7'0'0,"0"5"0"0,-1 1 0 0,1-1 0 0,-6 2 0 0,4 2 0 0,-3 11 0 0,2 2 0 0,1 6 234 15,-1 2-101-15,0-1-41 0,1 8 67 0,1-4-63 16,-1 0-32-16,2 0-64 0,-2 3 33 0,2-7 8 16,0 7-8-16,0-9-382 0,0 0 191 0,0-4 95 15,0-5 48-15,2 0-556 0</inkml:trace>
  <inkml:trace contextRef="#ctx0" brushRef="#br0" timeOffset="103350.29">33429 11499 1590 0,'0'0'0'0,"0"0"0"0,4 0 0 0,1 0 0 0,3 7 0 0,-3 6 0 0,0 5 0 0,4 4 0 0,-3 5 156 0,2 7-54 16,-3 6-38-16,0-1 158 0,-5 5-94 0,2 1-48 16,-2 4-24-16,0 0 10 0,-8-1-33 0,-5 1-1 15,-3-2 1-15,-2-2-178 0,-2-4 89 0,1-10 52 16,-2-1-315-16,-1-9 176 0,-5-3 34 0,2-6 62 15,5-7-276-15,-5-5 141 0,5 0 64 0,3-1-292 16</inkml:trace>
  <inkml:trace contextRef="#ctx0" brushRef="#br0" timeOffset="103611.58">33486 11457 360 0,'9'-2'0'16,"6"1"0"-16,7-4 0 0,-3 0 0 0,1 2 0 0,-2-1 0 0,-5 4 0 0,2 0 313 0,0 0-145 0,-2 2-67 0,2 7-41 0,-7 4 0 0,-1 4-27 15,-7 1 8-15,0 5-48 0,-5-5 0 0,-10 2 39 16,3-5-27-16,-6 2-1 0,-1-2 31 0,3-2-7 16,-1-1 86-16,7-5-42 15,-2-2-17-15,7 1 125 0,2-4-66 0,1 0-45 16,2 0 1-16,0-1 21 0,5-1-30 0,12 0 1 15,3 0-21-15,5 0 73 0,5 0-41 0,2 0 0 16,0-1-285-16,3 1 122 0,-5 0 61 0</inkml:trace>
  <inkml:trace contextRef="#ctx0" brushRef="#br0" timeOffset="107398.3">2987 7099 146 0,'-1'0'0'0,"1"0"0"0,-2 0 0 0,-1-4 0 0,3 0 0 0,-2-1 0 0,2 3 41 0,0-2 0 16,0 0-17-16,-1 0-4 0,1 0 38 0,0 0-36 0,0-1 0 16,0 2 0-16,-2 0 41 0,2 1-38 15,-2-3 14-15,2 1-13 0,-1 2-1 0,1-2 7 16,-4 3 12-16,4-1-17 0,-1 0 4 0,1 0-3 0,-1 0 24 16,-2 0 8-16,3 1-27 0,0 1-2 15,-2 0 44-15,2 0-21 0,0 0 0 0,0 0-13 0,0 0 27 16,0 0 1-16,0 0-19 0,0 0-18 0,0 0 1 15,0 0 8-15,0 0 4 16,0 0-13-16,0 0 1 0,0 0 0 0,0 0-27 16,0 0 8-16,0 0 19 0,0 0 0 15,0 0-41-15,0 0 41 0,0 0-6 0,0 0 12 16,2 0 19-16,1 0-29 0,-1 0-7 0,3 1 39 0,-1 1-33 16,-3 0 8-16,4 0-13 0,-2 0 6 15,1 0 5-15,-1 1-4 0,0-1-14 0,-1 2 23 0,3 0-1 16,-1 0-5-16,-1 2-41 15,2 0 39-15,-4 1-5 0,3 0 11 0,-3-1-22 16,3 1 13-16,-1-2-6 0,-2 1 10 0,4 0-7 16,-4 0 8-16,3-3-26 0,-3 1 19 15,4 0 1-15,-3 0-1 0,-1-2-24 16,1 1 6-16,-1-1 15 0,3 2 2 0,-1-1-39 16,-1 1 36-16,-2 0-3 0,5 2 7 0,-3-1 7 15,0-1-13-15,1 2-4 0,-1-3 29 0,2 4-25 16,0-4 5-16,-3 1-5 0,6 2 1 0,-4-3 2 15,1 1-2-15,1 0-12 0,0-1 20 0,0 3-7 16,-2-3 1-16,2 3-33 0,-3 0 0 0,3-1 27 16,-1 1 2-16,-1 0-30 0,2 0 28 0,-2-1-6 15,-1 2 15-15,1-1-13 16,0 1 2-16,0-4 10 0,-1 2-12 0,0-1 1 16,0 0 0-16,3 0-3 0,-5-1 5 0,2 2-2 15,1-4 5-15,-2 3-39 0,1-1 35 0,0 1 3 16,-1 0-5-16,1 2-13 0,0-1 11 0,1-2-9 15,-2 4 9-15,1 1 3 0,1-3-5 0,-2 2-30 16,3-2 30-16,-3 4 0 0,4-2-1 0,-3-1-18 16,1 1 17-16,-2-1 1 15,3-1-1-15,1 1-38 0,-5 0 34 0,5-1 4 16,-3-1-8-16,3 2-4 0,-5-1 4 0,2 3 4 16,2-2 9-16,-2-1-10 0,0 1-1 0,1 1 23 15,0-1 1-15,-1 0-21 0,1-4 2 0,0 5 18 16,-2-4-17-16,1 2-1 0,1-2 4 0,-1 1-9 15,1 2 8-15,-2-3 1 0,1 4-35 0,0-2 31 16,-1 0 2-16,1 2-21 0,0 1 18 0,1 0 2 16,-3-1-4-16,1 1 28 0,-1 1-28 0,0-1 2 15,0-2-3-15,1 1 36 16,-1 2-33-16,0-1 1 0,0-3 1 0,0 3 5 16,0-2-3-16,4 1 0 0,-4-1 5 0,0-1-18 15,1 3 15-15,-1-2-41 0,2 3 38 0,0-2 2 16,-2 4-5-16,3 1-37 0,-3-1 36 0,0 2 0 15,0-1-3-15,0 0-33 0,0 2 31 0,3-4 3 16,-3 1-6-16,0 0 0 0,2-2 0 0,-2-1 3 16,1 1-6-16,-1-3 7 0,2 1-3 0,-2 0 10 15,2-2-9-15,-2 0-1 16,0 1 1-16,1 0 9 0,-1 0-8 0,0 0-1 16,0 3 2-16,0-2 4 0,0 0-4 0,0 2 0 15,0 0 0-15,0-2 23 0,0 2-22 0,0-2-1 16,0 0 17-16,0 1-16 0,0 0 2 0,0-3-1 15,2 3 1-15,-2-2-1 0,0 0 2 0,0 0-12 16,0 0 11-16,0 0-1 0,0 2 3 0,0-3-7 16,0 2 4-16,0 3 1 15,0-2-1-15,0 1-11 0,0-1 11 0,0 1-3 16,0 0 0-16,0-1 2 0,0 2-2 0,0-1-5 16,0 0 6-16,0-2 0 0,0 3 1 0,0-1-3 15,0 0 2-15,0 1 0 0,0 1 0 0,0 1-1 16,0-2 1-16,0 0-1 0,0 1 1 0,-2 1-9 15,2-3 8-15,-1 3 1 0,1-1-20 16,-2-2 18-16,0 0 1 0,2 1-16 0,-1-1 14 16,-1 1-1-16,-1-1 1 0,3 1 11 15,-3-1-11-15,-1 0-1 0,3 0 0 0,-3 1 15 16,3-1-14-16,-3 1 0 0,2 1 1 0,0-2-17 16,-1 3 15-16,1-1 4 0,1 1-3 0,-4 0-20 15,2 0 21-15,1 1-9 0,-2-2 7 0,-1 2-2 16,0-1 2-16,2 0 12 0,0 0-12 0,-2 0-3 15,5-3 1-15,-5 0 23 0,2 1-21 0,-1 1 0 16,2-2 0-16,-3 0 38 16,3 1-37-16,1-1 5 0,-2 1 6 0,1-1-7 15,-1 1-1-15,1-1 2 0,1 0-1 0,-1 0 2 16,-1 1-2-16,0 0-4 0,1-1 4 0,1 0 0 16,-4 1 1-16,3 3 5 0,1-4-6 0,-3 1 0 15,3 1 0-15,-4 0 6 0,5-2-6 0,-5 1 1 16,3 1 2-16,-2 0-2 0,1-1-1 0,-2 0-4 15,2 1 5-15,1-2 0 0,-1 0 0 0,0 3-5 16,-2-4 5-16,2 1 0 16,-2 2-1-16,1-4-35 0,0 3 34 0,3-3-1 15,-1 0 1-15,-1 1-7 0,0-1 6 0,1 1-2 16,-1-1 2-16,1 3-5 0,-2-3 4 0,1 3-19 16,1 0 18-16,-3-2-1 0,2 4 1 0,0-5-12 15,-2 3 12-15,2 1-2 0,-1 0 1 0,-1-1 5 16,3 0-5-16,-5 1 0 0,4-4-1 0,0 2 16 15,-3 1-15-15,2-1-1 0,-2 0 20 0,2 1-18 16,-1-1 0-16,1-1 13 0,-2 1-12 0,3 1 1 16,-1-1 0-16,-1 1 4 15,3-1-4-15,-4 0 3 0,2 0-2 0,1 1 2 16,-2-2-2-16,2-1 0 0,1 0 0 0,-3 1 0 16,4 0 0-16,-3-1 0 0,2 0 0 0,-1 2-3 15,0-2 3-15,-2 2 0 0,3-2-9 0,-3 0 8 16,1 3 0-16,1 0 2 0,-4-1-2 0,4 1 0 15,0-1 0-15,-2 0 2 0,0 1-3 16,2-1 2-16,-1 3-1 0,-3-5 4 0,4 2-4 16,0 1 0-16,-2-1 1 0,3 0 3 15,-1 0-3-15,0-1 1 0,-2 0-1 0,4 0 0 16,-4-1 0-16,3 0 3 0,-1 2-3 0,1-5 0 16,-2 4 0-16,2-1 8 0,-3 1-7 0,3 0-1 15,-3-1 1-15,3 1 5 0,-3-1-5 0,4 2 0 16,-3-1-1-16,1 1-1 0,-2-1 2 0,4 1-4 15,-3 0 4-15,0-1 0 0,1 2 0 0,-2 0-14 16,2 0 14-16,0 0-1 0,-4 0 0 0,4 1-4 16,-3 0 2-16,3-4 2 0,-2 2-2 15,0 1 0-15,2-1 0 0,-2 2 1 16,0-1-15-16,2-1 15 0,-1 1-2 0,-1-1-17 16,1 2 17-16,1-1 1 0,2-1-2 0,-6 0-11 15,4 1 10-15,0 1 1 0,-2-1-1 16,-1 1 9-16,3-3-9 0,-2 5 1 0,0-4-3 0,0 2-3 15,-2-2 4-15,2 2 1 0,0-1-21 0,0 1 20 16,-1 0-1-16,-4 1 11 0,2 1-10 0,-1-2 1 16,1 3-1-16,-3-3-21 15,0 2 18-15,-3 0 3 0,4 0-1 0,-3-2-18 16,-1 2 16-16,1-1 1 0,1 0-3 0,0-2 12 16,1 1-9-16,-3 3 0 0,1-3 15 0,1 1-15 15,2-3-1-15,-3 2 34 0,1-2-31 0,4 3-1 16,-4-3 2-16,0 3 27 0,4-1-25 0,-2-2-2 15,1 2 5-15,1-4 18 0,0 1-18 0,3 0-2 16,-1-2 3-16,3-3-23 0,-2-1 21 0,3 0 0 16,2-2-71-16,0 0 34 0,0 0-4 0,0 0-474 15,4-9 238-15,13-9 122 16,1-7 62-16,5-8-580 0</inkml:trace>
  <inkml:trace contextRef="#ctx0" brushRef="#br0" timeOffset="109475.75">2962 7016 355 0,'2'-2'0'0,"1"0"0"0,-2 0 0 0,0 1 0 0,-1-1 0 0,0 2 0 0,0 0 41 15,0 0-8-15,0 0 60 0,0 0-31 0,0 0 1 16,0 0-30-16,0 0 38 0,0 0-8 0,0 0-30 16,0 0 0-16,0 0 61 0,0 0-30 0,0-3 8 15,0 3-39-15,0-1 51 0,0-1-26 0,0 2 0 16,-1-2 8-16,-3 2 7 0,-1 0-40 0,0 0-1 15,0 0 13-15,-4 0-12 0,4 0 0 0,-3 0 32 16,0 0-33-16,0 2 1 0,-1 1 0 0,1 2 23 16,0-2 0-16,0 3-15 0,0-3-9 15,0 5-2-15,-2-2 3 0,1 1 0 16,-1-1-23-16,2 2 8 0,-1 0 15 0,1-4-38 16,0 4 38-16,-2-2-2 0,3 1 2 0,-3-1-22 15,2 1 19-15,1-1-9 0,2 0 7 0,-4 1-40 16,3-1 37-16,0 1-1 0,-2 0-7 0,2 1-7 15,-1 2 11-15,1-1 0 0,-1 0-25 16,0 0 30-16,0 1-7 0,2 1-23 0,-3 0 22 0,2-1 1 16,0 0 2-16,-4 1 0 0,7-3-5 15,-5-1 2-15,2 0-3 0,3 0 23 16,-4-2-16-16,4 0-5 0,-3-2 0 0,1 4 12 16,1-4-10-16,-1 3-1 0,0 0-7 0,0-1 7 15,2 3 2-15,-4-1-30 0,2 3-1 0,-2-2 28 16,2 1 4-16,0-1-42 0,-1 2 34 0,1 0 1 15,-1 1-5-15,3-3-15 0,-4 1 16 0,2 0 1 16,2 1-8-16,-3-2 4 0,1-1-1 0,-1 2 3 16,1-1 23-16,0-1-23 15,-1-1 0-15,1 0 2 0,2 3 0 0,-3-2-1 16,-1 3 3-16,2-2-35 0,1-1 31 0,-1 2 1 16,0-2-1-16,1 1-19 0,-1-1 20 0,0 3-1 15,2-3-4-15,-2 1-5 0,2 2 4 0,-2-3 3 16,0 2-4-16,-1 3 2 0,3-5-2 0,-2 3-4 15,0-1 6-15,0-2 0 0,-2 3 1 0,2 0-22 16,0-2 20-16,0 1 1 0,0 2-1 16,2-4-19-16,-3 3 18 0,3-3 0 15,-2 0-2-15,2 2-5 0,0 0 3 0,-2-3 3 16,3 2-11-16,-3 2 9 0,1-3-1 0,1 3-2 16,-2-1 3-16,2-2-1 0,-1 3 1 0,3-3 2 15,-4 3-3-15,3-3 1 0,-1 1 0 0,1 1 4 16,-3-1-4-16,5 2 0 0,-5-2 0 0,1 2 0 15,3-1 1-15,-2 2 12 0,-2-1-12 0,0 1 0 16,2 0 0-16,-3 1 22 16,1 1 2-16,2-2-23 0,-1 1 3 0,-2 0 38 15,3 2-36-15,0-2-2 0,-3 0 4 0,4 1 23 16,-4 0-25-16,4 1 1 0,-1-2 5 0,-2 2 6 16,2-3-7-16,-1 0 3 0,0 1 6 0,3-1-10 15,-4 0 1-15,1 0 16 0,3 1-16 0,-2-1 3 16,1 2-3-16,-3 0-34 0,2-1 34 0,1 0 0 15,1 2 0-15,-2-3-28 0,0 5 26 0,3-2-1 16,0 1 1-16,-2-2-28 0,2 2 27 0,-3 0-16 16,1 2 14-16,2-2-4 15,-1 3 3-15,-1-4-5 0,0 1 5 0,2 0-9 16,-1-1 7-16,-2 2 21 0,1-1-20 16,0-1 1-16,1 1-1 0,-1-2 32 0,0 0-3 0,2 0-24 15,-1 0-2-15,-3 0 19 0,4-2-18 0,0-1 6 16,-2 3-5-16,2-2 3 0,-3 1-3 0,3 1-30 15,-2-3 30-15,0 2 2 0,1 3-2 0,-1-4-33 16,1 3 31-16,-1-1-1 0,-1 2 1 16,1-4 5-16,-1 4-6 0,1 0-3 15,1 0 2-15,-5-2 12 0,6 0-12 0,0 1 1 16,-3-1-18-16,1 0 17 0,2 0 0 0,0-2-12 16,-2 1 12-16,2-3 3 0,0 2-3 0,0 0-26 15,0-1 25-15,0-1-2 0,0 2 2 0,0-1-8 16,0 1 6-16,0-1-3 0,0-1 3 0,0 2 21 15,0-1-21-15,-1 1-1 0,1-2 4 0,0 1-2 16,0-1 0-16,0 0-7 0,0 3 7 0,0-3 2 16,0 0-2-16,0 3-18 15,0-2 18-15,0 2-1 0,0-1 1 0,0 0-11 16,0-1 10-16,0 2-2 0,0-3 1 0,0 4 17 16,0-6-17-16,0 5 0 0,0-3 8 0,0 1-7 15,0 1 0-15,0-3-1 0,0 2 1 0,1 0 2 16,-1-1-2-16,2 1-13 0,-2-1 13 0,2 0 1 15,1 2 0-15,-3 1-17 16,0-3 16-16,0 2-2 0,3 1 1 0,-3 1-12 0,3-3 11 0,-3 2-3 16,1 0 3-16,-1 1-1 15,2-1 0-15,-2-3 0 0,3 2 1 0,-3 0-1 16,2-1 0-16,1 1 0 0,-1 0 0 0,-1 1 1 16,1-1-1-16,-1 0-1 0,1-1 1 0,0 1 1 15,1-2 16-15,-1 1-16 0,2 2 0 0,-3-6 6 16,3 4-5-16,-3-3-1 0,1 1 0 0,3-2-4 15,-4 1 5-15,1-1 0 0,1-1 0 0,-1 3-5 16,3-4 6-16,-5 5-1 0,3-2 0 0,0-1-9 16,-2 1 8-16,4 2 0 15,-5-2-2-15,5 2 30 0,-3-2-1 0,-1 0 10 16,2 1 130-16,1-1-168 0,-1 1 0 0,0 0 0 16,1 0 0-16,0 1 0 0,-1 0 0 0,0-1 0 15,0 1 0-15,1 1 0 0,-1-1 0 16,2 1 0-16,-2-1 0 0,1 0 0 0,-1 1 0 0,1-3 0 15,0 2 0-15,0 1 0 0,-3-2 0 16,3 0 0-16,-1 2 0 0,0-1 0 0,1-1 0 0,0 1 0 16,-1-1 0-16,0-1-184 15,0 3 157-15,-1-5 26 0,-1 3-4 0,3-1-1 16,-1 1 1-16,-1-3 2 0,-2 1-4 0,4 0 39 16,-3 0-38-16,1-3 2 0,0 1 42 0,-1-2 140 15,-1 0-178-15,2 2 0 0,0-2 0 0,-2-1 0 16,3 3 0-16,-2 0 0 0,1 0-176 0,0-1 179 15,-1 2 4-15,4 1-21 0,-3 0 15 0,1 0 1 16,0-1-6-16,0 1-5 0,0 0 2 16,-1-1 27-16,1 0-25 0,0 0 3 15,-1-1-4-15,-1 0 17 0,1-2-12 0,0-1-1 16,1 1 3-16,-2 0 4 0,1-1-3 0,1-1-2 16,-3 3 3-16,1-3-25 0,1 0 22 0,-2 1 1 15,0-1-2-15,0 0 0 0,2 2-1 0,-2-2 2 16,0 0 16-16,1 0-16 0,-1 2-2 0,0-2 184 15,0 0-182-15,2 2 0 0,-2-2 0 0,0 0 0 16,0 0 0-16,0 0 0 0,0 0 0 0,0 0-187 16,0 0 189-16,0 0-1 15,0 0 0-15,0 0-21 0,0 0 19 0,0 0-3 16,0 0 1-16,0 0 2 0,0 0-5 0,0 0 14 16,0 0-11-16,0 0-1 0,0 0 1 0,0 0 5 15,0 0-4-15,0 0 0 0,0 0-1 0,0 0-164 16,0 0 78-16,0 0 39 0,-3-2 17 0,-1-6-517 15,3-3 263-15,1-4-283 16,0-6 269-16</inkml:trace>
  <inkml:trace contextRef="#ctx1" brushRef="#br0" timeOffset="70572.2">17684 17270 0,'0'0'0,"0"0"15,0 0-15</inkml:trace>
  <inkml:trace contextRef="#ctx0" brushRef="#br0" timeOffset="134058.96">5808 12864 480 0,'-7'-12'0'0,"2"3"0"0,2 0 0 0,1-2 0 0,-1-3 0 16,-1-2 0-16,0-1 0 0,2 0 256 0,-1-2-111 0,0 0-56 0,1 1-28 0,-2-3 47 16,1 1-30-16,-1 4-8 15,0-1-15-15,2 0-1 0,-5 2-21 0,1 0 37 0,0 2 7 16,-2 0-44-16,-2 4 0 0,0-1 12 16,0 2-12-16,-2 3 0 0,-1 1 8 0,0 0 13 15,-3 3-22-15,3 1 1 0,-4 0 0 0,4 0 20 16,-4 3-12-16,4 7-9 0,0-1 40 0,0 2 0 15,2 1-39-15,2 3 42 0,-1 1-14 0,1 2-7 16,-1 2-21-16,1 4 26 0,4 1 0 0,0 1-26 16,2 5 8-16,1 2 63 0,2 3-36 15,0 5 1-15,0 3 54 0,2-1-45 0,3-2-14 16,6 11-9-16,-5-5 29 0,4 2-25 16,-3-2 0-16,2-1-29 0,0-8 11 0,0 11-8 15,-2-7 0-15,-2-1-41 0,1-2 41 0,-2 0-1 16,0-1 9-16,-2 0-39 0,1-1 0 0,-2 2 31 15,-1-3 0-15,0-6-35 0,0 3 10 0,-1-1-7 16,-8-2-29-16,-1 0 23 0,-1-5-9 0,-2 0-174 16,4-4 94-16,-4-2 48 15,-1-2 17-15,4-6-257 0,-3-1 124 0,4-4 69 0,1-3 8 16,0-1-93-16,3-2 72 0,2 0 37 16,3 0 0-16,0-11-337 0,0-7 179 0,13-4 101 15,4-3-382-15,2-7 237 0</inkml:trace>
  <inkml:trace contextRef="#ctx0" brushRef="#br0" timeOffset="139709.93">6628 12821 827 0,'-3'0'0'0,"3"0"0"0,0 0 0 0,-2 0 0 0,2 0 0 0,-2 0 0 0,1 0 0 0,-1 0 0 0,0 0 109 0,2 0-38 0,-1 0-1 0,-2 0 63 16,1 0-54-16,0 0-23 0,-2 2 0 0,1 4 14 15,-3 3-37-15,0 3 8 0,-3 2 10 16,-3 7-18-16,2 3 0 0,-2 1-1 16,-3 3-25-16,0 6 7 0,0-2 19 0,-1-3-41 15,0 1 41-15,0-2 0 0,-2-2 0 0,6-2 33 16,-6 0-33-16,7-7-14 0,-4 0 10 0,2-3 43 16,2 0 0-16,-2-3-33 0,3-4 24 0,3-1 0 15,-3-2-30-15,3 0-1 0,1-2 107 0,3-1-46 16,-2 2-34-16,1-3 94 0,4 0-60 0,0 0-30 15,0 0 0-15,0 0 79 16,0 0-58-16,-3 0-26 0,3 0 0 0,0 1 0 16,0-1 7-16,3 2-32 0,1 0-1 0,10 0 42 15,-2-2-41-15,4 2 0 0,3-2 71 0,1 2-39 16,7-2-1-16,-3 0 105 0,3 0-169 0,-1 0 0 16,4 0 0-16,-1 0 0 0,5 0 0 0,1 0 0 15,-2 0 0-15,4 0 0 0,-6 0 0 0,3 0 0 16,-4 0 0-16,0-2 0 0,-1 0 0 0,-7 2 0 15,0 0 0-15,-3 0 0 0,-1 0 0 16,-4 0 0-16,-4 0-168 0,1 0 131 16,-6 0 38-16,-1 0-35 0,-1 0 30 0,-1 0-7 15,-2 0 5-15,0 0 26 0,0 0-27 0,0 0-1 16,0 0 37-16,0 0 1 0,0 0-34 0,-3 0 4 16,-3 0-120-16,-2 0 59 0,0 0 27 0,1 0-457 15,2 2 230-15,-1 0 113 0,0-1 50 0,0 1-557 16,5-2 312-16,-1 0 154 0,0 0 79 0</inkml:trace>
  <inkml:trace contextRef="#ctx0" brushRef="#br0" timeOffset="140156.91">6708 12832 546 0,'-6'0'0'0,"0"0"0"0,2 0 0 0,-1 0 0 0,-1 0 0 0,3 0 292 16,-3 0-121-16,0 0-73 0,3 2 121 0,0 2-93 15,2 1-47-15,1 4 74 0,0 1-65 0,0 1-27 16,0 2-1-16,0 1 3 0,0 2-1 0,0 2-21 16,0 2-9-16,1 6 79 0,2-2-40 0,0 5 1 15,0 0-39-15,0 4 84 0,-1 0-46 0,1 4 0 16,0-2 3-16,-2 0-20 0,3 3-1 0,1 0-44 15,-5-2 24-15,4-1 0 16,1-1 0-16,-2 0-23 0,3 0 0 0,-2-3 31 16,1 1-9-16,-2-2-23 0,3 2 0 0,-1-1 23 15,-2-3-3-15,-1-4-32 0,2 0 15 0,-2 0 13 16,-1-4 5-16,1-1-7 0,0-4-4 0,-2-4 40 16,0-1 4-16,0-2-38 0,0-1 5 0,0 2 37 15,0-5-35-15,0 1 5 0,0-3-2 0,0-1-13 16,0 1 13-16,0-2-3 0,0 0 5 0,0 0-35 15,0 0-6-15,0 0 35 0,0 0-1 16,0 0-67-16,0 0 28 0,0 0 5 16,0 0-103-16,0 0 60 0,0 0 21 0,0 0-317 15,0 0 156-15,0 0 83 0,0 0 27 0,0-2-238 16,2-6 142-16,5-6 69 0</inkml:trace>
  <inkml:trace contextRef="#ctx0" brushRef="#br0" timeOffset="145304.54">7611 12787 499 0,'-6'0'0'0,"3"0"0"0,-3 0 0 0,6 0 0 0,-6 2 0 0,3-1 0 0,0 2 0 0,2-3 62 0,1 1 9 16,0-1-39-16,0 0 34 0,0 0-1 0,0 0-32 16,0 0-1-16,0 0 68 0,0 0-37 0,0 0-1 15,0 0 51-15,0 0-40 0,1 0 1 0,-1 0-33 16,0 0 58-16,3 0-33 0,-3 0 0 0,1 0-12 16,1 0 17-16,1 0 7 0,0 0-45 15,-3 0 21-15,5 0 0 0,-2 0-21 0,2 0 0 16,0 0 41-16,-1 0-42 0,4 0 1 15,0 0 0-15,-1 0-18 0,2 0 18 0,1 2 8 16,1-2-32-16,0 1 0 0,3 2 24 0,-3-1-35 16,0 0 34-16,0 0 9 0,2 0-22 0,1-1-12 15,-1 1 11-15,0-2 8 0,3 0-11 0,-2 0 30 16,3 0-24-16,-2 0 3 0,2 0 22 0,-2 0-21 16,0-2 2-16,0 1-29 0,-2-1 29 15,1 0-2-15,-3 0 1 0,2 0-24 16,-4-1 0-16,2 3 28 0,2 0-8 0,1 0 33 15,-2 0-33-15,0 0 1 0,3 0-3 0,0 0 19 16,0 0-20-16,2 0 3 0,0 0 19 0,2-1-18 16,-1-1 2-16,1 1 4 0,0-2 6 0,2 2-11 15,-4-1 6-15,2 0 4 0,-3 0-6 0,3 1 6 16,-4-2-7-16,2 3-23 0,0 0-1 0,0 0 22 16,1 0-2-16,1 0-8 0,0 0 9 15,3 0-4-15,-3 0-12 0,2 0 15 0,1 0-3 16,1 0 3-16,0 0-28 0,-2-2-4 15,1 2 28-15,-1-1-35 0,0 1 1 0,-1 0 27 16,1 0 2-16,-2 0 0 0,1 0-1 0,-3 0-4 16,1 0 6-16,3 0-10 0,-2 0 6 0,0 0-10 15,0 0 20-15,2 0-16 0,-3 0 7 0,5 0 25 16,-2 0-26-16,-1 0 9 0,3 0-7 0,3 0-32 16,-6 1 34-16,3-1-3 0,-2 2 1 0,3-2-30 15,-5 3 1-15,0-3 21 0,2 1 6 16,-3 1 8-16,1 0-12 0,-1 0-4 15,3 2 20-15,-2-3-18 0,0 1 3 0,2-1 8 16,1-1-9-16,-1 3 2 0,3-3-2 0,-1 0-6 16,1 0 9-16,0 0 1 0,1 0-2 0,-4 0-12 15,2 0 11-15,-2 0 1 0,0 0 2 0,2 0 7 16,-5 0-10-16,3 0-3 0,0 0 10 0,-1 0 150 16,1 0-165-16,0 0 0 0,-1 0 0 0,3 0 0 15,0 0 0-15,0 0 0 0,-1-3 0 16,4 2 0-16,-5 1 0 0,7-2 0 15,-1 1 0-15,-4-3 0 0,2 2 0 0,5-2 0 16,-4 3 0-16,1-4 0 0,0 4 0 0,-3-3 0 16,-2 1 0-16,0 2 0 0,-1-1 0 0,-1 2 0 15,1 0 0-15,0 0 0 0,-1 0 0 16,3-1 0-16,0 1 0 0,3 0 0 0,-2 0 0 0,1-3 0 16,-2 3 0-16,5-1 0 15,-2-1 0-15,-1 0 0 0,0-2 0 0,0 1 0 16,-2-1 0-16,5-2 0 0,-3 1 0 0,-2 0 0 15,2 2 0-15,0-3 0 0,-5 2 0 0,5 1 0 16,-1-3 0-16,-1 2 0 0,1 1 0 0,-1-1 0 16,4 0 0-16,2-2 0 0,-3 3 0 0,2-1 0 15,-1 1 0-15,-3-2 0 0,6 2 0 0,-3-1 0 16,-4 1 0-16,2 0 0 0,0 1 0 0,-3-2 0 16,0 3 0-16,3-1 0 0,-2 0 0 15,0 0 0-15,-2 0 0 0,4 1 0 0,-2-2 0 16,3 0 0-16,1 1 0 0,-4 0 0 15,2-2 0-15,-2 3 0 0,7-2 0 0,-4 0 0 16,1-1 0-16,-1 2 0 0,0-2 0 0,-4 3 0 16,7-1 0-16,-7 0 0 0,3-1 0 0,-3 2 0 15,1-1 0-15,-1 1 0 0,-2 1 0 0,3 0 0 16,-4 0 0-16,1 0 0 0,1 0 0 0,0 0 0 16,-1 0 0-16,0 0 0 15,1 0 0-15,-3 0 0 0,3 0 0 16,-2 0 0-16,-1 0 0 0,1 0 0 0,2 0 0 0,-3-3 0 15,2 2 0-15,-2-2 0 0,1 3 0 0,2-2 0 16,-3 1 0-16,1-1 0 0,-2 0 0 0,2 2 0 16,-2-2 0-16,-1 2 0 0,2 0 0 0,-2 0 0 15,2 0 0-15,-4 0 0 0,2 0 0 0,-2 0 0 16,2 0 0-16,-4 0 0 0,4 0 0 0,-5 0 0 16,2 0 0-16,-2 2 0 0,2-2 0 0,-1 0 0 15,-3 0 0-15,2 0 0 16,-1 0 0-16,-1 0 0 0,2 0 0 0,-1 0 0 15,-2 0 0-15,1 0 0 0,-4 0 0 0,2 0 0 16,0 0 0-16,-2 0 0 0,-1-2 0 0,0 0 0 16,-1 2 0-16,-1-2 0 0,0 2 0 0,0-1 0 15,-1 1 0-15,2 0 0 0,-1 0 0 0,-2-2 0 16,0 2 0-16,0 0 0 0,0 0 0 0,0-2-659 16,0 0 370-16,-12 2 128 0,-6 0 65 0</inkml:trace>
  <inkml:trace contextRef="#ctx0" brushRef="#br0" timeOffset="146628.59">7575 12866 465 0,'-5'-2'0'0,"-1"-3"0"0,5 4 0 0,-4-3 0 0,1 1 0 0,2-1 74 16,-3 0-12-16,3 2-9 0,1 0-20 0,1 1 88 15,-2-2-44-15,2 2-22 0,0 1 8 0,0 0 35 16,-2 0-33-16,2 0 0 0,0 0-32 0,0 0 60 15,0 0-22-15,0 0-7 0,0 0-32 0,0 0 1 0,0 0 22 16,0 0-1-16,0 0 26 0,0 0-9 16,0 0-38-16,0 1-1 0,0 3 38 0,-1 0-37 0,1 3 8 15,-3-3-8-15,3 1 33 0,-2 2 0 0,1-1-34 16,1 1 1-16,0-1 21 0,-2-1-21 16,2 3 0-16,0-2-26 0,0 1 26 0,0-2 0 0,0 3 8 15,0 0-14-15,0-1 6 16,0 1 0-16,0 0 2 0,0 2-3 0,-3 0 9 15,3-2-12-15,0 2 4 0,-2 4-1 0,2-1-4 16,-1-3 3-16,1 5 8 0,0-2-7 0,-3 4 0 16,3-2-1-16,0 3-11 0,0 1 11 0,0 2 10 15,0 3-23-15,0-1 13 0,0 3 0 0,-1 3-2 16,1-1-4-16,0 1 12 0,0 5-9 0,0-2-18 16,0 2 18-16,0 2 1 15,0-3-1-15,0 1-17 0,0 2-9 0,1-5 24 0,3 4-2 16,-2-4-24-16,3-1-4 0,-2-3 33 15,1 5-45-15,0-3 36 0,-3-1-5 0,1 1-6 16,0-4 11-16,1 5-3 0,-2-5-4 0,-1-4 5 16,0 2-3-16,0-2 1 0,0-1 3 0,0-2 20 15,0 0 1-15,0-3-22 0,0-2 2 0,0 0-41 16,0-3 45-16,0-3-6 0,0 0-26 0,-6-1 0 16,3-1 23-16,-2-2-37 0,-3-3 1 0,-1 0 34 15,2 0-7-15,-2 0-52 16,-1 0 22-16,-1 0 0 0,0 0 15 0,-1-7-137 15,1 0 61-15,2-1 37 0,-3-4-118 0,3-2 71 16,0 0 14-16,-3-1 29 0,3-2-54 0,-2 1 37 16,2 0 0-16,-1-1 32 0,-1 2-4 0,2 0 9 15,-3 0-1-15,3 3 21 0,-1 1-1 0,1 1-19 16,2 2-9-16,-2 2 73 0,0-2-32 0,2 4 0 16,2 1-33-16,-1-1 137 0,0 3-52 15,0-2-32-15,4 2 88 0,-3 1-56 16,2 0-11-16,-1 0 7 0,0 0-12 0,2 0-2 15,-1 0-8-15,0 0-40 0,1 0 32 0,2 0-3 16,-1 0 8-16,1 0-32 0,0 0 24 0,-3 0 0 16,3 0-9-16,0 0-15 0,0 0-5 0,0 4 24 15,0-3 32-15,-1 3-33 0,1-1-3 0,0 3 33 16,0 1 3-16,0 2-31 0,0-2 2 0,0 4 35 16,0 0-31-16,0 0-2 0,0 1 10 15,0 2-13-15,0-2 11 0,0 3-6 16,0-2 11-16,0 3-46 0,0 1 41 0,0-3-5 15,0 3 8-15,0 3-9 0,0-3-3 0,0 1 27 16,0 2-20-16,1-2-5 0,2-1 0 0,-2 1-3 16,4-2 4-16,-3-1 1 0,-1-2 6 0,4-1-35 15,-4 0 28-15,1-5 2 0,0 0-1 0,-2-1-28 16,0-2 27-16,0 1-6 0,0-4-11 0,0-1 11 16,0 0 2-16,0 0 39 0,0 0-4 0,0 0-35 15,0 0 1-15,0 0 28 16,0 0-25-16,0 0 9 0,-2 0 153 0,0 0-397 15,-2 0 197-15,1 0 1 0,-2 0-108 0,2 0 66 16,0-4 34-16,0 0 8 0,3 0-600 0,0 0 294 16,0-1 146-16,2 1-629 0,10 3 392 0</inkml:trace>
  <inkml:trace contextRef="#ctx0" brushRef="#br0" timeOffset="147742.07">7887 13250 340 0,'0'0'0'0,"0"0"0"0,0 0 0 0,0 0 0 0,0 0 0 0,0 0 0 0,0 0 305 0,0 0-136 15,0 0-69-15,0 0-33 0,0 0 120 0,0 0-69 16,0 0-47-16,0 7 72 0,2 4-54 16,1 0 45-16,1 2-50 0,3 2-18 0,-4 2 130 15,3 2-138-15,-3 6-25 0,1-2 0 0,0 4 35 16,-1 3 8-16,-1 0-44 0,1 4 1 0,-1 4 37 15,-1 5 0-15,-1-4-37 0,2-3 8 0,0 7-25 16,0-7 17-16,0 5 0 0,0-3 0 0,1-3-45 16,3-6 30-16,-2-4-7 0,2-1 21 0,-1-8-32 15,-1-3 0-15,1-2 33 0,-1-2-11 16,-2-2-10-16,0-2-1 0,0-4 12 0,-1 2-20 16,-1-3-5-16,0 2-4 0,0 0 25 0,0-2-3 15,0 1-156-15,-1-1 122 16,-3 3 30-16,0-3 1 0,2 0-477 15,0 0 424-15,1 0 0 0,-1 0 23 0,0 0-227 16,2 0 89-16,0 0 66 0,0 0-505 0,0-3 280 16,4-6 141-16</inkml:trace>
  <inkml:trace contextRef="#ctx0" brushRef="#br0" timeOffset="148291.76">8129 13144 857 0,'-7'-4'0'0,"-1"2"0"0,2-2 0 0,1-2 0 0,0 3 0 0,1-3 0 0,0 2 0 0,2-1 0 0,1 1 56 0,1 1 70 16,0 0-50-16,0-4-22 0,0 4 0 0,5-3 16 16,4 1-1-16,2 3-28 0,1-3-9 0,1 4 38 15,0-1-38-15,2 2 1 0,-1 0 31 16,0 0-23-16,-1 0-8 0,1 0 0 0,-2 3 0 0,0 3-41 15,-1 3 41-15,-4-1 8 0,5 5-9 0,-8-2-53 16,0 4 27-16,-3 1-49 0,-1 2 35 0,0 1 0 0,0 2-3 16,-5 1-8-16,-5-2 37 0,-3-2-73 15,0-1 33-15,0-2-6 0,1-3 34 16,-5-2-13-16,5-5-1 0,-2 1 4 0,1-5 3 0,2 2 114 16,0-3-56-1,1 0-27-15,3 0 0 0,2 0-26 0,-1 0 231 0,3 0-104 16,2 0-55-16,1 0-14 0,-1 0 72 15,1 0-50-15,0 0-18 0,1 0-8 16,6 0-56-16,7 0 31 0,-1 0 37 0,2 0 0 16,-1 0-211-16,4 0 144 0,-2 0 30 0,1 0 0 15,-2 0-666-15,1 0 602 0,-6 0 31 0,6 0-11 0,-3 0-1208 16,0 0 1133-16,2 0 26 0,2 0 0 0,-4 0 19 16</inkml:trace>
  <inkml:trace contextRef="#ctx0" brushRef="#br0" timeOffset="150085.54">8528 13566 363 0,'0'-3'0'0,"-3"1"0"0,-2 0 108 0,2 2-29 16,0 0-8-16,1-2 191 16,1 2-115-16,1 0-57 0,0 0-28 0,0 0 160 15,0 0-99-15,1 0-45 0,13 0-22 0,4 0 214 16,6 0-119-16,-2 0-51 0,8 0-37 0,0 0 187 15,0-4-109-15,2-2-54 0,-2 0-27 0,-4 3 111 16,8-1-73-16,-8 3-32 0,-4-2 25 0,1 2-28 16,0 1-1-16,-2 0-21 0,-3 0-8 15,-1 0-1-15,0 0 1 0,-4-3 0 0,-3 3 2 16,-1-1 6-16,-1-1-8 0,-4 0 0 0,-1 0-375 16,-1 1 173-16,0-2 98 0,-2-2 17 0,0-1-455 15,0 2 219-15,-4-3 128 0,-6 4 65 0,3-2-215 16,-4 4 131-16,-3-1 79 0,3 0-396 0</inkml:trace>
  <inkml:trace contextRef="#ctx0" brushRef="#br0" timeOffset="150250.23">8813 13183 1092 0,'-4'-5'0'0,"1"3"0"0,-1 0 0 0,0 2 0 0,1 0 0 0,0 0 0 0,1 5 419 15,2 11-194-15,0 7-96 0,0 2-48 16,0 7 359-16,0 9-207 0,0 3-101 0,0 3-49 15,0 4 87-15,-4 12-69 0,-1-9-25 16,1 14-9-16,3-4-177 0,1-2 71 0,0-9 36 16,0 2-694-16,1 1 372 0</inkml:trace>
  <inkml:trace contextRef="#ctx0" brushRef="#br0" timeOffset="152928.25">500 11784 467 0,'-5'-6'0'0,"3"3"0"0,-1-1 0 0,0-2 0 0,0 3 0 0,1-3 0 0,0 0 0 0,1 3 109 0,1-1-39 0,0-2 9 15,0 2-46-15,0 3 50 0,0-3-29 0,0 2 0 16,0-1 44-16,0 2-32 0,0-1 8 0,0 2-16 16,0 0 1-16,1 0-27 0,3 0 1 0,2 0 22 15,-1 0 9-15,3 0-32 16,-1 2 1-16,3 5 33 0,-2-1 1 0,5 2-35 16,0 2 9-16,-2-1-14 0,3 2 6 0,2 0 0 15,1 1-39-15,-2-2 39 0,2 2 8 0,-1-1-57 16,0 1 25-16,-5-1-2 0,3-2 25 0,-1 1-69 15,-2-3 37-15,-3-1 1 0,0-1-1 0,0 0-19 16,-6-3-1-16,4 1 23 0,-5-1 13 0,1-2-36 16,-2 0 0-16,0 0 21 0,0 0 14 0,0 0-13 15,0 0 5-15,-6 0-118 16,1-5 56-16,-1 2 24 0,2-1 1 0,1 1-335 16,0-1 163-16,3 0 75 0,0 0 47 0,0-3-292 15</inkml:trace>
  <inkml:trace contextRef="#ctx0" brushRef="#br0" timeOffset="153285.4">965 11472 812 0,'-7'0'0'0,"4"0"0"0,-3 0 0 0,1 0 0 0,-1 0 0 0,1 0 102 0,-1-4-34 15,4 3 0-15,0-1 109 0,1 2-64 0,-1 0-45 16,-1 0 1-16,1 0 6 0,1 6-21 0,-1 4-1 15,-5 8-12-15,5-2-34 0,-4 9 26 0,-1 2 0 16,-3 0 26-16,0 5-26 0,0 6 8 0,-7 5-9 16,4 0 8-16,-6 6-7 15,3 1-1-15,-5 15-31 0,5-15 40 0,-3 9-9 16,-1-5 1-16,4-3-26 0,0-2 25 0,6-10 7 16,-4 7-7-16,5-8-28 0,2-3 0 0,1-4 19 15,4-1-67-15,-1-5 35 0,1-3-10 0,2-1 0 16,-1-5 0-16,1-4 25 0,0-3 10 0,-3-1-61 15,3-2 19-15,0-5 0 0,0 1 9 0,0-2-5 16,-3 0 0-16,3 0 9 0,-2 0-7 0,2 0-24 16,-3 0 14-16,1 0 1 0,1 0-244 0,1 0 114 15,0 0 61-15,0-6-303 16,1-2 184-16,6-6 93 0,7-1 45 0</inkml:trace>
  <inkml:trace contextRef="#ctx0" brushRef="#br0" timeOffset="153554.87">1062 11207 363 0,'0'-13'0'0,"0"2"0"0,0 2 0 15,0 1 0-15,0-1 241 0,0 3-109 16,0 2 126-16,0 3-113 0,0-1-55 0,0 2-30 0,0 0 6 15,0 0-33-15,0 2 0 0,0 10 0 16,0 6 6-16,-5 4-6 0,2 1 8 0,-2 7-8 16,2-2-32-16,-4 2 0 0,2-1 32 0,1 2-100 15,1-1 58-15,-4-1 17 0,6 0 0 16,-2 0-113-16,1-1 62 16,-1-2 11-16,1-1 24 0,0 4-377 0,2-3 183 0,0-5 69 0</inkml:trace>
  <inkml:trace contextRef="#ctx0" brushRef="#br0" timeOffset="153844.09">1100 11790 530 0,'-5'-8'0'0,"-1"2"0"0,1 1 0 0,0 1 0 0,0 2 0 0,-1 1 0 0,0-1 33 0,1 2 134 15,0 0-70-15,0 9-33 0,-1 6 61 0,1 2-46 16,-4 6-23-16,6-2 8 0,-2 8 65 0,3-4-48 16,1 0-24-16,1 2 0 0,0-1 56 15,0-5-32-15,0 2-19 0,1-2 1 16,4-1-30-16,6 1-1 0,-3-5-67 0,3 1 42 16,3-2-8-16,-1 2-128 0,0-2 81 0,1-3 40 0,-1-1 17 15,-1-1-274-15,1 3 121 0,0-5 71 16,-2 1 10-16,-3-5-278 0,6-4 155 15,-3 0 68-15,-1 0 47 0</inkml:trace>
  <inkml:trace contextRef="#ctx0" brushRef="#br0" timeOffset="154095.44">1201 11903 824 0,'-1'-7'0'0,"-1"2"0"0,-3 1 0 0,5-3 0 0,0-1 0 0,0 1 128 0,0-3-51 16,2 1-23-16,11 0 1 0,2-2 195 0,3 7-108 0,1 2-47 15,-3 0 73-15,3 2-67 0,-2 2-35 0,-2 10 8 16,0 3-12-16,-2 4-9 0,-3 6-20 0,1-1-40 0,-8 1 40 16,0 3-1-1,-1-4 9-15,-2 7-33 0,0-3-1 0,-8-4 25 0,-3-1-59 16,0-5 29-16,-8 1 9 0,3-4 21 16,-3-1-199-16,1-5-408 0,-2-2 545 15,-1-3 22-15,2 0-20 0,0-4 14 0,0 0-253 0,5 0 117 16,2 0-49-16,5-4 84 0,2-5 32 0,5-4 30 0,0-1-198 15,5-5 108-15,12-1 56 0</inkml:trace>
  <inkml:trace contextRef="#ctx0" brushRef="#br0" timeOffset="154340.79">1500 11750 832 0,'0'-9'0'0,"0"1"0"0,0 3 0 0,-5-1 0 0,-8 2 0 0,0 3 0 0,1-1 195 16,-4 2-80-16,2 0-34 0,-4 13-7 0,4 3 58 15,-2 5-50-15,2 6-24 0,4 3-1 0,1 0 58 16,4 2-45-16,2-2 0 0,3 0-1 16,0-4 1-16,3 0-37 15,5-7 8-15,8 6-23 0,1-6 14 16,1-3 1-16,-1-3 0 0,4 0-96 0,-2 0 56 16,2-7 16-16,-3 2-209 0,-1-4 103 0,0-1 59 0,-4-2 30 15,-2-1-362-15,0 0 162 0,-2 0 93 0,-2 0 18 16,0 0-86-16,-2-3 75 15,0-6 30-15,-2-6 7 0</inkml:trace>
  <inkml:trace contextRef="#ctx0" brushRef="#br0" timeOffset="154623.99">1538 11576 1108 0,'-5'-6'0'0,"2"3"0"0,1-2 0 0,2 2 0 0,0-3 0 0,0 4 182 0,0 0-75 16,0 0 302-16,5 2-346 0,8 0-8 0,-2 2-22 0,0 11 239 15,2 7-215-15,-2 3-24 0,0 4 8 0,-1 5 33 16,-1 3-21-16,-1 9 1 0,-5-1-22 16,2 3 42-16,-3-6 7 0,1 11-48 15,-3-6 6 1,0-3-6-16,0-8 0 0,0 4-1 0,0-5-37 16,-10-4 14-16,-1 0 1 0,-5-4 22 0,-2-4-132 0,-2-1 66 15,-2-7 38-15,-5 1-8 0,6-3-102 0,2-4 61 16,-1-4 12-16,2 0-222 0,7-3 104 0,-2 0 70 0,3 0 6 15,6 0-198-15,-2-3 120 0,6-7 60 0,0-1 22 0,0-3-266 16,12-1 152-16,6-3 76 0,2 0 38 16,2-1-254-16</inkml:trace>
  <inkml:trace contextRef="#ctx0" brushRef="#br0" timeOffset="154831.23">1869 11692 1075 0,'-3'-3'0'0,"3"0"0"16,0 3 0-16,0 0 0 0,0 0 0 0,0 0 0 0,0-1 0 0,2-2 263 0,8 3 96 15,1-3-167-15,3-3-80 0,2 2-40 16,0 1 3-16,3 1-21 0,0-2 8 0,1 3-29 16,0-1-171-16,-3-1 85 0,-1 3 43 0,0 0-359 0,-3 0 209 15,4 0 92-15,-7 0 51 0,0 3-270 0,2 1 140 16,-6 4-316-16,1 5 219 0</inkml:trace>
  <inkml:trace contextRef="#ctx0" brushRef="#br0" timeOffset="155091.13">1916 12005 1010 0,'-3'7'0'0,"-2"2"0"0,3-4 0 0,-1-2 0 0,1-2 246 0,1-1-107 0,-1 0-53 0,2 0 227 16,0 0-144-16,3 0-68 0,12 0-34 0,2-1 65 15,1-3-49-15,4 0-17 0,5 2-8 0,-8 0-55 16,2 0 29-16,1 2 1 0,-2 0 0 0,-2 0-88 16,-1 0 40-1,1 0 24-15,-6 0-113 0,-2 0 69 16,-2 0 34-16,0 0 8 0,-5 0-68 0,0 0 17 16,-3 0 27-16,0 0-17 0,0 0 43 0,0 0-31 15,0 0 14-15,0 0-15 0,0 0-24 0,-3 0 35 0,1 0 1 0,-2 0-450 16,1 0 218-16,3 4 105 0</inkml:trace>
  <inkml:trace contextRef="#ctx0" brushRef="#br0" timeOffset="164705.21">2497 11754 429 0,'-2'0'0'16,"2"-1"0"-16,-3-2 0 0,0 1 0 0,1 1 106 0,-1-3-37 0,0 0 0 0,0 2 65 16,0-2-55-16,3 0-23 0,-2 1 119 0,2 0-112 15,-3 0-31-15,3 1 9 0,0 1-8 0,0-1 34 0,0 2 0 16,0 0-34-16,0-1 62 0,0 1-23 0,0 0-8 0,0 0-31 16,0 0 37-16,0 0 0 0,0 0-37 0,3-4 8 15,-1 3 45-15,7-1-26 16,-1 0-1-16,-2 0-26 15,2 0 0-15,2 2 51 0,-1-2-30 0,-2 2 1 0,3 0-4 16,-3 0-19-16,3 0 1 0,-1 0 9 0,1 0-9 16,-1 0 0-16,1 0 0 0,1 0-1 0,0 0 41 15,-1-1-32-15,2-1-8 0,-1-2 0 0,3 1-7 16,-1 0 7-16,-1-1-23 16,2 4 7-16,2-3 16 0,-2 0 0 0,4 2 0 0,0-1-18 15,0 0 17-15,1 0 3 0,0 1-10 16,4-1 1-16,2 0 3 0,-2-1-10 0,3 2 9 15,-1-2 3-15,2-1-4 0,-4 2 15 0,4 0-15 16,-2-3 2-16,-3 4-17 0,2-1-7 16,-3 1 23-16,2-1-1 0,1 0-2 0,1 2 1 0,-5 0 7 15,7 0-10-15,-7 0 14 0,7 0-13 16,-3 0 2-16,0 0-8 0,0-2 13 0,3 0-7 16,-2 0 1-16,2 1-6 0,-3-2 5 0,3 2 1 0,-3-1 6 15,7-2-47-15,-2 0 40 0,-2 3 0 16,-2-3-40-16,-5 1-2 0,5 1 43 15,-3 2-45-15,2-1-1 0,-5 1 33 16,3 0 3-16,-2 0-7 0,2 0 9 0,3-2-12 16,-1-1 6-16,4-2-12 0,-4 0 170 0,2-2-169 0,-3 1 0 0,6-2 0 15,-2 1 0-15,0-1 0 0,-2-1 0 16,-1 5 0-16,2 0 0 0,4-2 0 0,-2 2 0 16,1 2 0-16,-2 1 0 15,-2-1 0-15,-4 2 0 0,1 0 0 0,2-2 0 0,-2 2 0 16,5 0 0-16,-8-2 0 0,5 2 0 15,0-2 0-15,-2 1 0 0,4-1 0 16,-5 0 0-16,2 1 0 0,-1-2 0 0,-1 1 0 0,1 1 0 16,-6-1 0-16,0 0 0 0,0 2 0 15,-4 0 0-15,-2 0 0 0,-1 0 0 0,-1 0 0 0,-3 0 0 16,0 0 0-16,-4 0 0 0,1 0-192 0,0 0 161 16,-2 0 21-16,0 0-211 0,0 0 94 15,0 0 34-15,0 0 36 0,0 0-365 16,-4-3 194-16,-5 1 98 0,-2 1-766 0,-5 1 423 0</inkml:trace>
  <inkml:trace contextRef="#ctx0" brushRef="#br0" timeOffset="165426.26">2452 12147 391 0,'-2'-4'0'0,"-3"0"0"0,5 0 0 0,-2 1 0 0,-1-3 0 0,3-2 142 0,0 1-59 0,0 0-25 15,0-3 86-15,5 1-55 0,9-1-29 0,0 1 57 16,2 0-47-16,1 1 1 0,1 0-39 0,-2 5 23 16,1-2 9-16,2 4-32 0,-3 1 1 0,1 0 20 15,-4 0-20-15,1 4-1 16,-2 7-5-16,-4 2 6 0,1 2-1 0,-4 4 1 15,-2 3-24-15,0 3 1 0,-3-2 31 0,0 6-61 16,0-3 23-16,-10 2-1 0,0-1 14 0,0 0-80 16,-4-6 42-16,-2 7 11 0,-1-12 0 0,2 1-76 15,-2-4 46-15,-1-1 23 0,-1-3-17 0,3-5 1 16,0 0 30-16,2-3-23 0,0-1 87 16,6 0-33-16,-2 0-13 0,3 0 192 15,2 0-100-15,3 0-43 0,2 0-27 0,0 0 193 16,0 0-80-16,0 0-61 0,7 0-28 0,7 0 19 15,2 0-22-15,4 0-1 0,1 0-15 0,5 0 60 16,-1 3-34-16,2-2-3 0,0 3-31 0,0-2 0 16,-5 0 8-16,6 1-86 0,-8-1 39 0,5 2 0 15,-3-1 38-15,-3 0-280 0,2-2 142 0,-4 2 44 16,1-1-489-16,1-1 248 0,0-1 137 16,0 0 59-16,3 0 29 0</inkml:trace>
  <inkml:trace contextRef="#ctx0" brushRef="#br0" timeOffset="166966.21">3083 11865 850 0,'0'0'0'0,"0"0"0"0,0 0 0 0,-2 0 0 0,2-1 0 0,-2-2 0 0,-2 1 0 0,2 0 114 0,2 2-32 0,0-2-9 0,0 2 53 16,0 0-46-16,0-1-24 0,0 1 3 0,0-2 8 0,0-1-35 16,0 1 1-16,0 1 64 0,2 1-33 0,2-2 1 15,1 1 33-15,2 1-37 0,-1 0 0 0,0-2-29 0,-1 2 45 16,1 0-23-16,2 0 9 0,-2 0 21 16,1-2-49-16,3 0-3 15,-1 2 1-15,2-2 24 0,-3 0-16 0,5 1-8 0,-2-2 0 16,0 0-2-16,1 3 2 15,1-3-1-15,-1 3 9 0,0 0-8 0,1 0-24 0,3 0 0 16,-3 0 24-16,2 0-31 0,1 0 39 0,5 0-9 16,-3 0-4-16,2 0-6 0,4 0 4 15,-1 0 2-15,0 0 0 0,6-3 14 0,-3-3-17 0,1 1 2 0,2 1-8 16,-2-2 7-16,-8 3 10 16,5 0-43-16,1 2 35 15,-1-1-1-15,-5 2-24 0,3 0 1 0,2 0 26 0,-2 0-5 0,2 0-18 16,2 0 16-16,-1 0-3 0,-1-2-15 15,1 0 21-15,3-2-6 16,0-2-2-16,0 1-25 0,-2 1 24 0,1-1 5 0,-2 1 1 16,4 0-6-16,1 0-31 0,0-2-3 0,0 3 33 0,-3-3-4 15,-3 3-28-15,8-3-8 0,-4 0 35 16,0 1-42-16,0-3 39 0,-1 2-7 0,0 1 6 0,0 0-29 16,0-1 25-16,-3 3-2 0,-4-3-15 15,3 3 14-15,-2 1-44 0,-3 0 20 16,0 2 0-16,-2 0 19 0,1 0-27 15,-6 0-5-15,3 0 30 0,-3 0-5 0,-2 0-28 0,3 0 27 16,-2 0 2-16,-4 0 9 0,2 0-10 0,0 0-3 16,0 0 30-16,-3 0-29 0,3 0 0 0,-2 0-2 0,-1 0 3 15,1 0 33-15,-3 0 1 0,1 0-26 16,-3 0-4-16,1 0-2 0,1 0 4 16,-2 0 5-16,-1 0-4 15,0 0-169-15,0 0 81 0,0 0 33 0,0 0-350 0,0 0 189 16,0 4 94-16,-9-1-505 0,-2 3 300 15,-3 1 142-15,0 0 83 0</inkml:trace>
  <inkml:trace contextRef="#ctx0" brushRef="#br0" timeOffset="167658.44">3083 11887 446 0,'0'0'0'0,"0"-1"0"0,0-1 0 0,0 0 0 0,0 2 0 0,0-2 0 0,-4 2 182 16,3 0-74-16,-2-2-30 0,1 2 93 0,2 0-69 16,0 0-35-16,0 0 1 0,0 0-2 15,0 0 9-15,0 0-42 0,0 2 52 0,0 5-25 16,0 5-1-16,0-1 61 0,0 4-36 15,2 4-29-15,2-1-1 0,0 7 50 0,-1-1-36 16,2 1 0-16,-4-1 18 0,4 10-31 0,-2-2 0 16,0 2-22-16,-1 2 26 0,1 0-26 0,-2-2 8 0,1 2-8 0,0 0 27 15,-1-2 0-15,1-4-27 0,3 0 17 16,-4-8-9-16,0 1-8 0,3-2-21 16,-3-3 21-16,1-5 0 0,-2-1 0 0,0 0-27 15,0-5-7-15,0 0 34 0,0-1-22 16,-7 0-4-16,0-3 25 0,-1-1-2 0,-3-2-114 15,-3 0 48-15,1 0 28 0,-3 0-15 16,2 0 40-16,-4-7-189 0,4-8 86 0,-7 1 30 0,8-1 26 0,-2-3-148 16,2-1 78-16,-1 0 14 0,6 2 16 15,-2 1 0-15,3 8 37 0,0-2 107 16,2 5-53-16,2 1-36 0,-2 2 71 0,4 2-44 16,-3 0-23-16,3 0 127 0,-2 10-68 0,3 4-25 0,-2 1 4 15,2 6 71-15,0-2-47 16,0 2-8-16,0-1-1 0,0 1 9 0,0 0-61 0,0-5 12 15,0 2 23-15,0-4 14 0,0 0-242 16,0-7 109-16,0 0 51 0,0-1-133 0,0-3 88 16,0 0 25-16,0-3-344 0,0 0 179 0,0 0 102 0,2 0 46 15,6-4-250-15,1-7 149 0,3-4 74 16,5-2 29-16</inkml:trace>
  <inkml:trace contextRef="#ctx0" brushRef="#br0" timeOffset="168058.81">3158 12144 775 0,'0'-5'0'0,"0"1"0"0,0 2 0 0,0-2 0 0,-2 1 0 0,0-1 0 0,2-2 108 0,0 1-38 0,0 1 146 16,2-4-91-16,9 3-39 15,2 1 65-15,4 1-60 0,1 1-29 0,-1 0 0 0,2 1-4 16,-3 1-17-16,1 0-9 0,-1 1-25 15,0 8 26-15,-3 4 0 0,-2 2 0 0,0 1-14 16,-6 5-7-16,-2 4 21 0,-3 2 0 0,0-1-1 16,0 4-63-16,-11-2 37 0,-3 1-8 0,-1 0-60 15,-4-1 41-15,1-5 7 0,-1 0-19 16,2-9 18-16,-2 1-1 0,-2-5 74 0,5-1-25 0,1-3-4 16,5-2-24-16,-2-2 69 15,4 0-33-15,3-1 4 0,0-1-35 0,5 0 13 0,0 0 180 16,0 0-68-16,0 2-56 0,0-2-13 15,13 2 1-15,1-2 10 0,2 0-22 16,6 0 8-16,-3 0-30 0,2 2 0 0,1-2-65 0,-2 0 32 16,0 0 0-16,2 0 41 15,-2 2-260-15,-2-2 114 0,1 0 64 0,-4 0-196 0,0 0 119 0,-4 0 32 16,3 0-401-16,-4 0 227 0,0 0 114 0,0 0-286 31,-1 0 199-31,0-6 93 0,-1-5 57 0</inkml:trace>
  <inkml:trace contextRef="#ctx0" brushRef="#br0" timeOffset="168264.26">3448 12224 707 0,'-5'0'0'0,"0"0"0"0,3 0 0 0,1 0 0 0,1 0 33 0,0 0 0 0,0 0 324 16,1 0-163-16,11 0-80 0,2 0 132 0,2-2-111 15,3-1 148-15,0 2-125 0,2-1-63 0,1 0-66 16,-3 2 12-16,0 0-9 0,-1 0 1 0,-1 0 0 15,-3 0 0-15,-1 0-186 0,-5 0 101 0,2 0 39 0,-5 0-342 16,-3 0 184-16,0 0 100 0,1 0-387 16,-3 0 200-16,0 0 117 0,0 0-97 0,0-2 102 15</inkml:trace>
  <inkml:trace contextRef="#ctx0" brushRef="#br0" timeOffset="168695.75">3799 11989 921 0,'-5'0'0'0,"0"2"0"0,2-2 0 0,-2 0 0 0,5 0 0 0,-3 0 0 0,1 0 163 15,2 0-66-15,0 0 90 0,2 0-77 0,6 0-31 0,5-2-8 0,1 2 2 16,2 0-1-16,0 0-39 0,1 0-10 16,-1 7 10-16,-2 5 0 15,2-1-30-15,-3 3 30 0,-4 4 0 0,1 0 8 0,-5 3-9 16,-2 5-67-16,-3-1 34 0,0 1 0 0,0 0 34 16,-7 5 8-16,-6-3-111 0,-2-2 46 0,-1 2 7 15,-3-4-57-15,-1-1 35 16,2-6 23-16,-9 0-16 0,8-6 9 0,-1-1 10 0,0-3 11 0,3-4 29 15,4 0-1-15,-1-1-37 0,4-2 170 16,4 0-74-16,3 0-41 16,1 0 106-16,2 0-60 0,0 0-29 0,0 0-1 0,11 0 1 15,5 0-28-15,2 0 0 0,2 0-187 0,7 0 184 0,-3-2 3 16,1-1-139 0,-4 2 69-16,3 1 32 0,1 0 9 0,-2 0 8 0,-3 0 15 15,1-2-496-15,1 2 227 0,-3-1 78 0,3-5 63 0,-3-2-371 16,2-3 219-16</inkml:trace>
  <inkml:trace contextRef="#ctx0" brushRef="#br0" timeOffset="168898.16">4205 11974 1298 0,'-9'0'0'0,"2"0"0"0,-1 0 0 0,-3 2 0 0,0 5 0 0,0 8 0 0,0 6 211 0,0 3-89 0,1 2-37 16,1 6-29-16,1 0 250 0,3 4-136 15,2 0-68-15,3-2-35 0,0-2 26 0,3-1-34 0,5-3 0 16,6-1-27-16,2-5-220 0,3-1 111 0,0-6 63 0,2-1-396 16,-2-4 221-16,2-5 111 0,-1-2-477 15,-1-3 262-15,-3 0 120 16,3-4-91-16,-9-10 115 0</inkml:trace>
  <inkml:trace contextRef="#ctx0" brushRef="#br0" timeOffset="169125.78">4253 12064 961 0,'0'-11'0'0,"0"2"0"0,0 5 0 0,0-4 0 0,3 1 0 0,8 3 0 0,-3 0 158 0,5 2-62 0,1 2-32 0,0 0 137 0,2 2-85 0,-2 7-33 15,2 6-24-15,-3 1-27 0,0 2 1 0,-2 1 0 16,-5 2 0 0,-3-3 7-16,-1 3-98 0,-2 0 45 0,0-3 23 15,-5 0-33-15,-6 0 28 0,-6-1 9 0,-4-2-128 16,5-5 70-16,-9 1-1 0,1-3-135 0,3-7 71 15,-1 1 48-15,-3-2-174 0,4 0 102 16,2 0 47-16,5-2 27 0,2-5-147 0,6-6 78 0,6-3 52 0,0 0-290 16,0-9 366-16</inkml:trace>
  <inkml:trace contextRef="#ctx0" brushRef="#br0" timeOffset="169308.29">4440 11925 843 0,'2'5'0'0,"1"9"0"0,-3-3 0 0,0 2 0 0,-5 2 141 0,-3 0-54 0,-3 4 279 16,-2 0-166-16,4 5-84 0,0-2-33 0,2 1-29 16,4-2 148-16,1 1-84 0,2 1-43 15,0 3-21-15,2-7 8 0,8 5-64 16,3-9 1-16,2 2 33 0,4-3-251 0,0 0 126 16,2-5 71-16,-1-4-440 0,4-2 213 0,-5-3 129 15,0 0-243-15,2 0 166 0,-5-5 73 0</inkml:trace>
  <inkml:trace contextRef="#ctx0" brushRef="#br0" timeOffset="169483.16">4553 12047 1160 0,'0'2'0'0,"0"0"0"0,0 0 0 0,0-2 0 0,3 0 0 0,2 0 0 0,3 0 0 0,1 1 292 15,1 2-122-15,2 0-72 0,1 1-175 16,-3-1 55-16,1 3 27 0,0-2-199 0,-2-2 121 15,1 1 49-15,1-3-506 0,-3 0 252 0,2 0 127 16</inkml:trace>
  <inkml:trace contextRef="#ctx0" brushRef="#br0" timeOffset="169632.76">4710 11912 619 0,'-4'-2'0'0,"0"1"0"0,2-2 0 0,2 3 0 0,-2 0 0 0,2 13 97 0,0 2-24 0,0 4 261 0,0 6-150 0,0-1-76 16,2 3 147-1,0 1-111-15,1-3-48 0,-1 7-35 0,2-7-101 0,-2 1 36 0,1 0 1 0,-1-1-305 16,0-4 179-16,2-1 76 0,-2 0-188 16,1-7 137-16,0-6 68 15,2-2-458-15,-2-5 226 0</inkml:trace>
  <inkml:trace contextRef="#ctx0" brushRef="#br0" timeOffset="169835.21">4802 11917 1144 0,'3'-3'0'0,"2"1"0"0,6 0 0 0,-3 2 0 0,0 0 0 0,2 4 0 0,2 5 141 0,-2 5-59 0,5 8 179 16,-4-2-110-16,1 5-59 0,-5 3-29 0,0 4 63 15,-5 0-50-15,1 4-22 0,-3 1-169 16,0-1 133-16,-5 2 15 0,-8 1 8 0,-1 1-105 16,-6-3 49-16,2-7 24 0,-3-1-1 15,-4-3 25-15,-3-3-311 0,2-5 150 0,7-9 24 0,-5-2 57 0,7-7-402 16,2 0 208-16,4-3 96 15</inkml:trace>
  <inkml:trace contextRef="#ctx0" brushRef="#br0" timeOffset="170104.73">4922 11874 590 0,'12'-9'131'15,"7"1"-66"-15,-3 3 118 0,-1-3-79 0,2 3-36 0,0-1 0 0,-1 5 189 16,-1-2-112-16,3 3-48 0,0 0-36 15,-5 0-6-15,0 4-22 16,0 7-1-16,-5 2 1 0,-2 2 8 0,-2 2-131 0,-4-2 61 0,0 2 31 16,0-2 0-16,-10 2-65 0,-4-2 56 0,0 0 16 15,-2-2-4-15,3-4-25 0,-1 1 36 0,4-2 109 16,4-2-71 0,-1-2-26-16,3 1-24 0,2-3 261 0,2 1-120 15,0 1-42-15,5 0 59 0,6-1-69 0,3 2-30 0,4-4 0 0,0 0-143 16,-1 2 56-16,5-1 37 0,-3-2-495 15,0 1 258-15,2 1 123 0,-1 0 65 0,-1 0-417 16,2 4 217-16</inkml:trace>
  <inkml:trace contextRef="#ctx0" brushRef="#br0" timeOffset="179882.83">2511 11061 370 0,'0'0'0'0,"-6"0"0"0,1 0 0 0,0 0 0 0,-1 0 0 0,1 0 0 0,-1 0 106 0,1 0-40 0,0 0 21 0,0-3 10 0,4 2-32 0,-4-1-1 15,5 1-23-15,-2-1 75 0,1-1-41 16,1 2-22-16,0 1 86 0,0 0-53 0,0 0-18 0,0 0-9 16,0 0 29-16,0 0-28 15,0 0 0-15,0 0-19 0,0 0 91 0,0 0-50 16,0 0-25-16,0 0 1 0,1 0 91 0,6 0-50 0,-1 0-37 15,7 0 65-15,0 0-46 0,1 0-25 16,2 0 15-16,-3-2 9 0,5 0-48 0,0 2 1 16,-2 0 0-16,1 0 14 0,-1 0-14 0,0 0 8 15,-2 0-8-15,2 0-10 0,-3 4 10 0,0 0 0 16,-4-2-61-16,2-1 38 0,-1 1-8 0,-2-2-39 16,0 0 25-16,-4 0 0 0,3 0 15 0,-5 0-36 15,3 0 16-15,-3 0-1 0,0 0 13 0,1-2-29 16,-3 1 13-16,2-1 1 0,-2-1 9 0,3 2-23 15,-3-1 9-15,0 0 0 16,0-1 13-16,0 1-142 0,0 0 71 0,0 0-359 16,0 0 204-16,1 0 103 0,3 0 51 0,4 1-515 15</inkml:trace>
  <inkml:trace contextRef="#ctx0" brushRef="#br0" timeOffset="180404.57">3091 10746 1057 0,'0'0'0'0,"0"0"0"0,0 0 0 0,0 0 0 0,0 0 0 0,0 0 0 0,0 0 0 0,0 0 0 0,0 0 224 15,0 0-96-15,0 0-39 0,0 0 2 0,0 0-29 0,0 0 0 0,0 0 8 16,0 3-30-1,0 5-7-15,0 2 33 0,0 1-1 0,-5 4-32 0,0-1-1 16,-1 5 28-16,-1 1-27 0,-5 3 0 0,4-1-41 16,-4 1 0-16,2-2 41 0,1 0 8 15,-2-1-8-15,-3 5-75 0,3-6 34 16,-1 0 0-16,2-3-14 0,0 2 29 0,-1-5-23 0,2-2-7 16,1-4 13-16,1 3 0 0,0-5 102 15,2 1-38-15,1-2-7 0,1-3-39 0,2 0 139 0,-1-1-65 16,2 3-27-16,0-3 4 15,0 0-20-15,0 0-15 0,0 2 44 0,0 0 0 16,6 0-35-16,7 0 59 0,0-2-33 0,3 0 0 0,3 0 4 16,1 0 0-16,3 0-30 0,-1 0 48 15,5 0-7-15,0-4-42 0,-2 0 3 0,0 0-2 16,1-1 0-16,3-1 8 0,-2 2-8 0,0 0-65 0,-2 1 32 16,-5 1 1-16,3-1 32 0,-3 1-103 15,-1 0 39-15,-3 0 29 0,0 1-66 16,-6-2 43-16,-2 1 3 0,3 0-98 0,-8 0 48 15,0 2 34-15,-1 0-105 0,1 0 62 16,-3 0 21-16,0 0-1 0,0 0-125 0,0-1 77 16,0 1 37-16,0 0 1 0,-5 0 39 0,0 0-407 15,-1 0 207-15,0 0 100 0,1 0-418 16,-1 0 259-16,1 0 129 0</inkml:trace>
  <inkml:trace contextRef="#ctx0" brushRef="#br0" timeOffset="180740.77">3194 10794 1503 0,'0'0'0'0,"0"0"0"0,-2 0 0 0,-1 0 0 0,-2 0 0 0,-1 0 0 0,4-1 0 0,1-1 0 0,-1 2 110 0,2 0-30 0,0 0 6 15,0 0-27-15,0 0 1 0,0 5-28 0,0 6 60 16,2 3-21-16,1 1-9 0,2 3-29 0,1 1 72 15,-3 8-36-15,0-2 0 16,-1 4 31-16,1 1-38 0,-1 2 0 0,-1 1 17 16,1 1-23-16,-1 2 0 0,-1 2-15 0,2-2 5 15,0-1-13-15,1-1 0 0,-1-2-1 0,3-4-37 16,-1-3 46-16,-1-3-8 0,-1-1-1 0,1-2-30 16,0-6 31-16,-1-2 0 0,-1-1-31 15,1-5-8-15,1-1 38 0,-3-2-117 0,0-1 53 16,2-1 22-16,-2 0 5 0,0 0 10 15,0 0-288-15,0 0 132 0,0 0 73 0,0 0 22 0,0 0-247 16,0-1 123-16,0-7 74 0,0-1-461 16,1 0 267-16</inkml:trace>
  <inkml:trace contextRef="#ctx0" brushRef="#br0" timeOffset="181250.42">3654 10770 881 0,'0'-5'0'0,"0"-2"0"0,0 2 0 0,-2-1 0 0,1 1 0 0,-2-1 0 0,0 2 0 0,0 1 0 0,-1 0 214 0,3 2-82 0,-3-1-54 0,3 0-23 15,-4 2 78-15,2 0-50 0,-1 0-25 0,0 0 8 16,-2 0-9-16,1 4-24 0,0 3 24 0,-1 0-24 0,1 3-1 16,-1-1 9-16,-1 5 12 15,2-1-20-15,-1 2-1 0,1 2 46 0,-2 2-22 0,0 1 7 16,2 0-30-16,1 1 0 15,-1 2 62-15,1-2-31 0,0 0 19 16,1-1-17-16,3 1-8 0,-3-3-26 0,3 2 1 0,0-4 0 0,0 3 8 16,0-4 0-16,5 2-27 0,0-4 18 15,2 2 1-15,3-2-26 0,-1 0 0 0,2-1 34 16,-5 0-8-16,6-2-1 16,-5-1-64-16,3 0 31 0,-2 2 6 0,0-6-84 0,0 0 41 0,0 0-269 15,-3-2 286-15,3 0 23 16,-2-3-10-16,-1 0 6 0,1 0-20 0,-1 0-69 0,0 0 24 15,0 0 25-15,-1 0-163 0,1-3 78 16,-2 2 51-16,2-6-246 0,-2 2 144 0,2-2 73 16,1-2 36-16,0 0-8 0,-1 0-381 0</inkml:trace>
  <inkml:trace contextRef="#ctx0" brushRef="#br0" timeOffset="181539.94">3732 10862 672 0,'6'-2'0'0,"4"0"0"0,-1-2 0 0,1 1 0 16,-1-1 278-16,2 3-127 0,-2-2-59 0,5 3-30 0,0 0 219 15,2 0-124-15,-2 0-55 0,5 8 69 16,-6-1-70-16,6 1-33 0,-6 2 4 16,4 0 1-16,-6 4-32 0,-1 0 14 0,1-3 0 0,-6 5-22 0,-1 1 0 15,-2 0 0-15,0 4 8 0,-2-1-22 16,0 5 14-16,-4-4-11 15,-5 4 10-15,-4 2 1 0,0-5 8 0,-4 4-8 16,-2-2-39-16,0 0 0 0,0-6 39 0,-3 0-149 16,3-7 70-16,-1 0 23 0,1-6-287 0,2-2 145 0,3-3 79 15,4 0 40-15,1 0-5 0,2 0-356 16,4-8 187-16,3-6-85 0,0-2 135 0,7-3 69 16</inkml:trace>
  <inkml:trace contextRef="#ctx0" brushRef="#br0" timeOffset="181803.31">4110 10738 1340 0,'-2'-9'0'0,"1"1"0"0,-6 0 0 0,1 1 0 0,-2 4 0 0,-1 1 0 0,-1 2 0 0,-1 0 173 0,1 5-74 15,-3 14 56-15,2 2-61 0,1 3-31 0,3 4 0 0,-1 2 106 0,5 0-72 16,1 3-32-16,2-4 0 15,0-3-33-15,0 1 129 0,2-4-56 0,9 1-40 16,0-5 7-16,2-1-39 0,3-1-1 0,1-2-148 16,-1-1 82-16,3-2 30 0,0-2-1 0,-1-4-309 15,-1 3 171-15,1-5 71 0,-1-1-206 0,-4-3 114 16,1 0 75-16,-1 0-7 0,1-1 33 0,-1-7-375 0,-4-4 207 16,1-3 99-16</inkml:trace>
  <inkml:trace contextRef="#ctx0" brushRef="#br0" timeOffset="181980.34">4270 10851 1380 0,'0'0'0'16,"0"0"0"-16,0 0 0 0,0 2 0 0,0-2 0 0,5 0 0 0,3 0 244 0,3 0-106 0,2 0-52 0,0 0 172 0,4 0-112 0,-1 0-49 16,1 0-59-16,-1 0-6 0,0 0 1 15,0 0 0-15,0 0-312 0,-4 0 165 0,2 0 68 16,-2 0 40-16,0 0 0 0,-2 0-462 15,-2 0 248-15,0 0 60 0</inkml:trace>
  <inkml:trace contextRef="#ctx0" brushRef="#br0" timeOffset="182164.84">4591 10708 965 0,'0'0'0'0,"0"0"0"0,0 2 0 0,0 3 0 0,0 1 0 0,0 2 232 0,0 1-91 16,0 2 335-16,0 2-221 0,2 1-111 0,-1 3 106 15,1 0-109-15,1 3-46 0,-2 1-35 0,-1 3 109 16,0-2-68-16,0 4-34 0,0-6 0 0,0 4-26 16,0 2-8-16,0 1-212 0,0-1 106 0,0-2-399 15,0-5 252-15,-1 0 135 0,1-8 54 0,0-1 32 16,0-5-642-16,0-3 304 0,0-2 144 0,6 0-104 16</inkml:trace>
  <inkml:trace contextRef="#ctx0" brushRef="#br0" timeOffset="182432.96">4756 10635 1123 0,'4'-7'0'0,"4"1"0"0,1-2 0 0,0 2 0 0,2 1 0 0,-3 1 0 0,3 2 55 0,2-1 456 0,0 3-242 16,4 0-119-16,-4 9 253 0,6 7-186 0,-6 4-91 0,4 2 116 15,-4 4-108 1,1 2-51-16,-1 3-25 0,-2 1 0 0,0 1 13 15,-6 2 8-15,0-2-38 0,1 3-8 0,-4-1-1 16,-2-1-81-16,0 2 40 0,-5-2 30 0,-6 1-9 16,-5-1-55-16,-3 0-73 0,-4-5 75 15,-3-1 37-15,-1-4 0 0,1-5-374 0,7-8 162 0,0-3 100 0,6-1-339 16,-2-5 210-16,5-2 99 0,5 0-128 16,0 0 121-16,5 0 60 0,0-9 30 0,0-1 0 15</inkml:trace>
  <inkml:trace contextRef="#ctx0" brushRef="#br0" timeOffset="189285.25">2445 11968 1176 0,'-5'0'0'0,"1"0"0"0,1 0 0 0,0 0 0 0,0 0 0 0,0 0 0 0,1 0 0 0,0 0 0 0,2 0 93 0,0 0-30 15,0 0 0-15,0 0 27 0,0 8 6 0,0 7-23 16,4 5 88-16,4 1-64 0,0 6-32 0,2 1 36 16,2 3-34-16,1 4 8 0,-1 5-42 15,1-1-1-15,-1 0 61 0,0 2-30 0,-1 0-1 16,-2-7-19-16,1 5-10 0,-2-3 0 15,0-4-33-15,0 0 1 0,-2-5 40 0,-1 0-123 16,-2-4 110-16,2-2 4 0,-3-1 1 0,2-3 0 0,-3-6-87 16,-1 2 37-16,0-5 4 0,0 0 1 0,0-5-305 15,0-1 156-15,0-2 54 16,0 0-405-16,0-3 240 0,0-20 120 0</inkml:trace>
  <inkml:trace contextRef="#ctx0" brushRef="#br0" timeOffset="189744.08">2940 10804 977 0,'0'0'0'0,"0"0"0"0,0 0 0 0,0 0 0 0,0 3 0 0,0 4 0 0,0-2 161 0,9 2-65 0,1 3-31 16,5 0 7-16,2 0-39 0,5 3 175 0,1 2-88 0,2 2 62 15,-3 2-74-15,3 2-30 0,-1 2 10 0,-2 1-27 16,2 2 0-16,0 4-28 0,-2 6-1 16,-6-5 9-16,3 11 14 0,-6-10 0 0,4 4-22 0,-6-3-56 15,3-1 28-15,-4-4 8 0,0-1-75 16,0-6 47-16,-3-3 24 0,1-2-281 15,-3-7 143-15,0-4 59 0,0-1-220 0,-3-4 122 0,0 0 74 16,1 0 7-16,-3-9 28 16,2-6-414-16</inkml:trace>
  <inkml:trace contextRef="#ctx0" brushRef="#br0" timeOffset="190630.8">2597 10610 339 0,'0'0'0'0,"0"0"0"0,0 0 0 0,0 0 0 0,0 0 0 0,-3-2 66 0,1 1-33 0,2-1 0 16,-2 0 0-16,2-2-1 0,0-2 53 0,0 3-31 0,0-3 0 0,0 1 36 16,0-1-29-16,0 2 0 0,0-2 39 15,2 1-37-15,0 0 0 0,3 2-31 16,0 2-5-16,0-2 6 16,3 1 8-16,-1 1-9 0,4 1-12 0,-3 0 13 0,3 0-1 15,0 0 1-15,0 0-22 0,-1 0-8 0,0 1 30 16,2 5-38-16,-4 0 0 0,3 0 37 0,-5-1-35 15,4 4-6-15,-5-1 25 0,0 1 7 16,2 1-34-16,-5-1 29 0,1 1 1 0,-3 1-2 0,0 0-4 0,0 0 4 16,0 1-4-16,-3 1 2 0,-6-2 3 0,0 1-41 15,0-3 36 1,-2 0 1-16,-2 0-53 0,2-1 25 0,-3 0-3 0,4-3-1 16,-1 1-5-16,2-3 29 0,1 2 60 15,1-3-30-15,1 1-1 0,0-3-30 0,4 2 128 0,-1-2-60 16,3 0-28-16,0 0 14 0,0 0 18 15,0 0-28-15,0 0 0 0,0 2-7 16,0-2-5-16,3 2 4 0,5-2 40 0,3 0-24 16,2 0-1-16,1 0 26 0,4 0-24 0,0 0 7 15,1 0-32-15,-1-2-24 0,3 0 24 16,-2 0 0-16,1 0-1 0,-1 1 9 0,-1-1-31 16,-2-1 0-16,1 3-21 0,-4 0 23 15,-2 0-1-15,1 0 30 0,-5 0-66 0,1 0 21 16,-5 0 0-16,2 0-22 0,-3 0 22 0,-1 0-5 0,-1 0 23 15,0 0-23-15,0 0 20 0,0 0-5 16,0 0 3-16,0-2-2 0,0 0-50 0,0-3 22 16,0-1 1-16,0 2 18 0,0 0-700 15</inkml:trace>
  <inkml:trace contextRef="#ctx0" brushRef="#br0" timeOffset="193898.78">12433 12556 137 0,'0'0'0'0,"-2"0"0"0,2 0 0 0,0 0 0 0,0 0 0 0,0 0 0 0,0 0 77 16,0 0-29-16,0 0 4 0,0 0-7 0,0-3-1 16,2 0-20-16,0 1 20 0,-2 1-19 0,0 1 6 15,1-3-6-15,-1 3 24 0,0 0-23 0,2 0 0 16,-2 0 1-16,0 0 115 0,0 0-58 0,0 0-26 15,0 0 1-15,0 0 74 0,0 0-50 0,0 0-17 16,0 0 61-16,0 0-47 0,0 0-24 0,0 0 63 16,0 0-44-16,0 0-12 15,0 0-9-15,0 0 29 0,0 0-25 0,0 0 0 16,0 0-25-16,0 0 111 0,0 0-59 0,0 0-27 16,0 0 41-16,2 0-33 0,0 0-1 0,0 0-24 15,3 0 37-15,-1 0-23 0,2 3 0 0,0-3-22 16,-1 0 41-16,1 0 7 0,-3 0-48 0,4 1 34 15,0-1-35-15,-2 0 1 0,-1 0 8 0,1 2 16 16,1-2 0-16,2 0-25 0,-2 0 1 0,-1 3 22 16,1-3 8-16,1 0-30 15,3 0 9-15,-1 0-9 0,2 0-1 0,1 0 12 16,-1 0-3-16,4 0-9 0,-2 0 1 0,0 0-25 16,-1 0 1-16,0 0 23 0,0 0 9 0,-3 0-48 15,2 0 181-15,-1 0-174 0,1 0 0 0,0 0 0 16,-1 0 0-16,1 0 0 0,0 0 0 0,1 0 0 15,-1 3 0-15,2 0 0 0,-2-2 0 0,4 1 0 16,-1-2 0-16,0 3 0 0,2-3 0 16,-2 2 0-16,2-2 0 0,-2 0 0 15,4 0 0-15,-4 0 0 0,4 0 0 0,-2 0 0 16,1 0 0-16,0 0 0 0,0 0 0 0,-1 0 0 16,4 0 0-16,-1-2 0 0,-1-1 0 0,1 3 0 15,-3-2 0-15,4-2 0 0,-1 2 0 0,-3 1 0 16,3-2 0-16,2 1 0 0,-3 1 0 0,3-2 0 15,-1 2 0-15,1-1 0 0,0 0 0 0,-1 0 0 16,3 0 0-16,0-1 0 16,0 0 0-16,-3 0 0 0,3-1 0 0,-2 0 0 0,-1 1 0 0,1-1 0 15,-2 0 0-15,-1 2 0 16,-1-2 0-16,0 3 0 0,-2-1 0 0,0 0 0 16,0 2 0-16,2 0 0 0,-2 0 0 0,0 0 0 15,2-2 0-15,0 2 0 0,0-2 0 0,2 0 0 16,-1 0 0-16,3 1 0 0,0-3 0 0,1 0 0 15,1 0 0-15,-2 0 0 0,-1 2 0 0,1 0 0 16,-4 1 0-16,-1-1 0 0,2 2 0 16,-4 0 0-16,2 0 0 0,-3 0 0 0,2 0 0 15,-2 0 0-15,1 0 0 0,-4 0 0 16,5 2 0-16,-1-1 0 0,0-1 0 0,0 2 0 16,1-2 0-16,-2 0 0 0,2 0 0 0,-2 0 0 15,0 0 0-15,-4 0 0 0,3 0 0 0,-5 0 0 16,1 0 0-16,-3 0 0 0,1 0 0 0,-4 0 0 15,0 0 0-15,0 0 0 0,0 0 0 0,-2 0 0 16,0 0 0-16,0 0 0 0,0 0 0 0,0 0 0 16,0 0 0-16,0 0 0 15,0 0 0-15,0-2 0 0,-6-1-729 0,-2-1 334 16,1 4 185-16</inkml:trace>
  <inkml:trace contextRef="#ctx0" brushRef="#br0" timeOffset="195809.07">9555 13550 7 0,'-6'5'0'0,"3"-1"0"0,-2 0 0 0,1-1 0 0,0-1 0 0,-3 0 0 0,4-2 0 0,-1 0 5 0,-1 0-6 15,1 0-1-15,0 0 29 0,1 0 0 0,-4 0-25 16,6 0 0-16,-3-2 0 0,2 0 66 0,0 1-27 16,1-1 74-16,-1 0-49 0,0 2-24 0,2-2 0 15,0 2 44-15,0-2 45 0,-2 2-53 0,2 0-18 0,0 0 33 16,0 0-30-16,0 0 91 15,0 0-53-15,0 0-38 0,0 0 0 0,0 0-30 0,0 0 0 0,0 0 100 16,0 0-41-16,0 0 95 16,2 0-78-16,0 0-37 0,1 0-1 15,1 0 67-15,0 0-45 0,1-2-34 0,1 2 29 16,-2-2-28-16,2 0 0 0,-1 1-27 0,0 1 8 16,2-3 55-16,-2 2-32 0,3 1 0 0,1 0 13 0,1 0-22 15,-1-2 8-15,4 2-31 0,0 0 49 16,2-3-25-16,0 2 1 0,2-1 4 15,0 2 8-15,-2-2-36 0,2 2 0 0,-1 0 35 16,4 0-35-16,-3 0 0 0,1 0 23 16,-1 0-23-16,0 0 0 0,2 0-28 0,-1 0 0 15,3 0 27-15,0 0-2 0,-1 0 3 0,3 0-1 16,2 0 1-16,-1 0-17 0,1 0 159 0,-3 0-175 16,4 0 0-16,-1-2 0 0,-1 1 0 15,1-6 0-15,-3 6 0 0,4-3 0 0,-1 1 0 0,-1 0 0 16,3 0 0-16,-9 1 0 0,7 0 0 0,1 0 0 15,1 0 0-15,-4 0 0 16,5 0 0-16,-1 2 0 0,3-3 0 0,0-3 0 16,-2 2 0-16,2-1 0 0,-1 1 0 15,-3-2 0-15,-1 3 0 0,1-1 0 0,-2 1 0 16,-1 2 0-16,-1-2 0 0,0 2 0 0,-1-1 0 0,4 2 0 0,-1-2 0 16,-2 2 0-1,5-2 0-15,-3 1 0 0,-1-3 0 0,5 1 0 0,-1-2 0 0,-2 0 0 16,2 1 0-16,1-2 0 0,-3 3 0 0,5-3 0 15,-4 2 0-15,1 1 0 0,1 1 0 16,-3-2 0-16,-2 3 0 0,5-2 0 16,-1 2 0-16,-6-2 0 0,2 1 0 0,0 2 0 15,2 0 0-15,3-2 0 0,-3 2 0 0,1 0 0 0,-2 0 0 16,4 0 0-16,-5-1 0 0,7 1 0 16,-2-2 0-16,0 2 0 0,-1 0 0 0,1 0 0 15,-4 0 0-15,6 0 0 0,-4 0 0 0,-5 0 0 0,4 0 0 16,-3 0 0-16,-1 0 0 0,1 0 0 15,-2 0 0-15,0 0 0 0,-3 0 0 0,1 0 0 16,-2 0 0 0,0 0 0-16,0 0 0 0,-2 0 0 0,2 0 0 0,-4 0 0 15,-3 0 0-15,3 0 0 0,-4 0 0 0,-1 0 0 16,-3 0 0-16,-3 0 0 0,2 0-538 0,-1 0 259 16,-2 0 111-16,0 0-663 0,-12 0 395 0,-6 7 202 15</inkml:trace>
  <inkml:trace contextRef="#ctx0" brushRef="#br0" timeOffset="196482.86">9289 14006 652 0,'-8'-6'0'0,"2"1"0"0,2-2 0 0,1-1 0 0,-1 2 133 0,2-2-54 0,0-3-23 16,2 0 136-16,0 0-80 0,0-1-39 0,4 1 8 15,9-1 38-15,1 4-43 0,2 0-21 0,3 1 22 16,1 1-22-16,3 5 9 0,-2-3-32 0,5 4 17 15,-7 0-17-15,3 5 1 16,-3 6 0-16,0 0-1 0,-4 2 1 0,0 2 0 0,-2 2-1 0,-4 2-32 16,-1 0 41-16,-3 2-8 15,-3 0-58-15,-2 6 29 0,0 0 0 0,0-1 28 0,-13 2-115 16,1 0 43-16,-6 0 30 16,2 0-16-16,-5-3 41 0,-2-3-110 0,2-2 50 15,-4-2 12-15,2-3-6 0,-2-4 25 0,6-4 5 0,-3-1 40 16,3-2-23-16,1-1-7 0,4-3 165 15,1 0-82-15,3 0-43 0,3 0-13 0,2 0 230 0,3 0-110 16,0 0-61-16,2 0-13 16,0 0-20-16,0 0 53 0,12-3-29 0,2 1 68 15,5 0-56-15,2 1-29 0,0-4 2 16,0 4 1-16,4-1-24 0,-2 2-7 0,0 0 0 0,-1 0 0 16,-3 0-38-16,0 0 1 0,-3 0 44 0,1 3-137 15,-6 2 65-15,0 0 32 16,-1-1-335-16,-2 1 159 0,1 0 92 0,-4-4-476 0,3 3 265 0,0-4 130 15,-1 0-870-15,2 0 946 0,1 0 20 16,1-2 8-16,3-7 29 0</inkml:trace>
  <inkml:trace contextRef="#ctx0" brushRef="#br0" timeOffset="196705.26">9701 14098 954 0,'0'-3'0'0,"0"-1"0"0,2 3 0 0,-2 0 0 0,2-1 0 0,1-1 65 0,1-1 416 16,5 1-216-16,3 2-120 0,4-4-56 0,0 2 306 16,2-2-182-16,2 0-89 0,2-1 61 0,7 1-79 15,-8 1-37-15,1 1-70 0,0-3 34 0,1 2 0 16,-5 0-150-16,0 0 71 0,-1 3 39 0,-8-1-284 16,2-1 162-16,-6 2 88 0,2 0 34 0,-5 1-448 15,0-2 220-15,-1 2 75 0,-1 0-794 0,0 0 896 16,0 0 25-16,0 0 0 0</inkml:trace>
  <inkml:trace contextRef="#ctx0" brushRef="#br0" timeOffset="197064.02">10098 13798 1338 0,'0'0'0'0,"0"0"0"0,2-1 0 0,3-7 0 0,2-1 0 0,5 0 0 0,-1-2 0 0,5-1 62 0,2 3-1 15,7 0 249-15,-3 3-139 0,0 1-61 16,1 4 30-16,5-1-53 0,-3 2-27 0,-2 0-76 16,-5 8 24-16,1 5 9 0,-3 2-18 0,2 6 1 15,-7 0 32-15,-1 3 1 0,-7 1-87 0,-1 0 51 16,-2 5 14-16,0-2-97 0,-7 3 34 0,-7 0 35 16,-2 0-132-16,-5-2 73 0,-4 0 24 0,-1-1 22 0,-8 3-68 15,2-8 38-15,-1 2 15 0,4-7-7 16,-3 4 12-16,2-3 88 0,4-5-42 0,9-2 1 15,-2-5-46-15,10-1 116 0,-1-2-47 0,7-3-27 0,-1 2 264 16,4-3-134 0,0 0-49-16,4 0 71 0,11 0-55 0,1 0-35 15,5-3-1-15,6 0-32 0,-3-1 1 0,-2 0-368 16,8-2 336-16,-1 5 32 16,-7-3 0-16,3 2 0 0,0 0-233 0,-4 0 115 0,2 0 25 0,-2 0 36 15,-4 2-28-15,0-2-546 0,-1 1 283 0</inkml:trace>
  <inkml:trace contextRef="#ctx0" brushRef="#br0" timeOffset="197298.02">10680 13747 1337 0,'0'-8'0'0,"-5"6"0"0,-3 2 0 0,-5 0 0 0,2 0 0 0,-5 3 0 0,2 9 221 16,-3 9-94-16,4 3-48 0,-3 5-23 0,5 4 120 15,-1 1-64-15,5 2 93 16,5 0-86-16,2-3-43 0,0 1-22 0,2-3 0 0,5-7 2 16,11 4-23-16,1-6-166 0,-1-3 82 15,3-2 43-15,-3-4 20 0,3-4 8 0,-2-2-392 16,0-1 199-16,0-6-187 0,-3 0 141 0,0 0 102 0,-4-1-9 16,0-9 51-16</inkml:trace>
  <inkml:trace contextRef="#ctx0" brushRef="#br0" timeOffset="197528.77">10729 13810 1140 0,'0'-8'0'0,"0"3"0"0,10-1 0 0,2-1 0 0,6 0 0 0,-2 1 0 0,5 3 0 0,0 0 343 0,1 3-155 0,-1 0-78 0,2 3-38 0,-5 9 62 16,3 5-55-1,-7 2-23-15,0 4-91 0,-7-5 34 0,1 2 0 0,-7 4 42 0,-1 4-8 16,0-6-41-16,-3 4 1 0,-12-2 39 0,-4 1-136 15,-4-4 76-15,0 0 27 16,-7-5-205-16,-1-2 85 0,0 1 61 0,1-8-243 16,5-2 129-16,0-5 70 0,2 0 35 0,7 0 1 15,2-3 35-15,7-10-201 0,7-1 104 0,0-10 49 0,2 1-78 16</inkml:trace>
  <inkml:trace contextRef="#ctx0" brushRef="#br0" timeOffset="197731.74">11029 13719 816 0,'9'-6'0'0,"1"4"0"0,-4 0 0 0,-2 0 0 0,-3 2 0 0,-1 0 96 0,0 0-31 0,-3 6 308 0,-6 7-169 15,-5 8-86-15,5 0 174 0,-7 5-133 0,7 2-64 0,0 1-30 16,2 4-1 0,2-2 72-16,3-4-44 0,2 5-34 0,0-5 1 0,5-2-32 15,8-1 6-15,4-1-1 0,-2-6-78 0,6 0 34 0,-3-4 23 16,3-1-298-16,2-7 160 0,-3-1 80 15,-1-2-554-15,0-2 294 16,-3 0 112-16,0-2 81 0,-3-2-317 0,-3-5 199 0</inkml:trace>
  <inkml:trace contextRef="#ctx0" brushRef="#br0" timeOffset="197895.31">11206 13919 1190 0,'-4'-1'0'0,"3"-2"0"0,1 1 0 0,0 1 0 0,0-3 0 0,1 0 0 0,10 1 206 0,0-1-87 0,5 2-43 0,1 0 213 0,-2 0-133 15,2 2-61 1,-2 0-31-16,0 0 5 0,2 0-36 16,-5 2 8-16,2 3-311 0,-1-1 152 0,-1 2 75 0,0-2 38 0,-3-3-518 15,1 1 283-15,0-2 76 0</inkml:trace>
  <inkml:trace contextRef="#ctx0" brushRef="#br0" timeOffset="198094.78">11480 13713 1054 0,'0'-8'0'0,"0"3"0"0,0 1 0 0,2 0 0 0,0 2 0 0,0 2 0 0,0 0 0 0,1 5 457 16,3 7-212-16,-3 7-106 0,2 6-53 0,-1 1-27 15,-2 2 9-15,-1 3 136 0,1 1-85 0,0-3-43 16,-2 0-22-16,0 2 1 0,0-5-15 0,0 5 32 16,0-9-1-16,0 0-404 0,0-3 182 0,0-6 93 0,0-5-422 15,2 1 246-15,-2-5 77 0,2-2 72 16,-1-2-327-16,1 0 189 0,0-8 87 15,0-7 56-15,0-7 23 0</inkml:trace>
  <inkml:trace contextRef="#ctx0" brushRef="#br0" timeOffset="198314.5">11574 13696 661 0,'9'-7'0'0,"5"-2"0"0,-1 2 0 0,0 2 0 0,0-1 0 0,2 2 0 0,2 3 0 0,0 1 298 0,4 0-133 0,-2 3-65 0,-1 10 217 16,1 4-142-16,-4 2-63 0,4 7 87 15,-5 3-83-15,-2 2-41 0,-3 3 18 16,-1 1-30-16,-4 3 8 0,-2 0-38 16,-2-1-4-16,0 1 4 0,0-3 0 0,-10 2-34 15,-3-2 8-15,-2-1 25 0,-4-3 1 0,-2 0 0 16,-3-3-136-16,-3-5 69 0,-3-2 41 0,3-7-358 16,-1-2 160-16,1-5 96 0,8-5 17 0,-4-2-348 15,5 0 189-15,1-2 106 0,4-16-328 0</inkml:trace>
  <inkml:trace contextRef="#ctx0" brushRef="#br0" timeOffset="198661.57">11869 13654 1120 0,'12'-11'0'0,"0"3"0"0,4 2 0 0,-4-4 0 0,-1 3 0 0,3 3 0 0,-1 2 0 0,1 2 334 0,0 0-155 15,2 0-73-15,-2 3 46 0,0 9-60 16,0-1-23-16,0 2-72 0,-3 0 13 0,-2 2 1 0,-2 2 22 16,-2-2-52-16,-3 2 26 0,-2 0 8 0,0 0 18 15,0 0-116-15,-10-1 58 0,-3 0 29 0,-1-1-90 16,0-5 34-16,1 0 30 0,-2 0-14 16,2-5 156-16,3-1-67 0,1-2-27 0,1 0-13 15,3-2 130-15,3 0-63 0,-1 0-36 0,1 0 259 16,2 0-135-16,0 0-59 0,0 0-42 0,2 0 23 15,10 0-28-15,3 0-1 0,2 1-28 16,-1-1 53-16,4 5-31 0,1-1 0 16,-3-1-86-16,1 1 31 0,0 2 1 0,-3-1 40 15,2-1-8-15,-5 2-248 0,0-5-138 16,-4 2 163-16,0 0 98 0,1-3 13 0,-4 2-706 0,-2-2 376 16</inkml:trace>
  <inkml:trace contextRef="#ctx0" brushRef="#br0" timeOffset="201986.37">9473 12862 152 0,'0'0'0'0,"0"0"0"0,0 0 0 0,0 0 0 0,0 0 0 0,0 0 166 16,0 0-71-16,0 0-31 0,0 0 56 0,0 0-44 16,0 0-22-16,0 0 9 0,0 0 14 15,0 0-22-15,0 0-1 0,0 0-21 16,0 0 0-16,0 0 20 0,0 0-21 0,0 0 3 15,0 0-3-15,-2 2 1 0,-3 11-35 0,0 4 43 16,-2 3-8-16,-2 3-1 0,-1 2 1 0,-1 3-41 16,0 2 1-16,-2-2 41 0,0-1-35 0,-2-2-7 15,6-6 34-15,-2 2 29 0,-2-4 0 0,2-5-28 16,0 2 25-16,1-4 0 0,1-3-28 16,2-1 0-16,-5 0 89 0,4-4-30 15,3 2-29-15,-2-4 3 0,2 1-25 0,3-1 130 0,0 0-65 16,2 0-23-16,0 0-9 0,0 0 36 15,0 0-33-15,0 0-1 0,7 0-1 0,9 0-25 16,2 0-8-16,5-1 85 0,2-5-42 0,1-3-22 16,2 2 0-16,3 1 21 0,-1 1-42 0,-2 2 0 15,2 0-40-15,-4 2 39 0,3-1 1 0,-7 2 8 16,2 0-8-16,1 0-104 0,-6 0 53 0,-1 0 25 16,-2 0-193-16,-6 0 100 15,0 0 50-15,-2 0 5 0,-3 0-238 0,-1 0 111 0,-2 0 69 16,0 0-119-16,-2 0 91 15,0 0 43-15,0 0-265 0,0-7 154 0,0 0 76 0,-6 0 29 16,-1 0-343-16,-1-3 195 0,-2 0 98 0</inkml:trace>
  <inkml:trace contextRef="#ctx0" brushRef="#br0" timeOffset="202197.39">9555 12911 665 0,'-8'-2'0'0,"2"2"0"0,0 0 0 0,1 0 0 0,0 3 0 0,1 5 33 0,2 5 315 15,0 1-157-15,1 1 224 16,1 6-196-16,0 7-93 0,0-2-47 0,0 3-22 0,0 2 93 16,0 2-51-16,0-1-37 0,0 1 18 0,0-1-24 0,0-1 0 15,0 0-23-15,0-6-123 0,0 6 57 16,0-5 33-16,1-6-326 0,-1 1 179 16,2-3 89-16,0-4 46 0,0-3-429 0,0-4 180 15,-1-1 115-15,1-6 52 0,3 0-112 0,3 0 78 16,2-13-202-16</inkml:trace>
  <inkml:trace contextRef="#ctx0" brushRef="#br0" timeOffset="202463.67">9978 12835 703 0,'1'-10'0'0,"-1"2"0"0,0 2 0 0,0 1 0 0,-3 3 161 0,-5 0-63 0,-5 2-33 15,2 0 0-15,2 0 170 0,-5 12-93 16,3 3-58-16,-4 7 68 0,2 4-59 0,4 4-31 0,-3 4 1 0,3 2 148 16,2-1-93-16,0 1 45 15,5-5-65-15,2 0-32 0,0-5-111 0,0-7 62 16,9 4 15-16,3-5 1 0,2-2 0 0,1-4-251 0,-1-1 125 16,3-1 71-16,-1-3 24 0,0-2-1 15,3-2-170-15,-6-3 55 0,3 0-391 0,-2 0 219 16,2 0 130-16,-3-3-257 15,-1-7 190-15,2 0 95 0</inkml:trace>
  <inkml:trace contextRef="#ctx0" brushRef="#br0" timeOffset="202703.43">10112 12932 1240 0,'0'-10'0'0,"0"0"0"0,0-1 0 0,4 4 0 0,6 2 0 0,1 2 0 0,5 2 0 0,-2 1 204 0,5 0-86 0,3 7 158 0,-3 6-122 15,2 6-60-15,-6-2 19 0,6 7-44 0,-7-3 0 16,2 2-63-16,-7-3 0 0,3 6 27 16,-7-4 7-16,-1 1-85 0,-2-4 39 0,-2 3 0 15,0-1 39-15,-6-1-1 0,-7-4-136 0,-2 1 64 0,-2-5 21 16,-8 1-222-16,3-6 104 0,-2 0 67 0,3-1-119 16,-8-1 85-16,9-1 18 0,-2-1-167 15,2-3 110-15,6 0 55 0,7 0 20 16,-2-3-193-16,9-8 114 0,0-6 57 0</inkml:trace>
  <inkml:trace contextRef="#ctx0" brushRef="#br0" timeOffset="202938.87">10491 12867 1435 0,'2'-5'0'0,"-1"0"0"0,-1-1 0 0,0 2 0 0,-3 0 0 0,-11 2 0 0,5 0 0 0,-7 2 188 0,5 0-78 0,-1 2 61 0,0 9-69 15,1 4-34-15,2 7 7 0,-1 5-42 0,3 2 0 16,1 1 113-16,2 4-57 0,3-3-28 0,1 4 73 16,0-4-56-16,0-3-89 0,3-1 22 15,6-6 0-15,5-1 30 0,-1-3-239 0,1-2 116 16,4-2 57-16,-4-2-146 0,4-4 78 0,-1-3 62 0,-1-1-15 16,2-3 26-16,-4 0-487 0,4 0 237 15,-4-7 118-15,3-1 52 0</inkml:trace>
  <inkml:trace contextRef="#ctx0" brushRef="#br0" timeOffset="203115.91">10654 13030 1036 0,'-7'0'0'0,"5"-1"0"16,0 0 0-16,2-2 0 0,0 2 0 0,0-1 0 0,0 0 452 0,2-1-209 0,10 2-106 0,1-1-51 15,3 0-27-15,1 1 235 16,-1-1-134-16,4 0-64 0,0 2-23 0,-1 0 0 0,2 0-40 15,-1 0-270-15,1 0 131 0,0 0 69 0,-3 0-561 16,1 0 315-16,-3 0 158 0,2-3-539 16,-9 2 320-16</inkml:trace>
  <inkml:trace contextRef="#ctx0" brushRef="#br0" timeOffset="203329.16">11017 12823 1114 0,'0'0'0'0,"1"2"0"0,1 3 0 0,-2-1 0 0,0 3 0 0,0 2 55 0,0-1 415 0,0 6-219 16,2-1-109-16,0 3-46 0,0 1 133 16,-1 4-98-16,3 2 103 0,-2 3-101 15,3-2-50-15,-3-3-16 0,3 7-148 0,-3-2 58 16,1-1 27-16,-1-1-323 0,0-3 176 0,-2 1 96 0,0-1-784 16,0-2 790-16,0-3 29 15,0-4-31-15,0-5-3 0,0-1-29 0,0-4-144 16,2-2 93-16,3 0 46 0,1-8-292 0</inkml:trace>
  <inkml:trace contextRef="#ctx0" brushRef="#br0" timeOffset="203581.2">11221 12823 1850 0,'6'-6'0'0,"1"0"0"0,1 1 0 0,1 1 0 0,3-1 0 0,-3 4 55 0,3 1 0 0,2 0-22 15,1 1 8-15,0 10-8 0,0-1 222 0,0 7-111 0,2 5-56 0,-4-2 23 16,-4 1-31-16,2 9-9 0,-2-4-14 16,-4 0-25-16,-3 5 1 0,-2 1-70 15,0 0 43-15,0-1-8 0,-4-1-351 0,-5-1 369 0,-3-4 17 16,-2 0 0-16,0-6 8 0,-2-1-8 16,-3-2-428-16,-1-6 170 0,4-3 106 15,-1-3-148-15,4-4 109 0,0 0-247 0,1 0 186 16,5-10 93-16,3-5 46 0,4-2-293 0</inkml:trace>
  <inkml:trace contextRef="#ctx0" brushRef="#br0" timeOffset="203925.56">11572 12825 1324 0,'13'-10'0'0,"1"3"0"0,-1-1 0 0,-1 1 0 0,0-1 0 0,-1 0 0 0,-2 3 0 0,3 1 69 0,1 2 293 15,1 1-165-15,-2-2-82 0,2 2 57 0,1 1-70 16,-3 0-27-16,4 0 57 0,-3 4-50 0,0 3-25 0,-4 0-64 16,0 3 0-16,0 1 48 0,-6 3-169 15,-1 1 80-15,-2-1 40 16,0 2 1-16,-2 0-124 0,-10 1 90 0,-2-4 10 0,-3 2 26 0,0-3-64 16,-2-3 34-16,1-2-15 15,1-1-5-15,2-2 1 0,3-2 129 0,3 0-59 16,2-2-1-16,3 0 274 0,1 0-148 0,1 0-61 0,2 0 142 15,0 0-86-15,2 0 181 16,7 5-261-16,3-3-15 0,4 2-9 0,-2-2-7 0,4 2 8 16,-2-3 0-16,3 1 0 0,-2-1-20 0,-2 2-38 15,0-3 28-15,-3 2 1 0,-2 0 29 0,-2-1-250 16,2-1 133-16,-5 0 27 0,-1 2-488 16,0-2 244-16,-1 3 137 0,-1-2-611 0,2 3 363 0</inkml:trace>
  <inkml:trace contextRef="#ctx0" brushRef="#br0" timeOffset="205182.37">12601 13351 713 0,'-7'0'0'0,"2"0"0"0,-1 0 0 0,2 0 0 0,-2 0 0 0,2 0 0 0,1 0 77 0,-1 0-22 0,2 0 0 0,1 0-22 0,1 0 175 15,0 0-79-15,0 0-53 0,0 0 135 0,0 0-89 16,0 1-44-16,3-1 152 0,6 0-90 0,7 2-58 16,-2-1-25-16,4-1 173 15,2 3-98-15,1-3-50 0,1 0-16 0,1 0 94 16,3 0-63-16,0 0-32 0,1 0 0 0,1 0-10 15,-2 0 8-15,6 0-30 0,-2 0-48 0,0-3 23 16,-3 2 1-16,1 1-114 0,-8 0 77 0,3 0 26 16,-2 0 0-16,-3 0-167 0,-2 0 76 0,-6 0 55 15,2 0-6-15,-3 1-242 0,-3 2 112 0,-1-3 74 16,-3 0 18-16,0 0-103 0,0 0 68 0,-2 0 47 16,0 0-1-16,0-7-289 0,0-3 164 15</inkml:trace>
  <inkml:trace contextRef="#ctx0" brushRef="#br0" timeOffset="205422.59">12936 13024 958 0,'-7'-4'0'0,"-1"1"0"0,0 2 0 0,3 1 0 0,-1 0 0 0,2 0 0 0,-1 0 496 0,3 0-223 0,-2 0-124 16,4 9-58-16,0 6 141 0,0 10-100 0,0 3 200 15,0 6-142-15,0 8-82 0,0 4-38 0,0 4 120 16,0 5-79-16,0 4-30 0,0 8-9 0,0-5-71 16,0 2 32-16,0-2 0 0,0-10-1 0,0-5-165 15,0 6 78-15,0-17 45 0,6-3-165 0,3-4 104 16,-2-11 52-16,2-1-10 0,0-6-689 0,0-2 336 16,-2-4 176-16</inkml:trace>
  <inkml:trace contextRef="#ctx0" brushRef="#br0" timeOffset="209890.06">13488 13128 1009 0,'-4'-7'0'0,"1"1"0"0,-1-1 0 0,-2-1 0 0,0 3 0 0,1 0 0 0,-2 0 0 0,-1 4 0 0,0-1 107 0,1 2-38 0,-1 0 9 16,-1 0-13-16,-1 11 0 0,1 2-33 0,0 4 63 15,-3 6-31-15,5-3 8 0,-2 10-39 0,1 3 110 16,2 0-55-16,-1 8-28 16,3 1 0-16,1-5 119 0,-1 11-77 0,2-3-35 15,2-2 0-15,0-2 60 0,0-2-48 0,2-5-14 16,7 2 4-16,2-6-1 0,3-4-35 0,0-3-51 15,4-2 26-15,-4-7 7 0,3-1 18 0,-2-1-184 16,1-3 92-16,0-2 46 0,-1-1 23 0,-4-2-445 16,7-4 216-16,-6 0 65 0,0 0-399 15,1 0 259-15,-2-4 131 0</inkml:trace>
  <inkml:trace contextRef="#ctx0" brushRef="#br0" timeOffset="210089.25">13559 13487 1749 0,'0'-7'0'0,"0"3"0"0,0 3 0 0,0-3 0 0,2 1 0 0,4-4 0 0,5 4 0 0,4 0 0 0,4 1 0 0,6 0 464 16,-4 1-215-16,4-1-109 0,0 2-53 0,-4 0 34 16,3 0-36-16,-2 0-30 0,1 0-317 0,-2 0 147 15,-3 0 74-15,1 0-201 0,-4 0 145 0,2 0 61 16,-8 0 34-16,5 0-651 0,-3-2 264 0,-4-7 178 15</inkml:trace>
  <inkml:trace contextRef="#ctx0" brushRef="#br0" timeOffset="210297.87">13987 13140 1503 0,'0'-6'0'0,"0"2"0"0,0 2 0 0,0 1 0 0,0 1 0 0,0 0 0 0,4 0 0 0,0 0 0 0,4 6 266 0,-3 5-109 0,3 4-66 16,-1 8 364-16,1-2-212 0,0 8-104 0,-5 1 166 15,3 2-128-15,-5 4-76 0,1-1-34 0,0 5 15 16,0 3-24-16,-2-4 0 0,0-3-17 0,0 2-92 16,0-1 42-16,0 0 21 15,0-4 0-15,0-3-274 0,0-10 156 0,0-1 65 16,0-8-530-16,0-1 281 0,0-4 72 0,0-5-370 16,0-1 269-16,2 0 147 0,2-12 70 0</inkml:trace>
  <inkml:trace contextRef="#ctx0" brushRef="#br0" timeOffset="210572.49">14219 13048 1201 0,'7'-10'0'0,"1"5"0"0,1 1 0 0,1 0 0 0,-3 3 0 0,2-1 0 0,1 2 0 0,1 0 575 0,5 7-271 15,-2 7-136-15,1 1 272 0,2 6-208 0,0 4-100 16,0 1-49-16,-2 5 109 0,2 3-80 0,-2 3-31 15,-2 4-8-15,-6-2-12 0,1 3 1 0,-6 1-29 16,0 0-27-16,-2-3 35 0,0 9-8 0,-10-8-1 16,-1 1-122-16,-6-2 61 0,2-7 31 15,-6-2-244-15,-1 0 129 0,0-7 30 16,-5-6 47-16,1 0-389 0,1-7 176 0,5-6 100 16,-3-2 63-16,2-3-131 0,5 0 92 0,2-11 46 15,3-10 24-15,6-5-374 0,5-7 202 0,0-7 98 16</inkml:trace>
  <inkml:trace contextRef="#ctx0" brushRef="#br0" timeOffset="210867.94">14421 12867 1071 0,'6'-13'0'0,"2"6"0"0,1-1 0 0,0 1 0 0,1 0 0 0,1 0 0 0,2 4 473 15,1-3-221-15,2 3-101 0,-1 1-63 0,2 0 206 16,0 2-131-16,1 0-65 0,-4 2-14 0,2 8-18 15,-4 3-8-15,-1 1-25 0,-2 2-100 0,-6 2 50 16,1 1 25-16,-2 1-132 16,-2 3 75-16,0-5 40 0,-6 2 21 0,-6-2-132 15,1-2 79-15,0-1-26 0,-2-4 37 0,2-3 48 16,-1-1-28-16,5-3-39 0,-1-1 152 0,1-2-60 16,3 2-28-16,2-3 287 0,2 0-144 0,0 0-49 15,0 1-38-15,0-1 34 0,8 3-36 0,6-3 0 16,4 0-36-16,0 0 18 0,1 0-10 0,2 0-8 15,1 0-1-15,1 0-323 0,1-3 162 0,-3 2 80 16,3-2-752-16,2 2 365 0,1 1 201 0,-1 0-225 16</inkml:trace>
  <inkml:trace contextRef="#ctx0" brushRef="#br0" timeOffset="211502.45">15448 13189 937 0,'-7'-13'0'0,"3"2"0"0,1 0 0 16,-1-5 0-16,-1 3 0 0,-1 0 0 0,-2-2 111 0,1 2-39 0,-1 4 8 0,-1-1 4 0,1 3-25 0,-3 3 0 16,2 2-26-16,-1 0 71 0,1 2-28 15,-4 0-7-15,3 0-37 0,-1 11 36 16,-2 3-1-16,2 4-26 0,-4 4 72 0,1 4-40 16,2 1 0-16,-2 3-40 0,1 2 119 0,2 2-52 15,-1 0-38-15,5-2 64 0,0 2-47 0,3-5-23 16,4 1 0-16,0-5 84 0,0 5-57 0,0-8-26 15,7-3 1-15,3-2-15 0,3-2-10 0,-2-3 8 16,5-5-81-16,-2-2 37 16,-1-5 0-16,2 0 36 0,2 0-166 0,2-9 91 15,0-13 17-15,-1-3-93 0,0-4 39 0,-2-4 42 16,3-6-18-16,-6 3-191 0,3-12 86 0,-4 3 65 16,0-7 24-16,-1-9-129 0,-2-1 84 0,-1 2 33 15,1-15-108-15,-3 5 79 0,-1 6 40 0,-1 13 0 16,1 1 15-16,-4 12-8 0,-1 3 32 0,0 10 220 15,0 1-109-15,0 6-56 0,0 7-27 0,-4 4 157 16,0 3-87-16,2 2-50 0,-1 2 28 0,-1 0 408 16,-1 11-173-16,1 9-115 15,0 6 96-15,0 3-114 0,2 8-55 0,-2 4 149 16,4 0-103-16,0-1-43 0,0 12-35 0,0-1 80 16,0 1-53-16,0 5 123 0,0-1-208 0,0 2 0 15,0-1 0-15,0-3 0 0,0-4 0 0,2-4 0 16,0-11 0-16,6 1 0 0,-2-7-332 0,1-5 220 15,0-4 40-15,1-4-424 0,-2-8 210 0,-1-1 121 16,3-6 61-16,-3-1-431 0,5 0 251 16,-3-9 126-16,4-6 62 0,-1-4-470 0</inkml:trace>
  <inkml:trace contextRef="#ctx0" brushRef="#br0" timeOffset="211785.37">15715 13130 1174 0,'6'-11'0'0,"4"2"0"0,-1-1 0 0,2-3 0 0,1 1 0 0,1-1 0 0,0 3 0 0,4 1 266 16,-2 1-116-16,3 3-59 0,1 3 439 0,2 2-252 0,-1 0-123 0,5 2 315 15,-2 14-219-15,2 3-109 16,-4 3-46-16,2 5 166 0,-4 0-32 0,-1 6-230 16,0 1 0-16,-5-1 0 0,-2 4 0 0,-3-3 0 15,-5 2 0-15,-1-2 0 0,-2 0 0 0,0 0 0 16,-14-2 0-16,-4-2 0 0,-5-1 0 0,-7 4 0 15,0-7 0-15,-5 0 0 0,3-7 0 0,-7 4 0 16,5-8-214-16,0-2 160 0,4-6 24 0,9-3-302 16,4-2 141-16,-1-2 84 0,10 0-66 15,2-6 71-15,6-7 34 0,0-6-434 16,8 0 226-16,12-4 126 0,3-2 58 0,4 0-504 16</inkml:trace>
  <inkml:trace contextRef="#ctx0" brushRef="#br0" timeOffset="212069.87">16326 13123 1188 0,'2'-17'0'0,"0"2"0"0,-2-4 0 0,0 1 0 0,0-3 0 0,0 4 0 0,0 1 0 0,-6 2 187 16,-1 1-77-16,0 2 79 0,-3 7-71 0,-3 0-46 15,-3 3-1-15,0 1 119 0,-5 5-79 0,3 10-39 16,-3 8 8-16,-2 3 99 0,2 4-73 0,-1 8-37 15,3-3 0-15,4 2 254 16,4-3-137-16,0 5-81 0,3-1 219 0,5 0-145 0,3-4-12 0,0 0-167 16,2-1 0-16,8-2 0 0,5-2 0 15,6 1 0-15,0-3 0 0,-1 1 0 16,5-3 0-16,-1-3 0 0,3 0 0 0,-1-3 0 16,1 0 0-16,-4-6 0 0,5 0 0 0,-7-5 0 15,2-3-861-15,-3-3 424 0,-1-2 203 0,-1 0 92 16</inkml:trace>
  <inkml:trace contextRef="#ctx0" brushRef="#br0" timeOffset="213158.53">16946 13130 369 0,'-9'0'0'0,"1"0"0"0,3 0 0 0,-2 0 0 0,6 0 248 0,-1 0-99 16,0 0-63-16,2 0 90 0,0 0-72 0,0 0-36 15,5-2 1-15,9 1 161 0,2-1-103 0,3 0-46 16,2 0-25-16,1 0 153 0,1 1-88 0,0 1-36 15,-2 0 39-15,0 0-46 0,0 0-22 0,-2 0-1 16,0 0-89-16,0 0 42 16,-3 0-8-16,-2 0-67 0,-3 0 50 0,2 0 25 15,-3 0 0-15,-3 0-335 0,0 1 134 0,-3 1 100 16,-1 2-9-16,0 4-416 0,-3 0 243 0</inkml:trace>
  <inkml:trace contextRef="#ctx0" brushRef="#br0" timeOffset="213363.98">16977 13393 1878 0,'-11'7'0'0,"6"-2"0"0,2 2 0 0,-2-3 0 0,1-2 0 0,4 0 0 0,0 1 0 0,0 1 303 0,10 2-135 0,8-2-60 0,5-1 171 16,3 1-123-16,3-2-62 0,1 0-31 0,2-2 206 15,-6 0-110-15,6 0-67 0,-6 0-141 0,-4 0 41 16,3 0 0-16,-4 0 40 0,-1 0-381 0,-3-2 186 15,-6 0 98-15,1 1-241 0,-5-2 134 0,-3 3 96 16,-1 0-82-16,-1 0-486 0</inkml:trace>
  <inkml:trace contextRef="#ctx0" brushRef="#br0" timeOffset="214164.21">18175 12772 934 0,'0'0'0'0,"0"0"0"0,0 2 0 0,0 1 0 0,0 3 0 0,-1-2 148 0,-1-1-57 0,-4 1-22 15,-1 4 127-15,-3-1-82 0,1 5-41 0,-4-1 177 16,-6 4-109-16,2 5-46 0,-5 3-35 0,-3 7-1 15,-1 3 0-15,-1-3-26 0,-1 3 0 0,5-6-60 16,-6 1 26-16,1 1-1 16,2-6-29-16,1 0 31 0,0-4 1 0,5-6 40 15,-1-1-16-15,2 0-5 0,5-5 10 0,4-1 103 16,0-2-54-16,7-2-15 0,-1-2-43 0,4 0 245 16,0 2-117-16,2-2-58 0,13 0-30 0,11 0 60 15,4 0-48-15,4 0 0 0,10 0 4 0,-2 0-22 16,-1-2 8-16,9-1-31 0,-1-1 0 0,-1-1 0 15,0 4 1-15,-4-1-63 16,-8-1 40-16,2 3-9 0,-4 0 32 0,-6 0-230 16,-6 0 113-16,1 0 31 0,-6 0 15 0,-4 0-480 15,-1-1 249-15,-5-1 89 0,-2-3-391 0,-1-3 269 16,-4-1 127-16,0-3 75 0,0 1-407 0,-6-3 237 16</inkml:trace>
  <inkml:trace contextRef="#ctx0" brushRef="#br0" timeOffset="214362.69">18145 12885 512 0,'-10'-12'0'0,"2"8"0"0,-2 2 0 0,3 1 0 0,0 1 0 0,-2 0 0 0,0 11 439 0,4 8-203 0,1 5-101 16,2 7-44-16,1 1 320 0,1 10-189 0,0-1-95 16,0 3 149-16,0-3-121 0,0-5-53 0,0 6-39 15,0-3-134-15,1 0 51 0,3 5 27 16,0-4-125-16,-1-4 84 0,1 2 29 0,1-3 0 15,-2-2-393-15,1-5 177 0,-2-7 119 0,-1-1-45 0,1-3-340 16,-2-7 228-16,2-4 113 0</inkml:trace>
  <inkml:trace contextRef="#ctx0" brushRef="#br0" timeOffset="214726.24">18912 12678 997 0,'0'-26'0'0,"0"6"0"0,0 2 0 0,-7 0 0 0,-1 2 0 0,-2 1 0 0,1 3 0 0,-4 0 154 16,0 4-64-16,0 3-29 0,-1 1 176 0,0 2-102 16,-2 2-51-16,2 0 135 0,-4 4-97 0,0 9-44 15,3 7-23-15,-2 0 51 0,2 4-36 0,0 6 8 16,1 9-46-16,2-1 177 0,2 3-89 0,1 2-43 15,1 2 141-15,5-4-85 0,-1 11-53 0,2-5-25 16,2-1 100-16,0 1-61 16,0 0-31-16,0-5-20 0,2 9-10 0,5-6-1 15,-1-1 1-15,1 0-70 0,-1-3 35 0,-2-4 7 16,0 9 28-16,-2-5-52 0,-2-1 26 0,0 1-1 16,0-6 27-16,-2 3-133 0,-6-2 56 0,0-4-154 15,-1-3 84-15,0-2 55 0,1-8 5 0,0 0-399 16,1-5 214-16,4-3 103 0,1-3 52 0,2 1-477 15,0-6 265-15,0-3 123 0,11 0 74 0</inkml:trace>
  <inkml:trace contextRef="#ctx0" brushRef="#br0" timeOffset="-199335.5">20063 12588 419 0,'-2'0'0'0,"2"0"0"0,-4 0 0 0,1-2 0 0,1 2 199 16,2-2-82-16,-2 2-35 0,2 0 57 15,0 0-54-15,0 0-25 0,0 0-1 0,0 0-26 16,0 0 59-16,0 0-33 0,0 0 0 0,0 0 12 16,0 0 0-16,0 0-38 15,0 0 8-15,2 0 90 0,3 0-50 0,1 4-24 16,0-2 89-16,2 1-56 0,-1 1-21 0,0 0-8 16,3-1 54-16,-1 0-41 0,2-1-21 0,1-2 1 15,1 2 53-15,1-2-41 0,0 0 0 0,2 0-34 0,0 1 35 16,-1-1 7-16,2 2-41 0,0 0-4 15,0-2 4-15,0 2 0 0,1 0 0 16,1 0 5-16,6 0-5 0,-2-1 0 0,2 3-9 0,3-1 9 16,4-2-1-16,2 1 9 0,8 0-44 0,-6-2 36 15,1 2 0-15,2-1 0 0,1-1-40 16,1 3 7-16,-4-2 23 0,4 1-9 0,-2 2 8 16,0-1 4-16,-2-1-25 0,3 4 5 0,-2-2 11 15,-1 2 4-15,9-4-24 0,-5 5 22 0,2-3-4 16,-3-3 8-16,8 4-22 0,-2-5 16 0,0 0 0 15,3 0 0-15,1 0-24 0,3 0 3 0,2-3 17 16,0 0-25-16,-2-3 23 0,2 1 2 0,0 3-3 16,-12 0-21-16,9-1-9 0,-9 3 30 15,-1 0-26-15,-6 0 0 0,1 0 16 0,-1 0 7 16,-3 0-30-16,1 0 26 0,1 0-4 16,-2 0 3-16,-1 0-12 0,2 0 11 0,0 5-2 15,-2-4-12-15,0 0 13 0,-2 3 0 0,-2-3-2 16,-5 1-33-16,-2-2 33 0,0 2 0 0,-3-2-3 15,-7 0 3-15,0 2-3 0,-1-2 1 16,-3 0 6-16,-5 0-6 0,1 0-1 0,-1 0 2 0,0 0-109 16,-2 0 50-16,0 0 24 0,0 0-247 15,-5-2 124-15,-8 0 66 0,-4-1 22 16,-4-2-304-16,-6 2 176 0,0 0 84 0,-5 2-542 16</inkml:trace>
  <inkml:trace contextRef="#ctx0" brushRef="#br0" timeOffset="-198655.15">20103 12710 631 0,'-4'-7'0'0,"-2"-2"0"0,0 2 0 0,1 2 0 0,0-4 0 0,-3 7 0 0,2-3 139 0,0 4-53 0,3-2-19 16,-1 2 86-16,2 1-60 0,2 0-31 0,-2 0 60 15,2 0-45-15,-1 0-14 0,-1 0-8 0,0 5-2 16,0 7 0-16,0 1-20 0,1 0 0 0,-2 5 92 16,3 2-50-16,-2-1-21 0,2 3 98 0,0 4-59 15,0 0-30-15,0 3 7 16,0 3 83-16,0 0-61 0,0 2-29 0,0 8 63 16,2 0-47-16,2-4-15 0,2 11-8 0,-1-4 4 15,-1 1-1-15,1 3-27 0,-1 2 1 0,-2 2 52 16,1 0-30-16,-3 4 0 0,0 2 14 0,0 7-37 15,0-7 1-15,0-8 8 0,-7 4-16 0,0-5 8 16,3-2-1-16,-1-11 11 0,1 1-10 0,1-5 8 16,-2-2-8-16,3-11-4 15,-2 0 4-15,1-3 0 0,-1-8 8 0,1 1-57 16,-1-5 19-16,-3-2 0 0,-3-3-56 0,-1 0 37 16,-5-2 20-16,-2-11-247 0,-1-4 117 0,1-4 65 15,-3-5 18-15,0-2-243 0,2-6 109 0,2 2 78 16,0 0 24-16,4 2-56 0,0 3 49 0,1 11 25 15,5 3-9-15,0 0 65 0,0 5-32 0,2 4 1 16,0 2 119-16,-1 2-60 0,1 6-38 0,-1 9 8 16,-2 7 69-16,1 5-49 15,-1 0-17-15,1 4 127 0,-1 0-52 0,2 0-12 16,-1-1-29-16,0-1-26 16,1-4 6-16,2-3-1 0,0 0 24 0,0-5-119 0,1-2 48 0,-1-6 15 15,2-2-287-15,-1-1 148 0,1-2 49 0,2-2 23 16,-2-2-310-16,2 0 182 0,0 0 90 0,2-7-374 15,11-8 225-15</inkml:trace>
  <inkml:trace contextRef="#ctx0" brushRef="#br0" timeOffset="-196843.43">20321 13453 158 0,'-12'0'0'0,"1"0"0"0,0 0 0 0,1 0 0 0,1 0 0 0,0 0 0 0,0 0 0 0,0-2 45 0,0 1-4 0,2-1-23 16,-1 0-1-16,1 0 20 0,-1 1-13 0,1-2-5 15,0 1 29-15,0 1 0 0,2-1-26 0,1 0 38 16,-1-1 6-16,3 2-42 0,0-1 1 0,0 2 104 15,1-1-48-15,1 1-23 0,0 0 8 0,0 0 70 16,0 0-51-16,0 0-26 16,0 0 58-16,0 0-41 0,0 0-14 0,0 0-8 15,1 0 108-15,5 0-64 0,1 0-33 0,0 0 42 16,3 0-28-16,1 0-9 0,2 0-37 0,4 0 94 16,1 0-46-16,4-3-25 0,0 2 9 0,8-1 36 15,2-2-34-15,0 2 0 0,4-2 2 0,6 1 0 16,-5 1-28-16,11-2-8 0,-2 0 30 0,2 0-30 15,3 0 0-15,4 3 30 0,1-3-23 16,10 0-7-16,-4 3 0 0,0-3-23 0,4 2 22 16,1 0 1-16,-7 0 8 0,11 2-60 15,-7 0 25-15,1 0 1 0,-1 0-73 0,-2 0 45 16,-7-1 20-16,12-2-6 0,-5 2-79 0,-2-2 48 16,-10 0 12-16,5-1-45 0,-11 1 28 0,7-3 0 15,-13 2 21-15,2 0 6 0,-5 0-7 0,-3 1 11 16,-5 0-21-16,-4 2 52 0,0 1-4 0,-4 0-29 15,-4 0 27-15,-5 0 0 0,-1 0-24 16,-5 0 0-16,-1 0-54 0,-1 0 27 16,0 0 5-16,-2 0-57 0,0 0 32 0,-6 0 5 15,-6 0 30-15,-6 0-313 0,-4 0 152 0,0 0 75 16,1 0 31-16,-9 6-468 0</inkml:trace>
  <inkml:trace contextRef="#ctx0" brushRef="#br0" timeOffset="-196251.9">20376 13791 818 0,'-11'-2'0'0,"6"-1"0"0,3 1 0 0,-1-2 0 0,-1 1 0 0,2-1 0 0,0-1 0 0,2-2 0 0,0 2 85 16,0-3-31-16,8 3 0 0,4-1 94 0,2 1-58 0,2 3-29 0,2-1 65 16,0 3-51-16,-1 0-21 15,2 0 0-15,0 6 7 0,2 1 1 0,-2 5-21 16,-3 0-9-16,3 1-23 0,-4-1 1 0,-2 4 22 16,-2-3 1-16,-2 2-23 0,0 0-8 0,-7 1 31 15,-1 0-69-15,-1 2 25 0,0-1 0 0,-8 2 11 16,-6 4-73-16,-6-3 30 0,0 0 28 0,-2-2-38 15,-3-3 28-15,7-2-17 0,-3-2 40 16,0-1-8-16,4-4 5 0,0 0-5 16,4-5 42-16,3 1-1 0,1-2-36 0,4 0 1 15,1 0 134-15,2 0-57 0,2 0-32 0,0 0 118 16,0 0-69-16,6 0-20 0,6 0-22 0,4 0 55 16,0 0-27-16,4 0-8 0,1 0-36 0,0 0 22 15,2 0-21-15,0 0-1 0,0 0 9 0,-3 1-139 16,1 2 65-16,-3-2 33 0,-1 2-124 0,1-1 62 15,-4-2 48-15,2 1-430 0,-4-1 215 0,1 0 77 16,3 0 65-16,-4 0-353 16,4 0 196-16,-2-1 110 0</inkml:trace>
  <inkml:trace contextRef="#ctx0" brushRef="#br0" timeOffset="-196077.69">20868 13839 1065 0,'0'0'0'0,"0"1"0"0,1 2 0 0,1-2 0 0,0-1 0 0,5 0 0 0,1 0 191 0,4 0-79 16,-2 0-32-16,5 0 200 0,2 0-124 0,1 0-62 15,-2 0-30-15,3-1-81 0,-2-2 33 0,0 2-8 16,-1-2 24-16,2 3-367 0,-4-3 184 0,0 3 92 16,-3 0-508-16,1 0 279 0</inkml:trace>
  <inkml:trace contextRef="#ctx0" brushRef="#br0" timeOffset="-195722.31">21196 13665 1066 0,'1'-7'0'0,"3"1"0"0,3 1 0 15,0-1 0-15,0 0 0 0,4 0 0 0,3 0 0 0,0 2 0 0,4 1 264 0,1 2-116 0,1 1-49 0,3 0 24 0,-2 0-45 16,-1 6-23-16,-1 7 0 0,-3 0-101 0,0 4 48 15,-5 4-9-15,-3 3-7 0,-6 0 23 0,-2 1 0 16,0 1 24-16,-5 3-99 0,-8-2 39 0,-6 1 29 16,-1-3-38-16,-5 1-75 15,-1-3 31-15,-2-2 38 0,0-4-6 0,-4 1 37 16,2-4-14-16,-2-5 11 0,3-4 83 0,6-2-41 16,-2-2-15-16,6-1 75 0,3 0-38 0,4 0-25 15,3 0 0-15,1-1 191 0,7-2-84 0,-1 2-54 16,2-2-1-16,0 2 66 0,5-1-56 0,10-1-18 15,8 2-91-15,1 0 28 0,4-1 0 16,1-1 26-16,1 2-187 0,-5 1 101 0,7 0 40 16,-2 0-429-16,-3 0 204 0,1 0 117 15,0 0 20-15,-3 0-182 0,3 0 130 0,-2 0 60 16,-2 0 31-16</inkml:trace>
  <inkml:trace contextRef="#ctx0" brushRef="#br0" timeOffset="-195517.5">21723 13606 1060 0,'-14'0'0'0,"-4"0"0"0,2 6 0 0,-3 11 0 0,3-1 0 0,-5 9 0 0,3 1 337 16,2 4-153-16,0 0-75 0,5 2-39 0,6-5 144 16,1 4-95-16,4-2-44 0,0-2-20 0,0 0-17 15,6-9-6-15,6 3 9 0,2-2-214 0,1-5 102 16,2 0 53-16,-2-3-301 0,4-3 185 0,-3-4 49 15,2-2 54-15,-1-2-475 0,-1 0 215 0,0 0 129 16</inkml:trace>
  <inkml:trace contextRef="#ctx0" brushRef="#br0" timeOffset="-195297.09">21762 13733 957 0,'-5'-14'0'0,"5"6"0"0,0 2 0 0,0 1 0 0,10 0 0 0,3-1 0 0,2 3 0 0,4 2 0 0,0 1 182 0,2 0-66 0,-3 5-45 15,1 6 101-15,-3 4-70 0,-2 2-35 0,-3 3 1 16,-2 2-48-16,-2 0-8 0,-6 1 21 0,-1 0-104 16,0-3 53-16,-8 4 25 15,-3-6 8-15,-10 6-85 0,-1-6 52 0,-4 0 13 16,0-6 1-16,-3-1-166 0,3-4 87 0,-4-4 15 16,8-3-71-16,1 0 42 0,5 0 38 0,6-5-166 15,4-9 89-15,6 1 55 0,0-3 25 0,2-5-153 16,12 0 88-16</inkml:trace>
  <inkml:trace contextRef="#ctx0" brushRef="#br0" timeOffset="-195110.32">22017 13632 500 0,'9'-3'0'0,"-5"-2"0"0,-1 4 0 0,-3 1 0 0,0 0 0 0,-5 0 303 16,-10 6-134-16,0 6-69 0,-4 4-33 0,2 4 220 15,3-1-119-15,-6 7-72 0,6 0 118 0,4 1-91 16,2-1-45-16,7 0-23 0,1-5 22 0,0 4-44 15,0 0-1-15,9-4-88 0,6 0 44 16,2-4 22-16,2-2 8 0,2-1-282 16,2-3 149-16,2-4 73 0,-4-5 38 0,4 0-536 15,-4-2 262-15,4 0 92 0</inkml:trace>
  <inkml:trace contextRef="#ctx0" brushRef="#br0" timeOffset="-194912.85">22160 13753 1043 0,'0'0'0'0,"0"0"0"0,0 0 0 0,0 0 0 0,0 0 0 0,5 0 0 0,1 0 0 0,3 0 268 0,3 0-122 0,-1 0-56 16,1 0-29-16,0 0-28 0,1 0 0 0,-1 0-253 15,2 0 122-15,-3 0 65 0,1 0 34 0,-3-1-222 16,0 0 116-16,2-2 63 0,-4 2 25 0</inkml:trace>
  <inkml:trace contextRef="#ctx0" brushRef="#br0" timeOffset="-194520.25">22387 13575 758 0,'0'0'0'0,"0"0"0"0,0-1 0 0,-2-1 0 0,0 0 0 0,-1 0 0 0,-1 0 242 0,-1 1-104 15,5-1-53-15,-2 0 59 16,2 2-55-16,0 0-20 0,-1 0-9 0,1-2 28 16,0 2-27-16,0 0-1 0,0 0-27 0,0 0-89 15,0 0 41-15,0 0 24 0,0 0-70 0,0 0 47 16,0 0 24-16,0 0-14 0,0 0-32 0,0 0 31 16,0 0-19-16,0 0 65 0,0 0-15 0,0 0-19 15,0-2-19-15,0 2 28 0,0-2-11 0,0 2-1 16,0 0 21-16,-2 0 28 0,2 0-10 0,0 0 0 15,0 0 7-15,0 0-32 0,0 0 15 0,0 0 45 16,0 4-25-16,0 5 1 16,0 2-26-16,0 5 77 0,0-2-22 0,0 6-30 15,0 3 1-15,0 2 5 0,0-1-26 0,0 2 0 16,0 0 8-16,0 7-74 0,0-4 33 0,0-4 0 16,0 4-230-16,0-8 126 0,0 1 60 0,0-1 29 15,0-4-346-15,2-4 174 0,-1-4 50 0,1-2-195 16,-2-3 141-16,2-1 83 0,1-3 38 0,-1 0-81 15,0-6 59-15,-1-8 30 0,3-5-8 16</inkml:trace>
  <inkml:trace contextRef="#ctx0" brushRef="#br0" timeOffset="-194287.78">22441 13551 1106 0,'4'-5'0'0,"2"3"0"0,3-1 0 15,1 3 0-15,-1 0 0 0,0 0 0 0,3 10 0 0,-1 4 174 0,3 4-71 0,-2 3-35 0,1 1 176 16,-1 6-97-16,-3 1-62 0,0 3-26 0,-2 0 13 16,0 1 0-16,-5 2-40 0,-2-4 9 0,0 3-33 15,0-2 0-15,-11 0 25 0,-1-1-59 0,-7 0 29 16,0-3 9-16,-2-4 21 0,-3-2-134 0,2-4 54 16,-3-3 38-16,1-8-227 0,3-3 99 0,-4-3 42 15,5-1 42-15,-1 0-243 0,5-9 132 0,2-6 58 16,3-7 40-16,6-5-100 0,5-4 66 0</inkml:trace>
  <inkml:trace contextRef="#ctx0" brushRef="#br0" timeOffset="-194003.53">22608 13468 1167 0,'19'-11'0'0,"0"5"0"0,2 3 0 0,0 1 0 0,-5 0 0 0,1 1 0 0,-2 1 0 0,-1 0 0 0,0 0 133 0,2 7-51 0,-5 1-24 0,-2 3 64 15,-1 2-44-15,-5 2-15 0,-1 0-8 0,-2 2-77 16,0 0 28-16,-12-2-1 16,-2 1-10-16,-3 0 8 0,-2-3 30 0,-2 0-35 15,2-2 1-15,-1-1 34 0,3-3-1 0,6-4 74 16,0 1-42-16,3-1-27 0,2-2-13 0,4 1 181 16,1-2-86-16,1 0-35 0,0 2-29 0,12-2 57 15,9 2-39-15,4-2-1 0,1 1 28 0,5-1-25 16,-1 3-9-16,0-3-183 0,-2 0 74 0,-3 0 38 15,2 0 0-15,-4 2-438 0,1-2 230 0,-1 1 83 16,-3 1 70-16,-1 0-691 16,-8-2 359-16</inkml:trace>
  <inkml:trace contextRef="#ctx0" brushRef="#br0" timeOffset="-192776.75">23493 13290 782 0,'4'0'0'0,"-1"0"0"0,-1 0 0 0,2 0 0 0,0-1 0 0,-3-5 0 0,6-2 0 0,-4-2 0 0,1-1 0 0,-2 0 74 0,2 0-33 16,-3-3-9-16,1-2 8 0,-2 3-8 0,0-2 1 15,0 2 0-15,0 3 36 0,-3-1-36 0,-5 1 0 16,1 7 37-16,-7-1 0 0,2 2-37 0,-6 2 8 16,0 4 15-16,-3 11-23 0,-2 6 0 0,2 3-1 15,1 5 48-15,1 0-15 0,6 3-9 0,1 0 8 16,7-2-1-16,3 1-30 0,2-10 8 0,0 10-44 15,6-7 35-15,4-6 1 16,2 2-54-16,4-5 27 0,-2-2 9 0,2-4 17 16,-1-2-31-16,0-3 9 0,1-4 0 0,2 0-7 15,-2 0 30-15,3-11-49 0,1-6 38 0,0-3-88 16,-1-7 39-16,-1-2 1 0,1-6 1 0,2-8-147 16,-5-2 83-16,2-1 32 0,-2-8 24 0,3-9-120 15,-6 5 60-15,4-13 28 0,-4 8-44 16,-3 11 31-16,-3 1 23 0,-3 14 0 0,-2 6 43 0,-2 4-21 15,0 12 0-15,0 5 218 16,0 4-109-16,-9 6-51 0,-1 0-36 0,-1 15 227 16,0 10-110-16,-1 5-32 0,1 10 182 0,2 0-98 15,1 9-56-15,2 2-33 0,1 2 58 0,1 2-47 16,1-4-24-16,1 3-4 0,0-4-11 0,2 1-8 16,-2-2 0-16,2-1-112 0,0-2 56 0,0-1 28 15,0-10 8-15,0 0-265 0,0-4 138 16,2-10 47-16,5 0-370 0,2-9 184 0,5-3 91 0,-1-7 68 15,1-2-280-15,4 0 170 0</inkml:trace>
  <inkml:trace contextRef="#ctx0" brushRef="#br0" timeOffset="-192549.4">23898 13166 960 0,'12'0'0'0,"7"0"0"0,2 0 0 0,-1 2 0 0,-1 6 0 0,2 3 0 0,-3 4 0 0,3 6 222 0,-5 1-94 0,2 1-48 0,-4 1 49 16,-2-4-39-16,-1 9-34 0,-5-2 1 16,-5-4-65-16,-1 4 0 0,0-2 41 0,-9 0-80 15,-9-2 36-15,-3-2 22 0,-2 3 0 0,-1-7-40 16,-3-4 31-16,4-4 9 0,-9-1-14 0,4-8-179 16,3 0 70-16,4 0 56 0,3 0-167 0,0-6 95 15,7-3 34-15,3-2 32 0,8-2-154 0,0-2 92 16</inkml:trace>
  <inkml:trace contextRef="#ctx0" brushRef="#br0" timeOffset="-192325.96">24494 13072 1164 0,'0'-11'0'0,"0"5"0"0,-8 5 0 0,-6 1 0 0,-11 0 0 0,1 0 0 0,-6 17 0 0,0 3 169 0,-8 10-73 0,6 0-31 15,2 4 250-15,4 2-142 16,5 1-70-16,10-3 163 0,4 8-121 0,7 1-56 16,0-2-28-16,12-2-6 0,11-1-1 0,2-7-13 15,12 8-8-15,0-9-68 0,4-4 33 0,3-6 1 16,1-3 34-16,-3-5-310 0,13-3 151 0,-5-5 79 16,3-4-783-16,-2 0 400 0</inkml:trace>
  <inkml:trace contextRef="#ctx0" brushRef="#br0" timeOffset="-190429.28">25172 13024 725 0,'-7'-8'0'0,"1"3"0"0,1 1 0 0,1 1 0 0,-3 0 0 0,4 2 0 0,-1-2 0 0,1 2 90 15,0-2-21-15,3 3 113 0,0 0-75 0,0 0-37 16,0 0 0-16,0 0-39 0,4 0 10 0,10 3-8 16,1 1 0-16,8 0 88 0,1 1-45 0,0-3-21 15,-1-1 8-15,7 1-35 0,-4-2 4 0,-3 0 1 16,-1 0-127-16,-1 0 63 0,-4 0 40 0,-2 0-8 16,-6 0-292-16,-1 0 152 0,-3 0 52 0,-3 0-149 15,-2 3 80-15,0 5 70 0</inkml:trace>
  <inkml:trace contextRef="#ctx0" brushRef="#br0" timeOffset="-190202.42">25018 13320 472 0,'0'2'0'0,"0"0"0"0,0 0 0 0,0-2 0 0,2 0 0 0,-1 0 264 15,2 0-116-15,1 0-49 0,5 0-37 0,5 0 224 0,6 0-126 16,2 0-64-16,5 0 32 15,3 0-40-15,2 1-32 0,0 4 1 0,0-3-58 16,0 5 1-16,-4-3 33 0,-5 2 7 0,2-2-113 16,-3 5 52-16,-4-4 27 0,-3 1-115 0,-6-1 70 15,-2 1 35-15,0-3-161 0,-4-1 64 0,-1 0 51 16,-1 1-10-16,-1-3-173 0,0 0 80 0,0 0 65 16,0 0 26-16</inkml:trace>
  <inkml:trace contextRef="#ctx0" brushRef="#br0" timeOffset="-188986.22">26108 12912 365 0,'3'-8'0'0,"1"2"0"0,-3 0 0 0,2 0 0 0,-1 0 0 0,-1-1 0 0,1 0 91 15,0-1-29-15,0 1 0 0,0 1 3 0,0-1-1 16,-1-1-23-16,2 3 25 0,-1-3 0 0,0 5-34 16,-2-3 1-16,0 2 2 0,0-3 6 0,0 4-8 15,0 2-15-15,0-2 14 0,0 2 1 0,0-1 0 16,0 0-32-16,0 0 32 15,0 1-1-15,0-2 1 0,-2 1-24 0,0 1 23 16,-1-1-7-16,3 0-37 0,-1-1 14 0,-1 2 0 16,2-1 15-16,-2-2-28 0,2 3 0 0,0-1 30 15,0 0-10-15,0 0-16 0,0 0-5 0,0 0 26 16,-2 1 1-16,2-1-3 0,0 0-3 0,-2 0 2 16,2 2 0-16,-2-2 3 0,2 2-3 0,0-2 17 15,-1 2-16-15,1 0 0 16,0-2 2-16,0 2 21 0,0 0-19 0,-2 0-3 15,2 0 5-15,0 0-11 0,0-3 9 0,0 3 2 16,0 0-10-16,0 0 6 0,0 0 0 0,0 0-29 16,0 0-1-16,0 0 32 0,0 0-6 0,0 0-16 15,0 0 13-15,0 0 3 0,0 0-6 0,0 0 18 16,0 0-16-16,0 0 2 0,0 0 19 0,0 0-18 16,0 0-2-16,0 0 3 0,0 0 1 0,0 0-2 15,0 0 2-15,0 0-34 16,0 0 33-16,0 0 1 0,0 0 0 0,0 0-28 15,0 0 24-15,0 0 1 0,0 0-3 0,0 0-13 16,0 0 10-16,0 0 3 0,0 0-11 0,0 0 10 16,0 0-3-16,0 0 3 0,0 0-10 0,0 0 9 15,0 0-1-15,0 0 0 0,0 0-11 0,0 0 12 16,0 0-1-16,0 0-30 0,0 0 28 0,0 0 1 16,0 0-1-16,0 0-13 0,0 0 11 0,0 0 2 15,0 0-5-15,0 0 6 0,0 0-5 0,0 0 2 16,0 0 36-16,0 0-35 15,0 0 0-15,0 0 0 0,0 0 35 0,0 0-33 16,0 0 3-16,0 0-2 0,0 0 2 0,0 0-1 16,0 0 4-16,-3 0-246 0,0 0 116 0,-4 0 58 15,-5 13 21-15</inkml:trace>
  <inkml:trace contextRef="#ctx0" brushRef="#br0" timeOffset="-157784.51">21077 12821 345 0,'0'-13'0'15,"0"1"0"-15,2 1 0 0,4 2 0 0,0-2 0 0,-1-1 0 0,1 1 0 0,-1 1 92 0,2 3-30 0,-2-1 0 0,-1 1 52 0,-1 1-44 16,1 3-1-16,-2 2 47 0,0-2-41 0,-1 0-21 16,-1 3 7-16,0 0-27 15,0 0-1-15,0 10-1 0,-5 7 38 0,-9 4-37 16,-6 3 8-16,-1 4-9 0,1 1-29 0,-1-1 0 16,0 0 29-16,1-2-81 0,3-5 50 0,-6 6 8 15,11-11 1-15,-4-2-58 0,3 0 34 0,6-4 3 16,0-3 3-16,2-4 100 0,3 0-40 0,0-3-4 15,2 2 28-15,0-2-32 0,2 0 4 16,16 0-23-16,6 0 97 0,3 0-35 16,3-2-28-16,3-1 3 0,3-2 7 0,3 2-36 15,4-3 0-15,-7 3-31 0,2-1 0 0,-3-1 30 16,-6 4 9-16,4-1-107 0,-14 0 50 0,1 2 19 16,-2 0-210-16,-9 0 103 0,0 0 55 0,-3 0 11 15,-2 0-122-15,-2 0 53 0,-2 0 45 0,0 0-276 16,0 0 156-16,-2 0 75 0,-10 0 37 0,3 0-191 15</inkml:trace>
  <inkml:trace contextRef="#ctx0" brushRef="#br0" timeOffset="-157627.34">21228 12787 782 0,'-6'-8'0'0,"1"5"0"0,3 1 0 0,-2 0 0 0,1-1 0 0,1 3 0 0,-1 0 0 0,3 0 277 15,0 7-123-15,0 7-60 0,0 10-31 0,0-3 312 16,0 13-175-16,0 6-83 0,0 2 78 0,0 0-81 15,0 3-40-15,0-4-35 16,-2 10-6-16,0-3 0 0,-1-3 0 0,1 0-434 0,-2-1 217 0,-1-1 117 16</inkml:trace>
  <inkml:trace contextRef="#ctx0" brushRef="#br0" timeOffset="-153745.82">25811 12769 383 0,'0'-4'0'0,"0"-2"0"0,0 0 0 0,0 1 0 0,0 1 0 0,0 0 0 0,0 2 103 0,0-1-27 0,0 2-9 16,0-1 35-16,0 0-34 0,0 0-1 0,1 2-34 15,1 0 34-15,2 0-7 0,0 0-27 0,0 4 27 16,-2 6 1-16,-2 1-29 0,0 5 9 0,0 8 13 16,-12 0-21-16,-4 6 0 0,-7 6-1 0,-3-3 36 15,5 2-28-15,-10 5-7 0,8-3-55 0,2-8 27 16,-2 1 1-16,5-2-14 15,1-7 24-15,2 0-8 0,-2-4 11 0,8-4 40 16,-2-4-40-16,2-3 5 0,6-2-7 0,-1-2 52 16,2-1-7-16,2-1-40 0,0 0-6 0,0 0 176 15,0 0-71-15,11 0-48 0,12 0 1 0,5-1-1 16,10-5-40-16,-1 0 46 0,-2 3-15 0,12-3-8 16,-5 1-23-16,0 1-47 0,-7 0 23 0,3-1 1 15,-1 2 31-15,-5-1-87 16,-2 3 39-16,-7-1 0 0,-2 0-76 0,-3 2 55 0,-6 0 10 0,1 0-2 15,-6 0-309-15,-3 0 139 16,-1 0 86-16,0 0-299 0,-3 0 177 0,0 0 101 16,0 0 46-16,-6 0-263 0,-5-2 155 0</inkml:trace>
  <inkml:trace contextRef="#ctx0" brushRef="#br0" timeOffset="-153499.36">25876 12809 926 0,'-9'-3'0'0,"2"1"0"0,0 2 0 0,4 0 0 0,-1 0 0 0,1 0 0 0,3 7 0 0,0 11 357 0,0 5-162 0,0 4-81 0,0 3 276 15,3 3-182-15,2 8-88 0,2 1-44 0,-3 2 89 16,-1 1-66-16,-1-4-25 0,0 10-9 0,0-5-71 16,-2 2 0-16,0-3 39 0,0-2-143 0,0-5 79 15,0 4 28-15,-6-6 0 0,3-4-73 0,-1-2 54 16,-1-9 27-16,3-6-327 0,1-2 159 0,1-5 34 15,-2-5 55-15,2-3-255 16,0 0 149-16,0-3 65 0,5-16 45 0,9-3-217 16,3-5 127-16,4-7 64 0</inkml:trace>
  <inkml:trace contextRef="#ctx0" brushRef="#br0" timeOffset="-153228.31">26151 12777 947 0,'0'-12'0'0,"0"6"0"0,-2 0 0 0,-1 3 0 0,3-3 0 0,0 0 0 0,0 2 0 0,0-2 286 0,10 3-127 0,7-3-63 16,8 2 165-16,5 1-106 0,4 1-66 0,9 0-28 16,-2 2 76-16,2 0-52 0,2 0-26 0,-7 0 8 15,11 0-12-15,-6 0 0 0,-7 0-23 0,1 0-29 16,-5 2-1-16,-5 0 39 15,-1 0-9-15,-4-1-120 0,-5 1 60 0,-4 0 31 16,-3-2-111-16,-3 2-111 0,-3-2 87 0,-2 0 67 16,-2 0-338-16,0 1 174 0,-6 2 90 0,-6-3-67 15,-6 2 87-15,1-2 44 0,-5 0 20 0</inkml:trace>
  <inkml:trace contextRef="#ctx0" brushRef="#br0" timeOffset="-152857.63">26216 12715 360 0,'-16'2'0'0,"2"2"0"0,3 0 0 0,4-1 0 0,-2 1 0 0,4-2 0 0,2 2 318 16,1 0-143-16,2 4-71 0,0 3 271 0,0 5-175 15,0 4-83-15,2 4-43 0,6 5 187 0,1 0-114 16,0 8-49-16,2 9 64 0,-5-1-64 0,0 3-33 16,-3 5 0-16,-1 1-4 0,-2 3 8 0,0 2-36 15,0-3 0-15,0 1 7 0,0-4-8 0,0 0 1 16,0-10-28-16,0 6-9 15,0-14 37-15,0 1 0 0,0-6-36 0,0-11 1 16,0-4 43-16,0-6-93 0,-2-3 31 0,-1-5 22 16,-5-1-22-16,-3 0 13 0,2-8-14 0,-9-11 34 15,4-4-20-15,-5-2-119 0,0-3 56 0,0-3 34 16,0-3-210-16,1 2 115 0,-1 0 40 0,4 6 33 16,0 6-71-16,0 6 49 0,0 3 16 0,2 3 97 15,1 6-32-15,1 2-1 0,0 0-31 16,-1 2 97-16,1 12-57 0,0 0-16 15,-2 7 0-15,2 1 27 0,-1-3-6 0,3 6 1 16,1-6-12-16,1 3-13 0,1 1 38 0,6-5-30 16,0-1-287-16,0-3 137 0,2-3 58 15,11-2-331-15,5-6 197 0,9-3 98 0</inkml:trace>
  <inkml:trace contextRef="#ctx0" brushRef="#br0" timeOffset="-152498.25">26357 13215 1041 0,'15'-15'0'0,"-1"2"0"0,0 2 0 0,4-3 0 0,-2 0 0 0,1 0 0 0,3 1 0 0,0 2 226 15,0 1-96-15,0 7-49 0,0 1 207 0,2 2-119 16,-5 0-73-16,1 5 23 0,0 9-43 0,-5 2-21 16,-2 4-1-16,-1-1-71 0,-3 7 21 0,-4 0 0 15,-3-2 28-15,0 4-67 0,0 0 34 0,-10 1 7 16,-7-1-21-16,-1 0 24 15,-5-2 0-15,-2 0-10 0,-3-2-72 0,0-1 21 16,-4-4 29-16,2-2-7 0,0-4 0 0,1-3 18 16,6-4 8-16,2-3 111 0,2-1-53 0,4 0-24 15,3-2 0-15,5 0 191 0,3 0-102 0,1 0-31 16,3 0 73-16,0 2-64 0,1 0-32 0,19 2 0 16,3-3 45-16,9 3-31 0,10 0-7 0,-2-3 34 15,6 1-36-15,1 0 0 0,0-2-37 0,-6 0-70 16,2 0 30-16,-5 0 1 0,-2 0 39 15,-6 0-215-15,-8 3 108 0,3-3 53 16,-8 1-456-16,-6-1 213 0,-1 2 125 0,-4 0 23 16,-3 4-218-16,-3 3 142 0</inkml:trace>
  <inkml:trace contextRef="#ctx0" brushRef="#br0" timeOffset="-150561.25">27743 12703 303 0,'0'0'0'0,"0"0"0"0,0 0 0 0,0 0 0 0,0 0 0 0,0 0 0 0,-1-6 85 16,1 2-26-16,0-2-1 0,0-1 21 0,-2 0-23 0,2 3 8 15,-2-6-31-15,-1 3 30 16,3-5-30-16,0 1-1 0,-3 0-1 0,0 0 10 15,2-5-9-15,-1 4 1 0,-1-2-14 0,1 2 14 16,-2-2-1-16,0 3 6 0,-1-1-6 0,1 1 1 16,-2 4 0-16,1-1-6 0,-3 1 4 0,1-1 9 15,-2 4-13-15,1 0-15 0,-2 1 17 0,2 1 1 16,-3 0-11-16,2 2 18 0,0 0-9 0,-1 0 2 16,0 0 8-16,2 0-9 0,0 0 0 0,-1 6 8 15,1-1-8-15,1 3 0 0,-2 0-1 0,3 1 27 16,-1 0-24-16,3 1 7 15,-5 3 26-15,4-2-32 0,1 3 2 0,-1 0-1 16,-1 3 29-16,3 0 8 0,-1 2-37 0,0 0 0 16,3 1 53-16,-3 1-27 0,4 0 0 0,0 0-18 15,0 3-8-15,0-4-1 0,0 3 1 0,0 2 28 16,0-1 1-16,0-4-22 0,4 5 16 16,-3-1 0-16,0 1-24 0,2-2 1 0,-1 2-40 0,0-2 48 15,-1 3-8-15,1-3-1 16,0 0-31-16,-1 2 32 0,-1 0-3 0,0-4 5 15,3 5-11-15,-3-5 5 0,0 5-9 0,0-4 12 16,0 5-9-16,0-5 10 0,0 4-7 0,0-1 20 16,0-1-15-16,0-3-3 0,0 2-35 0,2-2 42 15,-2 2-7-15,0 0 1 0,0 3-37 0,0-2 34 16,0 1-2-16,0-1-31 0,0 7 29 0,0-5 2 16,0-1-6-16,0 1-21 0,-2-6-5 0,-2 4 33 15,0-3-14-15,1 0-34 16,1-2 34-16,-2 0 4 0,-2-3-23 0,2 4-4 15,-1-4 20-15,-1 0 3 0,1 0-17 0,-4-2 16 16,4 2-3-16,-3-3 28 0,2 0-1 0,-1 0-25 16,-2-1 1-16,2-1 23 0,0-1-17 15,-2-2-5-15,0-1 14 0,1-1-13 0,2-1 4 0,-4 1-3 16,2-2-35-16,-1-3 36 0,2 3 2 0,-2-2-2 16,3 2-67-16,-4-3 31 0,1 1-2 0,-1 2-58 15,-1-3 37-15,1 1 23 16,-2 0-15-16,-1-2-8 0,1 0 11 0,-3 0-11 15,2 0 31-15,-1 0-28 0,4-4-16 0,-2-3 40 16,1-4-56-16,2 0 22 0,1 1 0 0,1 1 17 16,1 0-16-16,1 1 22 0,1 0-14 0,0 3 57 15,0 0-21-15,2-1 1 0,-2 2-23 0,4-4-78 16,-1 0 29-16,1-5 7 0,0-3-72 0,1-4 55 16,7 1 28-16,3-1 0 0,2 2-352 0,5 1 193 15,-2 3 94-15</inkml:trace>
  <inkml:trace contextRef="#ctx1" brushRef="#br0" timeOffset="-203548.77">18946 18491 0,'0'0'15,"0"0"-15</inkml:trace>
  <inkml:trace contextRef="#ctx0" brushRef="#br0" timeOffset="-140201.4">5937 13797 368 0,'-14'0'0'0,"4"0"0"0,4 0 0 0,-1 0 0 0,0 0 105 15,2 0-29-15,-2 0-9 0,4 0-36 0,-1 0 115 16,0 1-57-16,0 8-19 0,2 4 7 0,1 3-22 15,1 9 0-15,0 1 33 0,0 2-27 0,0 3 8 16,0 0-37-16,1 1 77 0,5 0-39 0,2-3 0 16,2-3-37-16,2-9 48 15,1 2-9-15,3-6-39 0,-2-5 0 0,5-2 37 16,-1-6 0-16,2 0-29 0,-2-1-32 0,1-14 1 16,-3-6 22-16,-3-3 1 0,-5-6-41 0,-2-2 28 15,-3-4-7-15,-2 2-68 0,-1-2 37 0,0 3 23 16,-10-1-4-16,-6 1-82 0,0 5 45 0,-6 8 24 15,1 6-4-15,-5 4 0 0,3 8-20 0,2 2 18 16,-6 2 99-16,5 13-42 0,0 1-1 16,4 5-37-16,6-5 22 0,2 2-13 15,4-3-5-15,4 1-184 0,2-5 89 0,0-4 45 16,8-2 21-16,6-2-423 0,4-3 210 0,6 0 103 16,-4-11 50-16,6-6-134 0</inkml:trace>
  <inkml:trace contextRef="#ctx0" brushRef="#br0" timeOffset="-139811.43">5938 12496 957 0,'-8'-19'0'0,"2"2"0"0,2 1 0 0,1 4 0 0,1-3 0 0,0 3 0 0,2 0 0 0,0 1 167 0,0-1-59 0,4 1-41 0,5 2 142 0,5 1-88 0,-2 2-44 16,6 2-13-16,0 2 52 15,-1 2-41-15,0 0-21 0,0 10 0 0,-2 5-21 16,-2 4 8-16,-2 5-9 0,-3 1-39 0,-2 3 0 16,-4 4 40-16,-2-3-89 0,0 6 52 0,-2-3 15 15,-12 0-1-15,2-3-151 0,-6 0 80 0,-2-7 15 16,-1-5 30-16,-6 2-54 0,5-8 33 0,2-5 0 15,-3 0 195-15,2-5-84 0,7-1-41 0,0 0-3 16,3 0 154-16,6 0-79 0,1 0-49 0,4 0 221 16,0-1 52-16,9-3-152 15,14-4-72-15,6 0 107 0,4 0-89 0,9 1-45 16,-10 2-15-16,8-1-62 0,0 2 1 0,-1-3 30 16,-1 1 1-16,-1 1-540 0,1 1 279 0,-1 3 126 15,0 1-931-15</inkml:trace>
  <inkml:trace contextRef="#ctx0" brushRef="#br0" timeOffset="-138529.62">19050 13647 753 0,'-9'-2'0'0,"4"2"0"0,3 0 0 0,-2 0 0 0,1 0 0 0,-3 0 0 0,0 0 65 0,-1 5-9 0,-1 3 143 16,-1 4-83-16,1-2-42 15,-1 6-20-15,-2 3 114 0,-1 3-71 0,1 5-33 16,4-2 1-16,0 6 60 0,2-3-46 0,3-1-15 16,2 3 54-16,0-1-42 0,2-3-22 0,6-3 0 15,7 0-5-15,-4-7-8 0,6 0-8 0,2-4-15 16,-1 1 15-16,2-8 0 0,1-3-1 0,-1-2-34 15,-1 0 12-15,1-7 1 0,-3-11 22 16,0-2-102-16,-2-7 50 0,-4-1 15 0,-3-3-159 16,-2-3 85-16,-5 2 28 0,-1-1 25 15,0 2-62-15,-7 6 26 0,-8-1 13 0,-5 5 24 16,-1 8-14-16,-4 4 16 0,-3 5 0 0,5 2 40 16,-7 2-20-16,3 0 0 0,6 9-21 0,1 0 25 15,6 4 10-15,4-5-33 0,4 4-176 0,3-4 87 16,3-1 45-16,0-2 21 0,7-3-329 0,10-2 162 15,8 0 93-15</inkml:trace>
  <inkml:trace contextRef="#ctx0" brushRef="#br0" timeOffset="-138059.9">19098 12516 828 0,'-9'-9'0'0,"3"2"0"0,3 3 0 0,-2-2 0 0,3 1 0 0,2-1 0 0,0 0 109 0,0 0-38 0,0-1 9 0,0 0 101 15,8 1-75-15,1 0-36 0,2 1 0 0,1 3 20 16,1 0-21-16,3 0-8 16,-2 2 66-16,2 0-48 0,-2 2-23 0,1 9 1 15,2 3 74-15,2 2-53 0,-2 3-23 0,-2-2 18 16,-2 0-1-16,2 1-39 0,-4 0 8 0,-2 4-39 16,-3-3 0-16,-3 2 31 0,-3 3-1 0,0 0-31 15,-18 4 8-15,-3-3 24 0,-7 7-64 0,-2-4 32 16,5-4 7-16,-6 1 0 0,3-5-30 0,2-1 19 15,5-7-5-15,3-1 115 0,6-3-49 0,3-3-20 16,3-2-1-16,3-1 179 16,3 0-88-16,1-2-48 0,18 0-21 0,5 0 35 15,6 0-23-15,4 0-8 0,1-2 93 0,3-3-62 16,2 0-31-16,-3 1 1 0,1 2 101 0,-5 0-165 16,-3 0 0-16,-1 2-498 0,-1 0 327 0,-5 0 102 15,0 0 60-15,-3 0-994 0</inkml:trace>
  <inkml:trace contextRef="#ctx0" brushRef="#br0" timeOffset="-136715.83">27919 13645 739 0,'-9'-5'0'0,"1"2"0"0,3 3 0 0,0 0 0 0,-1 0 0 0,0 0 0 0,-3 13 0 0,4 1 141 0,-2 5-54 0,1 5-28 15,3 4 21-15,1 1-15 16,1 2-9-16,1 1-23 0,0 0 26 0,0-1-26 16,3-3-1-16,4-6 40 0,3 1-39 0,1-6 0 15,3 1 0-15,1-7-24 0,0-4 24 0,0-1 8 16,-1-6-9-16,2 0-35 0,-2-1-1 0,2-14 37 16,-2-5-31-16,-4-7-6 0,1-6 32 0,-3-6-12 15,-5 5-101-15,0-4 44 0,-3-2 28 0,0 0-86 16,-9 3 51-16,-3 1 15 0,-2 8-1 0,-4 3 5 15,2 11 0-15,-2 2 5 16,-1 4 13-16,1 7 31 0,3 1 0 0,0 0-38 16,3 3 2-16,5 5 4 0,1 5 1 0,6-2 7 15,0 1-95-15,0-1 46 0,6-2 22 0,10-3 1 16,0-3-293-16,3-3 142 0</inkml:trace>
  <inkml:trace contextRef="#ctx0" brushRef="#br0" timeOffset="-136170.29">28105 12477 1133 0,'0'-8'0'0,"0"1"0"0,-2 2 0 0,-2-2 0 0,4 0 0 0,0 0 0 0,0 0 0 0,4 1 0 0,5 0 0 0,5 0 117 0,2 3-43 0,0 0-20 15,1 2 52-15,-2 1-36 0,0 0 8 0,-2 6-50 16,-1 7 5-16,-3 0-1 0,-3 5 1 0,-4 1-35 16,-1 4 9-16,-1 3 26 0,0 0-1 0,-12 1-68 15,-4 1 34-15,-2-2 0 0,-3 0-62 0,0-3 40 16,-1 0 6-16,1-7 0 0,2-5-36 0,3 1 30 15,0-6 4-15,5-4 65 0,2 0-4 0,3-2-41 16,2 0-5-16,4 0 105 16,0 0-47-16,0-6-24 0,10 0 13 0,7 0 163 15,2 1-76-15,2 3-44 0,4-2 112 0,0 2-82 16,-1 2-41-16,3 0-21 0,-4 0 41 0,0 0-22 16,-1 0-8-16,3 0-209 0,-3 3 90 0,-2 2 43 15,-1-2 23-15,-3 1-197 0,0 2 106 0,-5 4 56 16,1 1-2-16</inkml:trace>
  <inkml:trace contextRef="#ctx0" brushRef="#br0" timeOffset="-134328.37">28846 12701 606 0,'0'0'0'0,"0"0"0"0,0-1 0 0,0-2 0 0,0 3 0 0,0 0 0 0,0 0 0 0,0-3 0 0,0 3 58 16,0 0-17-16,0 0-9 0,0 0 57 0,0 0-28 16,0 0-1-16,0 0 29 0,0 0-20 0,0 0-9 15,0 0-27-15,0 0 31 0,0 0-31 0,0 0 0 16,0 0 8-16,0 0 14 0,0 0-22 0,0 0 0 16,0 0-22-16,0 0 1 0,0 0 29 0,0 0-8 15,0 0-51-15,0 0 25 0,0 0 1 0,0 0-40 16,0 0 29-16,0 0-6 0,0 0 15 0,0 0 10 15,0 0-6-15,0 0 6 16,0 0 35-16,0 0-42 0,0 0 5 0,0 0-1 16,0 0 50-16,0 0-23 0,0 0 10 0,0 0-19 15,0 0 30-15,0 0-38 0,0 0 11 0,0 0-46 16,0 0 49-16,0-1-5 0,-1 1-5 0,1 0-44 16,0 0 21-16,-2 0-1 0,2-2-16 0,0 2 27 15,0 0 6-15,0 0-13 0,0 0-18 0,0 0 1 16,0 0 18-16,0 0-6 0,0 0-23 0,0 0 25 15,0 0 5-15,0 0-31 16,0 0 31-16,0 0-5 0,0 0 3 0,-4 0 34 16,4 0-35-16,0 0-1 0,0 0 2 0,0 0 33 15,0 0-1-15,0 0-28 0,-1 0 5 0,1 0-2 16,0 0-1-16,0 0 6 0,-2 0-35 0,2 0 32 16,0 0-3-16,0 0-40 0,0 0 42 0,0 0-4 15,0 0 0-15,0 0-36 0,0 0 34 16,0 0-6-16,0 0 2 0,0 0-1 15,0 0 2-15,0 0-4 0,0 0 30 0,0 0-27 16,0 0 2-16,0 0-1 0,0 0 27 0,0 0 2 16,0 0-26-16,0 0 1 0,0 0 0 0,0 0 3 15,0 0-2-15,0 0-34 0,0 0 34 0,0 0 3 16,0 0-20-16,0 0 15 0,0 0 0 0,0 0-3 16,0 0-4-16,0 0 3 0,0 0 2 0,0 0-7 15,0 0 25-15,0 0-20 0,0 0 1 0,0 0 17 16,0 0-16-16,0 0 2 0,0 0-2 15,0 0-26-15,0 0 26 0,0 0 4 16,0 0-59-16,0 0 26 0,0 0 0 0,0 0 23 16,0 0-38-16,0 0-4 0,0 0 32 0,0 0 5 15,0 0 2-15,0 0-13 0,0 0 9 0,0 0 19 16,0 0-2-16,0 0-19 0,0 0 0 0,0 0 36 16,0 0 1-16,0 0-31 0,0 0 23 0,0 0-22 15,0 0 1-15,0 0 10 0,0 0-34 0,0 0 5 16,0 0 21-16,0 0-28 15,0 0 25-15,0 0 1 0,0 0 0 0,0 0-35 16,0 0-5-16,0 0 35 0,0 0-10 0,0 0-21 16,0 0 0-16,0 0 17 0,0 0 0 0,0 0-27 15,0 0-6-15,-2 0 36 0,1 0-77 0,-3 0 30 16,0 0 20-16,3 0-1 0,-2 0-158 0,3 0 85 16,0 9 42-16</inkml:trace>
  <inkml:trace contextRef="#ctx0" brushRef="#br0" timeOffset="-133905.44">29431 12490 658 0,'0'-7'0'0,"0"3"0"0,0 2 0 0,0-2 0 0,-2 0 0 0,-1 2 0 0,-1-1 148 0,1 1-58 0,1 0-21 0,0 1 58 16,2-1-47-16,0 2-24 0,0 0 0 0,0 0 65 16,0 0-36-16,0 5-30 0,0 8 33 0,0 0-28 15,0 4 0-15,0 2-27 0,2 5 61 0,0 5-34 16,-2-2-1-16,0 6 7 15,0-1 0-15,0 3-33 0,0 1 8 0,0 1 6 16,0 0-14-16,0-1 0 0,0-3-1 0,0-4-16 16,0-4 25-16,0 0-8 0,0-5-28 0,1-2 28 15,1-6 0-15,-1-2-1 0,5-3-23 0,-4-3 24 16,-1 0-7-16,-1-4 6 0,0 0 9 0,0 0-12 16,0 0 2-16,0 0 33 0,-10 0-34 0,3 0 1 15,-1 0 2-15,3 0-121 0,0 0 63 0,0 0 22 16,3 0-478-16,0 0 238 0,2 0 100 15,0-2 67-15,0 0-550 0</inkml:trace>
  <inkml:trace contextRef="#ctx0" brushRef="#br0" timeOffset="-133461.58">28714 13065 707 0,'-12'0'0'0,"2"0"0"0,2 0 0 0,-1 0 0 0,1 0 0 0,0 0 0 0,2 0 310 16,3 0-143-16,0 0-67 0,1 0 96 0,2 0-81 15,0 0-42-15,0 0 9 0,0 0 82 0,0 0-65 16,2 0-34-16,7 0 1 15,5 4 50-15,1 2-34 0,7-3-29 0,4 3 93 16,3-3-57-16,0 0-28 0,5-2 0 0,2-1 52 16,8 0-45-16,-4 0 1 0,5 2 2 0,5-2 1 15,-5 4-39-15,4-1 7 0,3 0-11 0,0-2 3 16,5 3 1-16,6 0 0 0,1-2-38 0,-4-2 9 16,18 0 29-16,0 0-67 0,-1 0 33 0,-2 0 0 15,1-2 34-15,-14 0-86 0,3 0 34 0,-6 0 5 16,-11 2-53-16,-8 0 30 15,-3 0 22-15,-2 0-16 0,-5 0 18 0,-8 0 3 16,-4 0 9-16,-4 0-45 0,-3 0 0 0,-6 0 31 16,-3 0 9-16,0 0-152 0,-2 0 71 0,0 0 28 15,-2-2 0-15,-11 1-286 0,-1-2 161 0,-1-2 75 16,-5 3-433-16,2 2 255 0,-9 0 127 0</inkml:trace>
  <inkml:trace contextRef="#ctx0" brushRef="#br0" timeOffset="-133064.4">28888 13327 1076 0,'-13'0'0'0,"1"0"0"0,1 0 0 0,2 0 0 0,0 0 0 0,1 0 0 0,3 0 0 0,4 0 0 0,-1 0 169 0,2 5-68 0,0-3-26 0,2 5 123 16,9-3-83-16,10 2-41 0,2-5 120 0,9 1-81 15,3-2-32-15,13 0-8 0,4 0 69 0,4 0-55 16,7-2-27-16,-4-3 16 0,-2 1-13 0,11 0-9 16,-6 2-21-16,0-1 25 0,-10 3-25 0,4 0-1 15,1 3 9-15,-3 3-51 0,-5 2 22 0,-6-1-1 16,0 0-58-16,-5-3 39 15,0 0 9-15,-3 0 31 0,-5-4-123 0,-1 2 54 16,-5-2 10-16,-5 0-69 0,-5 0 42 0,-1 0 26 16,-6 0 1-16,0 0-32 0,-7-2 13 0,3 0-1 15,-3 0 7-15,0 0-58 0,-3-1 29 0,-9 0 22 16,-3 3-215-16,-2 0 114 0,-3 0 50 0,-5 0 36 16,1 4-300-16,-6 4 164 0,0 3 83 0,0-2-264 15</inkml:trace>
  <inkml:trace contextRef="#ctx0" brushRef="#br0" timeOffset="-132675.62">28781 13414 610 0,'-19'-13'0'0,"3"9"0"0,4 3 0 0,2-2 0 0,0 3 0 0,3 0 0 0,-1 0 393 0,1 14-180 0,0 8-90 0,6 4 104 15,-1 6-101-15,2 10-47 0,0 1-23 0,0 4 51 16,0 2-37-16,2 1 8 0,-1 1-45 0,3 0 4 16,-2-2-5-16,-2-3 1 0,0-1 0 0,0-8 8 15,0-2-8-15,0-3-1 0,-2-7-20 0,-7-1 21 16,0-5 0-16,-3-3 7 0,0-5 1 0,-3-2-9 16,-2-6 1-16,-1-3-58 0,-4 0 23 0,2-2 0 15,-4-14 30-15,5 0-66 0,-4-6 30 16,2-3-11-16,-1-2-125 0,1-6 69 15,2 3 39-15,4 4 4 0,5 5-122 0,-2 4 55 16,1 2 40-16,4 9-11 0,-2 1 89 0,2 3-21 16,-2 2-28-16,2 0 102 0,-3 11-48 0,1 6-29 15,1 2 7-15,0 1 49 0,1 5-32 0,-1 0-2 16,5-5-54-16,-1 5 21 0,1-5 13 0,3 1 32 16,0-4-278-16,0-2 115 0,0-6 59 0,0 3 8 15,5-5-285-15,3-1 160 16,4-4 80-16,4-2-228 0</inkml:trace>
  <inkml:trace contextRef="#ctx0" brushRef="#br0" timeOffset="-132346.66">28880 13583 980 0,'-2'-9'0'0,"2"5"0"0,-3 0 0 0,3 1 0 0,0 1 0 0,0 0 0 0,0 2 0 0,0 0 0 0,0 0 215 0,0 13-91 0,0 6-46 0,3 5 60 16,-1 2-53-16,0 4-18 0,-2 2 123 0,0 2-79 16,0 0-39-16,0 0 0 0,0 0 54 0,-4 0-39 15,-1-3-31-15,0-1 0 0,1-1-33 0,1-6 10 16,-2-1 0-16,4-1-70 0,-1-5 31 0,1-4-1 15,1-3 40-15,-2-4-77 0,2 0 38 0,-2-4 9 16,2-1-251-16,-2 0 102 0,1 0 74 0,-5 0 36 16,6-1-278-16,-1-5 128 0,1-4 80 15,0-2 37-15,0 2-268 0,1-6 152 16,10 2 76-16</inkml:trace>
  <inkml:trace contextRef="#ctx0" brushRef="#br0" timeOffset="-132125.26">28985 13805 575 0,'-10'0'0'0,"2"0"0"0,1 0 0 0,0 0 0 0,2 0 0 0,-1 0 496 16,4 0-231-16,2 0-109 0,0 0 119 15,2 0-122-15,9 0-60 0,6 0-30 16,3 0 146-16,3 0-80 0,4 0-52 0,-6 0-22 16,2 0-49-16,0 0 27 0,-1 0 0 0,-4 0-161 15,-2 0 77-15,-2 0 41 0,-3 2 22 0,-4-2-197 16,-1 0 110-16,-3 2 20 0,-1-2-80 0,-1 0 19 15,-1 0 52-15,0 0-32 0,0 0-85 0,0 0 78 16,-3 0 35-16,0 1 0 0,1 4-214 0,2-4 125 16,0 1 53-16</inkml:trace>
  <inkml:trace contextRef="#ctx0" brushRef="#br0" timeOffset="-131882.91">29445 13608 1097 0,'-3'-13'0'0,"-2"3"0"0,-1 2 0 0,-6 1 0 0,0 3 0 0,-2 3 0 0,1 1 0 0,2 0 127 0,-3 5-47 0,-1 14-23 15,1 1 149-15,0 6-86 16,2 4-35-16,0 5 74 0,4 0-63 0,0 1-31 16,2 0-1-16,3 0 21 0,3-4-18 0,0-2-9 15,0 1-57-15,0-4 0 0,2-3 32 0,5-3 0 16,4 0-70-16,2-3 31 0,1-2-1 0,1-3 40 15,0-5-333-15,0-1 130 0,2-3 49 0,-1-4-395 16,3 0 242-16,-3 0 121 0,2-6 59 0</inkml:trace>
  <inkml:trace contextRef="#ctx0" brushRef="#br0" timeOffset="-131659.5">29440 13816 1198 0,'0'-7'0'0,"0"5"0"0,0 0 0 0,0-1 0 0,1-1 0 0,8 1 0 0,7 2 0 0,0-2 0 0,4 3 190 15,-1 0-78-15,-1 6-40 0,1 6 101 0,-3 1-74 16,1 1-33-16,-2 3 0 0,-3 3-26 0,-4-2-7 16,-3 1 8-16,-3 0-82 0,-2 5 37 0,-4-3 0 15,-10 2 37-15,-5-6-113 16,-4 3 53-16,-3-6 30 0,3 1-194 0,-2-7 102 16,1-2 17-16,3-4 37 0,1-2-212 0,1 0 111 15,3 0 33-15,4-8 34 0,4-6-60 0,6-5 40 16,2-5 32-16,2-2-174 0,12 1 99 0,8-4 49 15</inkml:trace>
  <inkml:trace contextRef="#ctx0" brushRef="#br0" timeOffset="-131492.86">29683 13709 565 0,'10'-2'0'0,"-5"2"0"0,-3 0 0 0,-2 9 0 0,0 7 0 0,-4 4 125 0,-9 3-47 16,-1 0-22-16,2 5 360 0,-2-1-196 0,2 0-94 15,2-2 255-15,5-4-174 0,4 0-88 0,1 0-34 16,0-3 52-16,1-6-51 0,9 4-27 0,7-5-186 15,3-2 80-15,-1-2 48 0,0-1-8 0,3-3-149 16,-1-1 95-16,-2 0 46 0,3-2 25 0,-3 0-557 16,-3 0 200-16,0 0 161 15</inkml:trace>
  <inkml:trace contextRef="#ctx0" brushRef="#br0" timeOffset="-131341.36">29823 13836 1182 0,'0'-6'0'0,"0"5"0"0,0-1 0 0,0 1 0 16,0-3 0-16,0 0 0 0,0 1 0 0,0-3 0 0,8 4 205 0,0 0-87 0,3-1-42 0,0 3 78 0,0 0-53 16,1 0-38-16,2 5-241 0,-3 1 105 15,3 1 53-15,-3-1 26 0,1-3-184 16,2 4 101-16,-1-3 55 0,0-1-462 0</inkml:trace>
  <inkml:trace contextRef="#ctx0" brushRef="#br0" timeOffset="-131166.82">30063 13707 656 0,'-2'-7'0'0,"-1"2"0"0,-2 2 0 0,0 1 0 0,2 2 0 0,-4 0 0 0,4 0 189 0,1 10-70 0,0 6-47 16,2 7 276-16,0-1-157 0,-3 5-80 0,3 1-38 15,-2 2 188-15,2 1-118 16,-3 0-56-16,2 0-95 0,1-2 20 0,0 0 0 16,0-7 29-16,0 0-339 0,0 0 166 0,0-8 82 15,0-2-183-15,0-5 133 0,0-5 43 0,0-2-51 16,0 0-381-16,0-3 228 0</inkml:trace>
  <inkml:trace contextRef="#ctx0" brushRef="#br0" timeOffset="-130972.66">30169 13641 455 0,'7'-11'0'0,"4"7"0"0,1 2 0 0,-4 2 0 0,2 0 0 0,-2 8 0 0,3 7 421 0,0 8-198 0,-3-1-95 0,3 5 253 15,-5 5-175-15,3-1-86 0,-6 2-36 0,-2 0 79 16,-1 3-65-16,0-5-33 0,0 1-59 0,-6 0 27 15,-5-2 8-15,-5-1-8 0,1-4-156 0,-3-4 78 16,-2-2 39-16,-2-4-261 0,5-3 158 16,-4-1 41-16,0-4 45 0,-1-3-372 15,3-4 183-15,0 0 78 0,6 0 42 0,3-13-197 16,1-10 128-16</inkml:trace>
  <inkml:trace contextRef="#ctx0" brushRef="#br0" timeOffset="-130719.1">30346 13577 738 0,'15'-5'0'0,"0"5"0"0,-1 0 0 0,-3 0 0 0,-3 5 0 0,1 7 151 0,-4 3-59 15,0 2-30-15,0-1 138 0,-3 1-87 0,-1 0-41 16,1 1 1-16,-2-4-85 0,0 1 22 0,0-6 9 16,-7 4 14-16,-4-2-74 0,-1-6 37 0,-3 0 0 15,1-2 2-15,4-2 43 0,-1-1-8 0,0 0-1 16,5 0 32-16,-1 0-41 0,4 0 2 0,3 0-28 15,0 0 207-15,0-1-88 0,3-2-43 0,10 0 59 16,4-2-50-16,2 3-16 0,-1-2-9 0,3 0-94 16,2 0 34-16,2 2 1 15,-2 0-372-15,-1 0 204 0,7 2 96 0,-2 0 29 16,1 0-581-16</inkml:trace>
  <inkml:trace contextRef="#ctx0" brushRef="#br0" timeOffset="-130222.43">31022 13401 511 0,'0'-15'0'0,"0"4"0"0,0 1 0 0,0 0 0 0,0-2 0 0,-3-1 128 0,-1-1-47 16,-4-1-24-16,2 3 107 0,-2-4-65 0,-3 1-25 15,5 2-9-15,-5 0 40 0,3 4-36 0,1 4 0 16,-2-1 4-16,-4 3 9 0,2 3-49 0,-6 3 0 16,1 14 29-16,-3 6-30 15,1 10 9-15,-6 6-8 0,7-2 64 0,7-2-33 16,1 2 1-16,1-2 7 0,7-8 8 0,1 8-47 16,0-12 0-16,1-1 22 0,7-2-22 0,3-7-1 15,0-2-74-15,6-6 33 0,-4-3 21 0,6-2 0 16,2-2-143-16,-3-14 79 0,0-7 31 0,0-3 19 15,1-7-216-15,1-6 107 0,-3 0 29 0,-3-4-41 16,-2-4 19-16,-2-2 41 0,1-6-3 0,0-9-33 16,-3 2 34-16,3-4-1 15,-3 7-3-15,4-11 36 0,-3 22 1 0,-5-2-1 16,-2 17 126-16,1 8-63 0,-3 9-39 0,0 3 340 16,0 5-161-16,0 6-90 0,-5 2-18 0,-1 13 168 15,-5 15-75-15,3 2-66 0,0 13-25 0,-1 5 64 16,4 5-47-16,0 1-25 0,0 4 108 0,-1 10-70 15,3-6-31-15,-5-3 1 0,5-6-34 0,0 4 3 16,-1-3 8-16,4-3-207 0,0-2 99 16,0-6 50-16,0-9 25 0,0 0-498 0,4-13 230 0,6-1 131 15,0-10-272-15,2-5 184 16,3-5 92-16</inkml:trace>
  <inkml:trace contextRef="#ctx0" brushRef="#br0" timeOffset="-130001.46">31240 13202 1017 0,'12'-9'0'0,"2"5"0"0,5-2 0 0,-3 1 0 0,5 3 0 0,-4 0 0 0,1 2 0 0,1 0 387 0,4 13-178 15,-8 3-79-15,4 8 110 0,-5 0-104 0,-4 3-52 16,-1 0-25-16,-4 2-48 0,-2-2 30 0,-3 5-8 16,-5-2 0-16,-9-3-48 0,-7 1 24 0,-1-4 8 15,-5-1-132-15,-1-4 74 0,-4-4 36 0,2-4 1 16,0-6-224-16,5-3 76 0,2-2 75 0,2 0-250 15,3 0 148-15,11-2 72 0,-1-8 38 0,8-4-197 16,0 3 121-16,15-4 56 0,10 0 28 16,3-2-179-16</inkml:trace>
  <inkml:trace contextRef="#ctx0" brushRef="#br0" timeOffset="-129824.99">31665 13223 834 0,'14'-20'0'0,"-3"4"0"15,-8 3 0-15,-1 0 0 0,-2 2 0 0,0 1 0 0,-11 4 0 0,-8 5 204 0,-6 1-85 0,0 0-43 0,-5 15-22 0,-6 9 275 0,6 0-139 16,-5 10-83-16,6 1 184 16,7 3-128-16,8-7-66 0,2 4-32 0,9 1 210 15,3-4-125-15,0 2-58 0,10-5 8 0,12 0-34 16,8 1 0-16,-1-12-25 0,9 5-324 0,2-8 158 16,4-1 79-16,4-6 39 0,4 0-327 0</inkml:trace>
  <inkml:trace contextRef="#ctx0" brushRef="#br0" timeOffset="-127963.22">31330 13004 244 0,'0'-3'0'0,"0"2"0"0,0-2 0 0,0 2 0 0,-2-2 0 0,2 1 48 0,0 1 0 15,0-1-28-15,0 2-35 0,0 0 33 0,0 0 1 16,0-2-1-16,0-1-77 0,0 2 34 0,0-1 3 16,0 1-55-16,0-3 38 0,2 2 0 0,0-2 37 15,-1 2-27-15,-1-3 22 0,4 3 1 0,-4-3 80 16,0 3-42-16,0 0 0 0,0-2-47 15,0 2 194-15,0-2-83 0,0 2-45 0,0 0-9 0,0-1 68 16,0 3-26-16,0 0 4 16,0 0 70-16,-7 0-63 0,0 13-31 0,-2 0 0 15,2 2 53-15,-3 3-34 0,-2 6-29 0,0 4-1 16,4-1 127-16,-2 5-74 0,4 4-37 0,-3 0 156 16,2 7-101-16,2-2-45 0,0 2-23 0,4-1 69 15,-1 1-47-15,0-5-14 0,2 8-20 0,0-10-11 16,0 2 0-16,0-2-1 0,0-3-45 15,0-5 31-15,2 4-8 0,3-11 23 0,1 1-68 16,-1-5 34-16,6 0-1 0,-5-5-93 16,6-3 56-16,-4-2 8 0,7-1 23 0,-2-4-247 15,6-2 122-15,-2 0 44 0,1 0-150 0,3 0 91 16,-2-2 58-16,5-4 28 0,-1 1-425 0</inkml:trace>
  <inkml:trace contextRef="#ctx0" brushRef="#br0" timeOffset="-127720.88">31838 13379 1328 0,'-7'-6'0'0,"7"4"0"0,0 2 0 0,0 0 0 0,0 0 0 0,2 0 0 0,4 0 0 0,4 0 347 0,7-2-158 0,-1 1-69 0,5-2 204 15,4-1-145-15,-5-2-74 0,3 3-36 16,-1-1-28-16,0 1 0 0,-2-1-8 16,-1 2-280-16,-2 0 140 0,-3-1 70 0,1 3 35 15,-4 0-190-15,0 0 109 0,-5 0 57 0,-1 0-1 16,1 0-640-16</inkml:trace>
  <inkml:trace contextRef="#ctx0" brushRef="#br0" timeOffset="-127491.9">32221 13130 1421 0,'1'0'0'0,"2"0"0"0,-3 6 0 0,2-2 0 0,2 0 0 0,-4 2 0 0,0 1 0 0,0 4 0 0,0 3 414 16,0 2-191-16,0 4-95 0,0-1 221 0,0 8-162 16,0-1-77-16,0 0-39 0,0 5 24 0,0-1-22 15,-6 0-10-15,3-2-120 0,-2 5 45 16,-1-6 22-16,1 1 1 0,2-4-227 0,-5-1 121 0,3-2 64 15,-1-4-347-15,6-6 194 0,-2-1 97 0,-1-5-36 16,3-2-314-16,0-3 202 16,0 0 101-16,0 0-96 0,0-13 99 0,3-7 41 15</inkml:trace>
  <inkml:trace contextRef="#ctx0" brushRef="#br0" timeOffset="-127276.47">32270 12907 879 0,'4'-11'0'0,"4"5"0"0,10 5 0 0,-4 1 0 0,3 0 0 0,1 0 0 0,3 5 347 0,1 10-161 0,1 6-76 16,-2 3 313-16,5 10-194 0,-6 3-99 0,-2 7-40 15,1 5 104-15,-5 1-81 0,-5 6-39 0,-4 3-1 16,-3 9-1-16,-2-14 9 0,-5 17-48 0,-10-6 39 16,-3 2-40-16,-8-4 1 0,1-4 0 0,0-12-75 15,-5-1 33-15,-2-5 21 0,0-8-169 0,5-11 94 16,0-5 34-16,6-7 34 0,-1-5-663 0,3-5 317 15,10 0 134-15</inkml:trace>
  <inkml:trace contextRef="#ctx0" brushRef="#br0" timeOffset="-122363.98">7276 15171 506 0,'-9'3'0'0,"0"2"0"0,3 5 0 0,2 0 0 0,2-5 117 0,2 3-34 0,0-5-30 0,0 2 1 16,0 1 194-16,4-1-107 0,8-3-55 0,2-2-18 15,4 0 174-15,0 0-104 0,6 0-53 0,-4 0 91 16,-2 0-71-16,3 0-28 0,0 0 33 0,-3 0-39 16,3 0 0-16,-4 0-38 15,1 0-4-15,-4 0 12 0,1 6-8 0,-1-2 0 16,-3 0-24-16,-2 0-1 0,1-1 25 0,-3-1-129 15,-2 0 61-15,1 1 33 0,-4-3 1 0,-1 0-287 16,2 0 147-16,-2 0 44 0,-1 0-375 0,0 0 219 16,0 0 110-16,0 1 55 0,0 5-338 0</inkml:trace>
  <inkml:trace contextRef="#ctx0" brushRef="#br0" timeOffset="-122187.94">7368 15572 1491 0,'-1'5'0'0,"1"1"0"0,0-2 0 0,-2-2 0 0,2-2 0 0,0 0 0 16,0 2 0-16,0-1 0 0,3 2 252 0,14-1-110 0,-2-2-54 0,6 2 269 0,5-1-162 15,-9 3-72-15,9-3-64 0,-4 4 1 0,-1-3-27 0,-1 1-1 16,1-2-331-16,-2 3 174 0,-5 1 75 0,2-4 41 16,-3 2-566-16,-3-1 296 0,2-2 65 0,-1 0-168 15</inkml:trace>
  <inkml:trace contextRef="#ctx0" brushRef="#br0" timeOffset="-121852.01">8034 14928 1047 0,'0'0'0'0,"0"0"0"0,2 0 0 0,3 0 0 0,-3 0 0 0,0 8 0 0,-1 2 0 0,-1 6 334 0,0 1-150 0,0 4-68 0,-9 8 23 15,-3 1-54-15,-2 2-26 0,-2 0 1 16,-2 0-49-16,-1-1 8 0,1-5 14 0,-3-2-48 0,3-4 24 16,4-7 0-16,-1 2 24 0,4-5 83 0,0-2-45 15,3-3-1-15,5-1-37 0,0-4 148 0,1 0-74 16,2 2-29-16,0-2-8 0,5 0-9 0,9 0 1 16,9 0 64-16,-1 0-46 0,3 0-16 15,6 0-8-15,0 0 6 0,0 0 0 16,5 0-30-16,-3 0 1 0,-1-2-89 0,0 0 41 15,-5 2 23-15,0-2 1 0,-7 2-305 0,1-2 161 16,-3 2 53-16,-4-1-450 0,-5 1 233 0,-1 0 133 16,-3-2-135-16,-2 2 135 0,-1 0 58 0,-2-2 42 15,0-4-317-15,0-6 176 0</inkml:trace>
  <inkml:trace contextRef="#ctx0" brushRef="#br0" timeOffset="-121670.2">8096 14997 1134 0,'-6'3'0'0,"4"2"0"0,2 1 0 0,0 1 0 0,0 2 0 0,0 4 0 0,0 5 0 0,2 2 0 0,4 6 0 0,-1 7 387 0,1 1-169 0,-1 10-97 0,0-1 197 15,-2 3-143-15,-3-1-71 0,0 1-36 16,0-4 6-16,0 7-41 0,0-13 0 0,0 0-85 16,0-2 43-16,0-10 21 0,0-7 8 0,2-1-361 0,2-9 187 15,3-5 93-15,2-2 33 16,4-11-563-16,-3-13 248 0,7-12 159 0</inkml:trace>
  <inkml:trace contextRef="#ctx0" brushRef="#br0" timeOffset="-121464.49">8406 14977 524 0,'14'-2'98'0,"7"-1"-49"0,2 2-24 0,3-7 424 16,1 1-208-16,0-1-96 15,8 1-60-15,0 2 155 0,3 0-103 16,4 2-53-16,-8 1-25 0,6 0 179 0,-2 2-106 15,-3 0-50-15,0 0-25 0,-4 0-105 0,-3 0 41 16,-5 0 7-16,-2 0-285 0,-5 2 159 0,-7-2 79 0,0 0 40 16,-6 0-429-16,-1 0 192 0,-2 0 122 15,-7 2-328-15,-12 4 209 0,-6-1 104 0,-3 2 52 16</inkml:trace>
  <inkml:trace contextRef="#ctx0" brushRef="#br0" timeOffset="-121146.27">8522 14958 684 0,'-13'0'0'0,"3"4"0"0,5-1 0 0,3 1 0 0,0-1 162 0,2 5-56 0,-3 1-41 0,3 7 0 0,0 5 281 16,3 3-156-16,1 4-71 15,3 3 242-15,-1 5-164 0,4 5-82 0,-2 1-41 0,-3-2-21 0,0-4 85 16,0 1-57-16,-1-1-24 0,1-2 0 0,-3-7-97 16,-1-2 37-16,1-2 8 15,-2-5-162-15,0-6 94 0,0-1 49 16,0-4-82-16,-5-5 64 0,-5-2 28 0,-1 0-198 15,-3 0 104-15,1-9 17 0,2-5-62 16,-3 0 49-16,1-1 23 0,0-1 7 0,2 6 109 16,6 2-40-16,-1 1 1 0,0 2-39 0,2 4 163 15,2-2-78-15,0 3-39 0,-3 0-23 0,2 18 57 0,-1 3-23 16,-2-1-6-16,3 9 3 0,-4-1 67 16,2-1-40-16,0 1 1 0,0-2 1 0,0-6-130 15,4-3 46-15,-1-6 14 0,2-1 40 0,0-4-353 16,0-3 165-16,0-3 61 0,3-3-314 0,10-17 193 15,3-6 99-15,4-10-234 0,-3 0 165 0</inkml:trace>
  <inkml:trace contextRef="#ctx0" brushRef="#br0" timeOffset="-120909.38">8604 15233 726 0,'18'-13'0'0,"4"5"0"0,-3 0 0 0,5 3 0 0,-1-2 0 0,-3 4 317 16,3 0-134-1,0 0-79-15,-1 3-36 16,-1 0 84-16,-2 3-59 0,-2 6 47 0,-6 3-46 0,0 7-132 15,-6 4 55-15,-3 1 16 0,-2 3 0 0,-4 1 0 0,-12 2-78 16,-5 0 35-16,-7 1 21 0,-2-4 1 0,1-7 39 16,-4 2-18-16,-1-8 8 0,4 0-9 0,2-5 76 15,9-3-40-15,0-3-35 0,8 1-12 16,1-4 341-16,7 0-169 0,-1 0-80 16,4 0-40-16,3 0 118 0,15 0-71 0,8 2-48 0,6-2 1 15,4 2-2-15,3 2 0 0,2 0-39 0,-3 1-378 16,11 3 185-16,-6 1 97 0,0 1 49 0,3-1-912 15,-3 4 419-15</inkml:trace>
  <inkml:trace contextRef="#ctx0" brushRef="#br0" timeOffset="-119826.33">9627 15213 563 0,'-7'0'0'0,"2"-1"0"0,1-4 0 0,-1-2 0 0,-1-1 0 0,1-5 108 0,-3 0-37 15,0-2-1-15,1-2 12 0,0-1-49 0,-1 1-1 0,-2-1 1 16,1-2-7-16,-1 3 7 0,-1 0 8 16,2 4-35-16,-4 0 0 0,2 4 27 15,-2 3 0-15,-1 2 4 0,0 2 4 0,-2 2-9 16,2 2 34-16,-6 16-34 0,3 2 1 0,1 6-9 15,0 4 81-15,3 2-39 0,1 2-1 0,3 1-33 16,2 1 29-16,5 0-1 0,2-3-19 0,0 0-8 16,0-5 26-16,4-3 1 0,3-5-28 0,7-1-38 15,-1-4 47-15,0-4-8 0,2-5-65 0,1-1 33 16,1-5 0-16,-3 0 32 16,3-5-113-16,2-12 48 0,-6-6 15 0,2-4-1 15,-2-4-107-15,-1-3 55 0,-3 0 22 0,-2 0 22 16,0-1-74-16,0 1 42 0,-2 2 3 0,-1 2-65 15,-2 8 26-15,0-3 34 0,-2 4 59 16,0 10-1-16,0 0-30 0,0 7-1 0,0 1 168 0,0 3-78 16,-2 0-36-16,-4 20-24 0,3 7 189 0,-2 2-97 15,5 5-26-15,0 3 59 0,0 0-32 0,0 0-35 16,3 0 20-16,5-2 67 0,2-3-58 16,1-5-26-16,1-6-21 0,3-1-4 15,-2-6 0-15,2-5 7 0,-2-3-78 0,0-6 35 16,-2 0 1-16,3-6 34 0,-2-14-117 0,0-7 64 15,-1-4 4-15,-2-3-126 0,5-10 64 16,-5 12 42-16,2-3 1 0,3-1-36 0,-1 6 14 0,2 3 22 16,-2 9-31-16,1 3 21 0,-2 3-16 0,4 9 28 15,-2 3 30 1,0 0 1-16,1 12-32 0,-4 10 5 0,-1 4 94 16,-3 6-49-16,-2-1-13 0,-1 6 71 0,-2-2-39 15,0-4 9-15,-2 0-19 0,0-10-2 0,0 0 28 16,0-11-23-16,-2 0 7 0,-4-4-28 0,-1-5 64 15,-2-1-26-15,1-1 4 0,-1-15-62 16,1-7 30-16,3-3 3 0,0-2 2 0,5-3 3 0,0 0-106 16,0 0 49-16,0 0 23 0,5 4-98 15,6-1 55-15,0 5 31 0,2 3-13 0,2 1-293 16,2 3 144-16,1 7 79 0,2 1 17 0,2 5 20 0,3 3-310 16,-3 0 173-16</inkml:trace>
  <inkml:trace contextRef="#ctx0" brushRef="#br0" timeOffset="-119589.72">10390 15059 889 0,'2'-4'0'0,"1"-3"0"0,-3-4 0 0,0-5 0 0,0 2 0 0,-6-4 0 0,-2 1 0 0,-3 1 189 16,1 3-82-16,-1 0-37 0,-1 1-1 0,-2 5 8 15,-1 3-22-15,-2 4 8 0,-6 0 30 0,3 9-31 0,-2 12 79 16,-3 11-54-16,7 0-28 0,2 0 9 0,3 3 4 15,3-1 1-15,7 1-41 0,3-4 1 0,0-2-108 16,2-7 62-16,12 4 19 0,3-5-1 0,8-5-123 16,2-3 76-16,3-1 37 0,1-6 8 0,1-3-489 15,4-3 239-15,-4 0 85 0,2 0 70 0</inkml:trace>
  <inkml:trace contextRef="#ctx0" brushRef="#br0" timeOffset="-119285.51">10806 14939 947 0,'0'-19'0'0,"0"3"0"0,-4 1 0 0,-6 3 0 0,-1 1 0 0,-1 6 0 0,-4 0 0 0,0 5 88 0,-2 0 130 16,-4 8-92-16,2 9-47 0,-3 4-15 0,2 3-8 0,3 1 35 16,2-1-29-1,7-7-1-15,0 3-28 0,6-6 111 0,3 0-59 16,0-2-27-16,0-3 12 0,12-2 1 15,4 0-38-15,4-1-70 0,1-5 31 0,-1 3 0 0,1-1-45 16,0 3-59-16,-3 1 72 0,-3 0-282 0,-4 3 322 16,-2 0 8-16,-2 3-25 0,-5 0 7 0,-2 0-20 0,0 2 13 15,-12 1 105-15,-7 0-53 0,0-3-35 16,-5 0 0-16,-3-3 37 0,4-3-29 0,-9 1 8 16,2-5-29-16,3-1 19 0,6 0-183 15,0-2 89-15,7 0 37 0,3 0 21 0,4-2-346 16,7-7 167-16,0-2 88 0,12-4 30 0</inkml:trace>
  <inkml:trace contextRef="#ctx0" brushRef="#br0" timeOffset="-119125.43">10986 14987 602 0,'15'-3'0'0,"1"1"0"0,-4 0 0 0,-3 2 0 0,0 0 0 16,-4 0 414-16,-3 0-190 0,0 0-96 0,-2 7-39 15,0 3 225-15,0 4-141 0,0-1-70 0,0 1-110 16,0 3 39-16,-4-1 9 0,2-1-8 15,0 0-336-15,2-7 169 0,-1 4 82 0,1-2 43 0,-2-7-423 16,2 1 219-16,-2-2 112 0,-1-2-151 16,1 0 74-16</inkml:trace>
  <inkml:trace contextRef="#ctx0" brushRef="#br0" timeOffset="-118761.52">11141 14469 763 0,'10'14'0'0,"4"0"0"0,-3 0 0 0,0 3 0 0,-1 3 0 0,-1 5 0 0,-2 3 0 0,2 4 80 16,2 8-24-16,-4-5 9 0,0 12-18 0,-3-2-14 15,-1 2 0-15,0 0 0 0,-1-4 24 0,0-8-16 16,-2 4-8-16,0-8 51 0,0-8-25 16,0-2-1-16,0-10-25 0,0-4 143 15,0-2-76-15,0-3-33 0,-2-2 85 0,0-3-59 16,2-12-31-16,0-3 9 0,0-2-70 0,0 2 32 15,0-3 0-15,0-2-12 0,6 2 12 0,3 1 8 16,2 2-9-16,2-1-38 0,-2 4 38 0,5 2 1 16,-3 2-30-16,2 3 30 0,-2 6-1 0,-1 0 1 15,2 2-33-15,-1 2 28 0,-1 13-9 16,1 6 6-16,-6 1 57 0,1 5-27 0,-4 1 2 16,-2 4 53-16,-1-1-31 0,1 2-8 15,-2-4-38-15,0 0 26 0,0-7 1 0,2 0-28 16,0 0-22-16,0-6 23 0,1-5 0 0,3-1-1 15,0-5-157-15,3-3 79 0,0-2 47 0,5 0-7 16,2-11-635-16,4-6 314 0,-2 2 122 0</inkml:trace>
  <inkml:trace contextRef="#ctx0" brushRef="#br0" timeOffset="-114967.13">12168 14639 575 0,'0'-10'0'0,"0"2"0"0,0 0 0 0,0 0 0 0,-4 0 0 0,0 1 0 0,-3 1 99 0,1 2-33 16,-4 1 0-16,3 3 40 0,-5 0 35 0,1 0-46 16,-1 9-35-16,-4 12 112 0,3 3-69 0,-2 6-35 15,0 10 191-15,6-4-105 0,-1 10-64 0,3-1-29 16,3 0 181-16,4-2-104 0,0-7-53 0,0-1-18 15,6-4 23-15,9-3-29 0,3-1 0 0,3-7-28 16,2-2-52-16,-3 0 34 0,7-3-9 0,-5-4-203 16,-3-1 115-16,2-1 58 15,-2-4-410-15,-1-1 197 0,-2-4 120 0,0 0 3 16,-2 0-405-16,-2 0 243 0,0-1 122 0</inkml:trace>
  <inkml:trace contextRef="#ctx0" brushRef="#br0" timeOffset="-114692.84">12271 14816 595 0,'4'-6'0'15,"2"0"0"-15,1 0 0 0,2 2 0 0,5-1 402 0,-2 2-189 16,4 0-90-16,0 2 197 16,5 1-144-16,2 0-72 0,-1 0-27 0,3 4 43 15,-4 8-44-15,-3 0-21 0,-1 3-1 0,-2 1-52 0,-2 4 7 0,-4 0 24 0,-3 3 0 16,-4-1 0-16,-2 4-40 0,0-3 40 15,-2-3 8-15,-11 5-9 0,-2-7-63 0,0-2 32 16,-8 1 0-16,3-6-83 0,1-4 59 0,-7 1-4 0,5-4 22 16,-3-1-226-16,3-3 113 0,0 0 39 15,5 0 36-15,4 0-291 0,3 0 150 16,3-5-49 0,4-7 101-16,2-2 41 0,2-4 33 0,15-3-249 0,4 1 137 15</inkml:trace>
  <inkml:trace contextRef="#ctx0" brushRef="#br0" timeOffset="-114519.3">12615 14744 422 0,'6'-10'0'0,"-3"5"174"16,-1 1-75-16,0 2-33 0,-2 2 0 0,0 0-33 0,-9 4 378 15,-1 11-180-15,1 3-104 0,-1 8-47 0,0-2 322 16,1 4-184-16,4 2-93 0,3-1-38 0,2 2 133 16,0-5-94-16,0 0-46 0,11-1-24 0,6-4-116 15,0-5 55-15,9 5 15 0,0-8-1 0,1-2-146 16,-1-3 85-16,3-2 42 0,-5-6-490 15,4 0 262-15,-4 0 58 0,1-2 92 0,-2-4-563 16</inkml:trace>
  <inkml:trace contextRef="#ctx0" brushRef="#br0" timeOffset="-114371.7">12906 14848 1514 0,'-2'-3'0'0,"2"1"0"0,0 2 0 0,0 0 0 0,0 0 0 0,2 0 0 0,7 0 681 16,5 0-605-16,0 0-22 0,5 0 1 0,-1 0-14 0,2 0-231 15,1 0 111-15,-1 2 57 0,1 0 27 0,0-1-264 16,-3 2 155-16,3-3 64 0,-2 0 36 16,-1 0 1-16</inkml:trace>
  <inkml:trace contextRef="#ctx0" brushRef="#br0" timeOffset="-114203.15">13278 14683 1114 0,'-6'-6'0'0,"4"4"0"0,-1 0 0 0,1 2 0 0,0 0 0 0,2 3 0 0,0 11 0 16,0 3 495-16,0 3-232 0,2 4-115 0,5 2-57 0,-1-3 332 0,1 11 132 0,-1-4-543 16,0 3 21-16,-1 0 0 0,-1 0-160 15,-1-1 88-15,1-1 31 0,-2-3 1 0,2-6 40 16,-2-1-575-16,0-5 287 0,0-6 152 0,2-2 64 16,-1-5-696-16,1-3 351 0,1 0 176 0</inkml:trace>
  <inkml:trace contextRef="#ctx0" brushRef="#br0" timeOffset="-113992.91">13422 14590 2098 0,'11'-16'0'0,"3"6"0"0,2 4 0 0,2 1 0 0,0 4 0 0,3 1 0 0,2 0 63 0,1 6 0 0,0 9-30 0,2 4 554 16,-3 5-521-16,4 8-8 0,-7 3-26 0,-3 7 61 0,-4-1-31 15,-5 5 1-15,-4-10-22 0,-2 13-8 0,-2-5-31 0,-4-5 0 16,-10 1 31-16,-6-5-216 0,-1-7 117 15,-7 0 44-15,-2-2 28 0,-2-6-420 0,0-3 203 0,2-8 117 0,5-3-447 16,1-4 259-16,4-2 124 0,4 0 63 16,7-8-352-16,4-9 207 0,3-7 96 15</inkml:trace>
  <inkml:trace contextRef="#ctx0" brushRef="#br0" timeOffset="-113701.92">13937 14253 1127 0,'6'-17'0'0,"-1"8"0"0,3 0 0 0,-5 4 0 0,1 0 0 0,-2 4 449 0,2 1-207 0,0 0-105 16,0 8-52-16,1 13-27 0,-1 8 394 0,-3 11-214 16,1 5-103-16,0 5 92 0,0 5 142 0,-2 10-168 15,0-11-76-15,0 18-50 0,0-4 100 16,0 4-175-16,0 3 0 0,0 1 0 0,-2-1 0 0,-3-1 0 15,-1-5 0-15,3-12 0 0,-1 2 0 0,0-7-205 16,1-10 143-16,2 0 44 0,-3-10 25 0,0-5-474 16,1-5 202-16,1-6 124 0,-2-7 12 15,3 0-144-15,1-8 121 0,-2 1 59 0,2-2-363 0,0-2 12 16,0-9 31-16,5-8 194 16,6-1 93-16,5-6-379 0,0-2 447 0,-1 1-1 0</inkml:trace>
  <inkml:trace contextRef="#ctx0" brushRef="#br0" timeOffset="-113437.56">14183 15121 1280 0,'4'-8'0'0,"2"4"0"0,-1 3 0 0,-1 1 0 0,-3 0 0 0,1 5 0 0,-2 11 0 0,0 5 231 15,0 6 634-15,0 3-803 0,0 1 1 0,2 2-31 0,6 0 94 16,0-3-39-16,4-2-31 0,2-6 0 0,1-5-45 16,0-2-1-16,2-5 22 0,2-7 9 15,-3-3-204-15,1 0 97 0,3-11 50 0,-8-8 24 16,1-5-269-16,-5 1 154 0,0-7 67 0,-7 2-3 15,1 0-120-15,-2 0 42 0,-2-3 50 16,-11 3 1-16,-2-1 8 0,1 2 30 0,-6 1 34 16,-1 7-1-16,1 4-33 0,1 7 90 15,-7 5-41-15,1 3-25 0,7 0 0 0,-1 7 20 16,4 7-42-16,3-1 28 0,7 2-14 0,3-7-262 16,2 4 128-16,0 0 63 0,4-8 26 0,9-3-363 15,6-1 196-15</inkml:trace>
  <inkml:trace contextRef="#ctx0" brushRef="#br0" timeOffset="-113115.68">14288 14227 1956 0,'2'-19'0'0,"5"6"0"0,7 4 0 0,1-3 0 0,2 3 0 0,-3 2 0 0,6 1 0 0,0 2 72 0,1 4-40 15,0 0 100-15,1 0-96 0,-3 10-3 0,-2 5 8 0,-1 6-35 16,-4 1-1-16,-5 2 28 0,-5 4 0 0,-2-3 0 0,0 3-87 16,-3 2 39-16,-13-2 24 0,0 1 0 0,-3-5-73 15,-1-4 49 1,2-4 26-16,-3-5-8 0,5-1-12 0,0-5-1 16,5-3-14-16,1-1 28 0,1-1 194 15,4 0-95-15,3 0 62 0,2 0-71 16,0 0 36-16,0 0-48 0,13 0-17 0,8 0-8 0,3 0-45 15,5 0 0-15,-1 0 21 0,4 0 0 0,-6 0-223 16,8 0 107-16,-6 0 59 0,0 3 27 0,-8 0-562 16,3 1 278-16,-4 4 114 0,-2-1 78 0,-4 3-738 15</inkml:trace>
  <inkml:trace contextRef="#ctx0" brushRef="#br0" timeOffset="-105045.48">15186 14716 804 0,'0'-8'0'0,"0"4"0"0,0 2 0 0,0 1 0 0,0-2 0 0,2 3 0 0,0 0 81 0,-1 0-24 0,3 0 185 0,6 3-96 16,1 4-61-16,0 1-26 0,4-1 150 0,2-1-88 15,0-1-44-15,2 1-14 0,1-4 3 0,-1 0 1 16,2-1-34-16,-1 2 0 0,-2-3-86 0,0 0 51 16,-2 2 14-16,-6-2-96 0,1 0 58 0,-2 1 29 15,-2-1-322-15,-4 3 171 0,-1-2 32 0,2 1 57 16,-2 1-431-16</inkml:trace>
  <inkml:trace contextRef="#ctx0" brushRef="#br0" timeOffset="-104861.74">15232 15009 1526 0,'1'3'0'0,"3"3"0"0,1-3 0 0,1 0 0 0,1-3 0 0,3 0 0 0,1 0 0 0,2 0 250 0,4 0-109 15,1 0 68-15,0 0-80 0,1 0-52 0,-1 0-22 16,3 5-79-16,-4-1 28 0,2 1 0 0,-2 3 37 16,-1-2-447-16,2 0 219 0,-4-3 110 0,4-1 54 15,1-2-574-15</inkml:trace>
  <inkml:trace contextRef="#ctx0" brushRef="#br0" timeOffset="-104537.32">16044 14436 1136 0,'2'0'0'0,"0"0"0"0,0 5 0 0,0 4 0 0,-1 5 0 16,-1-1 0-16,0 6 0 0,-3 1 266 0,-8 3-117 0,-1 2-58 0,-3-2 18 0,3-2-29 0,-9 5-9 16,2-1-39-16,-1-3-27 0,-1-2 0 0,1-2 28 15,2-5 8-15,-1-1 48 0,3-2-29 16,6-4 1-16,-1-1 60 0,5-2-45 15,0-1-13-15,4-2-8 0,0 0 149 0,2 0-86 16,0 0-43-16,10 0-21 0,7 0 15 0,5 0-8 16,5 0-28-16,1 0 85 0,0 0-43 0,4-2-21 15,-2-1 8-15,2-2-68 0,-2 3 39 0,-1-1 0 16,-2 2-222-16,-1-2 111 0,-5 2 64 0,2 1 19 16,-5 0-220-16,-2 0 86 0,-5 0 69 15,1 0-4-15,-5 0-481 0,-2 0 260 0,-1 0 126 0,0-2-315 16,-3-2 221-16,1-8 110 15,-2-4-269-15</inkml:trace>
  <inkml:trace contextRef="#ctx0" brushRef="#br0" timeOffset="-104354.2">16159 14434 1389 0,'-8'0'0'0,"1"7"0"0,3 0 0 0,2 1 0 0,2 2 0 0,0 3 0 0,0-1 0 0,2 8 0 0,5 5 229 0,2 3-90 0,-2 1-57 0,-2 7 135 0,-1 8-92 16,-2-3-46-16,-2 2 182 15,0-2-105-15,0 9-67 0,0-2-27 0,-4-3-57 16,-1 0 0-16,-3-4 28 0,2-7-288 0,2-2 140 16,4-9 74-16,0-1 37 0,0-9-494 0,0-3 256 15,2-8 55-15,10-2 86 0,1-8-440 0</inkml:trace>
  <inkml:trace contextRef="#ctx0" brushRef="#br0" timeOffset="-104161.7">16409 14528 1297 0,'16'-10'0'0,"3"5"0"0,6 1 0 0,5-4 0 0,0 1 0 0,2 0 0 0,2 1 0 0,0 1 294 15,5 0-122-15,6 2 247 0,-11 1-194 0,5 0-95 0,4 2-49 16,-3 0 10-16,-4 0-20 0,-1 2-9 16,-2 3-29-16,-2 1-264 0,-9-2 132 0,-1 2 66 0,-6-4-155 15,-2 3 107-15,-5-2 56 16,-6 0 30-16,-2 2-598 0,0-1 227 0,-10 2 158 15</inkml:trace>
  <inkml:trace contextRef="#ctx0" brushRef="#br0" timeOffset="-103837.49">16630 14471 840 0,'-14'0'0'0,"4"2"0"0,2 1 0 0,7-2 0 15,-3 1 0-15,4 6 0 0,0 1 355 0,0 6-153 0,0 4-88 0,2 4-41 0,1 6 354 0,1 3-198 16,2 9-97-16,-5-3 158 15,6 11-133-15,-5-5-62 0,1 2-31 0,-1-2-18 16,2-9-13-16,-1 2 8 0,1-5-171 0,0-3 81 16,-1-7 41-16,-1 1 0 0,0-9-240 0,1-4 149 15,-3-2 62-15,0-5 35 0,0-3-334 0,0 0 161 16,-10 0 15-16,-1-8 45 0,-3-12 42 0,-1-1-1 16,0-5 42-16,0-1 18 0,1 2-26 0,0 0 7 15,1 6 46-15,0 5-23 0,4 6 0 16,0 0-23-16,-2 6 224 0,4 2-106 15,0 0-29-15,0 8-38 0,0 11 218 0,2 5-114 16,-1-2-25-16,3 6 16 0,-3 1-32 0,3 1-23 16,1-1-1-1,-1-7-188-15,3 2 89 0,0-3 34 0,0-6-158 0,0-4 97 0,0-2 36 0,6-3 29 16,5-6-559-16,2 0 251 0,6-7 140 0</inkml:trace>
  <inkml:trace contextRef="#ctx0" brushRef="#br0" timeOffset="-103565.79">16793 14763 1325 0,'16'-12'0'0,"2"6"0"0,5 3 0 0,-4 1 0 0,1 0 0 0,1 2 0 0,0 0 0 0,-3 0 210 0,1 10-89 0,-3 2-44 0,-4 7 105 16,-3 0-67-16,-1 8-45 0,-7-1-117 0,-1 2 39 16,0 0 1-16,-7 1 40 0,-9-2-71 0,-3-1 31 15,-7 1 1-15,-1-3 38 16,-1-1-81-16,-1-5 40 0,6-8 30 0,-2 1-28 15,4-2 0-15,5-4-11 0,4 0-1 0,3-3 311 16,4 0-135-16,1-2-67 0,4 0 128 0,0 0-89 16,0 2-48-16,2 0-24 0,11 2 47 0,2 0-39 15,1-1-1-15,5 1-31 0,4 0-30 0,0-2 30 16,-3-1 8-16,8 3-384 0,-4-4 187 0,2 2 95 16,-2-2 47-16,3 0-721 0,-5 0 344 0,8 0 178 15</inkml:trace>
  <inkml:trace contextRef="#ctx0" brushRef="#br0" timeOffset="-103348.38">17425 14631 2153 0,'0'-2'0'0,"0"0"0"0,7 2 0 0,10 0 0 0,3 0 0 0,1 0 0 0,4 0 0 0,5 0 0 0,5 0 0 0,6 0 282 0,-1 0-124 15,0 0 6-15,-1 0-65 0,-4 0-33 0,3-1 8 16,-2-1-278-16,-2-1 118 0,-4 3 59 0,-8 0 31 16,-1 0-171-16,-6 0 109 0,0 0 41 0,-8 0 24 15,-3 0-513-15,-4 6 171 0,0 0 158 0,-6 1-362 16</inkml:trace>
  <inkml:trace contextRef="#ctx0" brushRef="#br0" timeOffset="-103185.81">17609 14648 1203 0,'-12'4'0'0,"5"3"0"0,1 0 0 0,2 2 0 0,-1-1 0 0,3 6 0 0,-2 0 258 16,2 6-113-16,2-1-48 0,0 7 384 0,0-2-225 15,0 2-111-15,-2 4-56 0,2 1 4 0,-2 0-22 16,-2 2-7-16,3-2-245 0,-3 1 107 0,2-2 53 16,2-1 28-16,0-7-489 0,0-4 254 0,0-6 130 15,2-3-598-15</inkml:trace>
  <inkml:trace contextRef="#ctx0" brushRef="#br0" timeOffset="-103014.01">17804 14729 999 0,'5'-2'0'0,"3"2"0"0,0 0 0 0,-3 4 0 0,-1 5 0 0,-1 5 615 0,1 0-295 0,1 7-144 0,0 4 143 15,-1 2-144-15,-2 3-71 16,-1 4-27-16,1 2 80 0,0 2-62 0,0 4-31 15,-2-2-400-15,0 1 185 0,0-1 100 0,0 10 38 16,0-1-669-16,0 3 348 0</inkml:trace>
  <inkml:trace contextRef="#ctx0" brushRef="#br0" timeOffset="-102852.44">18337 15523 2178 0,'0'-7'0'0,"0"7"0"0,0-3 0 0,0 2 0 0,0-2 0 0,0 2 0 0,0-5 404 0,-4-5-186 15,-1-2-93-15,1 1-46 0,0 4-682 0</inkml:trace>
  <inkml:trace contextRef="#ctx0" brushRef="#br0" timeOffset="-101092.78">2295 13078 719 0,'0'0'0'0,"0"0"0"0,0-1 0 0,0-1 0 0,0-4 0 0,0-1 0 0,0 0 0 0,0-2 93 0,0-2-30 0,0-2 0 0,0 0-30 15,0-5 96-15,0 0-52 0,1-1-23 0,-1-2 1 16,2 2 11-16,-2-3 0 0,2 2-25 0,-2-1-37 15,0 2 28-15,0 1 1 0,0 0-42 0,0 4 21 16,0-3 9-16,-5 3 11 0,-1 1-51 0,-2 2 24 16,0 3 1-16,1 1 2 0,-3 1-10 0,0 3 5 15,-1 1 17-15,-2 1-15 0,0 1 11 16,-2 0-9-16,0 0 11 0,-2 1 68 0,2 6-34 0,-2 0 1 16,4 5 68-16,-2-1-44 15,0 2-17-15,3 1 7 0,4 0-3 0,-2 3 0 16,3 2-31-16,2 5 0 0,0-4 26 0,1 11-26 15,4-3 0-15,0 5 0 0,0-1 24 0,0 5 1 16,2 0-17-16,9 9 51 0,0-5-29 0,-1 2 0 16,4 2 37-16,0 1-34 0,2 0 8 0,-2 3-41 15,2-2 26-15,-3 2-26 0,3 1 0 0,-5-1-1 16,-3-8 0-16,4 10 1 0,-5-8 0 16,-1 1-1-16,-1-5 0 0,-3-3 1 0,1-1 8 15,-3-1-37-15,0-2 0 16,0-2 29-16,0-6 0 0,-6-3-72 0,-1-3 32 0,-1-2-6 15,-1-3-91-15,-1-1 59 0,2-5 30 0,-1 0-14 16,-1-2-226-16,1-2 124 0,2-2 45 0,0-1 36 16,2 0-162-16,1 0 76 0,3 0 44 0,-1 0-305 15,2 0 182-15,0 0 91 0,0 0-356 16,0-3 224-16,7-6 103 0</inkml:trace>
  <inkml:trace contextRef="#ctx0" brushRef="#br0" timeOffset="-100852.09">2424 13664 1231 0,'1'-7'0'0,"-1"4"0"0,0 1 0 0,2 0 0 0,-2 2 0 0,0 0 0 0,0 0 0 0,0 0 153 0,0 2-60 0,0 11 174 0,-2 5-109 15,2 4-67-15,0 5-29 0,0 2 97 0,0 4-64 16,0-4-31-16,0-2 8 0,0 5-89 0,2-10 25 15,3 3-1-15,-1-4 26 0,5-1-133 0,-4-3 75 16,0-3 25-16,2-1-111 0,-4-2 73 0,0-2 35 16,-1-2-439-16,3 0 212 0,-5-3 66 0,3 1 68 15,-3-4-301-15,0-1 183 0</inkml:trace>
  <inkml:trace contextRef="#ctx0" brushRef="#br0" timeOffset="-100534.76">2247 13546 1585 0,'-15'-8'0'0,"5"3"0"0,2 1 0 0,0 1 0 0,2 2 0 0,3-1 0 0,3 0 152 0,0 0 439 0,3 2-551 0,14 0 1 0,7 0-8 0,3 0 116 31,5 0-59-31,1 0-28 0,4 0 0 0,-1 0-66 15,1 0 14-15,-5 0 0 0,1 0 23 0,-1 0-34 16,-5 0 8-16,5 0 25 0,-12 0 1 0,2 0-115 0,-4 0 58 16,-6 0 28-16,0 0-49 15,-6 0 15-15,-1 0 26 0,-3 0-1 0,-2 0 133 16,0 0-58-16,0 2-39 0,-5 6-13 0,-7-1 61 16,-1 4-29-16,-2 1 0 0,-1 4-33 0,-2 2-55 15,0 4 38-15,0 0 0 0,4 1 64 0,-2 3-557 16,5 1 242-16,3-3 123 0,1 7 43 0,6-2-600 15,-1-3 325-15</inkml:trace>
  <inkml:trace contextRef="#ctx0" brushRef="#br0" timeOffset="-100267.97">2708 13936 975 0,'0'0'0'0,"0"-2"0"0,0 1 0 0,0-3 0 0,0 0 0 0,0 0 470 16,0 2-223-16,0 1-107 0,0 1-54 0,0 0 172 16,0 0-112-16,0 0-49 0,0 7-36 0,1 10 80 15,1 1-54-15,0 8-27 0,-2-3 10 16,0 2-29-16,0 7-8 0,0-3 0 16,0-2-32-16,0-1 0 0,0 0 32 0,0-5 8 15,1-1-165-15,1-2 79 0,0-7 39 0,1 0 0 0,-2-3-410 16,1-3 209-16,2-3 66 0,0-2 64 0,2 0-446 15,-1 0 245-15,0-1-322 16</inkml:trace>
  <inkml:trace contextRef="#ctx0" brushRef="#br0" timeOffset="-98547.19">2944 12896 727 0,'-4'-4'0'0,"2"2"0"0,-1 1 0 0,0-2 0 0,3 2 0 0,-2 1 0 0,1 0 0 0,-1 0 88 16,0 0-27-16,1 0-1 0,-2 7-19 0,3 1 42 15,-2 3-25-15,-1 2 0 16,1-3-38-16,-1 7 13 0,-3-3 7 0,-1 1-7 0,1 2-34 16,-4 0 0-16,-2-1 34 0,1 4 0 0,-3-4-29 15,1 2-9 1,-3-2 37-16,2-1 3 0,-2-2-16 0,1-1 7 0,2-2 35 0,3-3-6 16,2 1-35-16,0-4 3 0,3-1 123 0,2-1-57 15,1 0-19-15,1-2 47 0,1 0-42 0,0 0-21 16,6 0 18-16,7 0 1 15,5 0-33-15,5 0 71 0,1-2-77 0,3 0-2 0,0-2 1 16,1-2 22-16,4 3-14 0,0-2-8 0,-2 1-42 16,0 2 21-16,-1 0-1 0,-3 0 22 15,-3 2-117-15,-1 0 55 0,-1 0 29 16,-5 0-448-16,1 0 449 0,-7 0 10 0,-1 2-12 0,-1 0-310 16,-3 0 138-16,0-1 74 0,-4-1 21 0,1 0-117 15,-2 0 86-15,0 0 37 0,0-5-320 16,0-8 179-16,-3-2 90 0</inkml:trace>
  <inkml:trace contextRef="#ctx0" brushRef="#br0" timeOffset="-98338.31">3038 12875 1196 0,'0'0'0'0,"-2"0"0"0,2 2 0 0,-1 1 0 0,1 6 0 0,-3 3 0 0,3 3 230 0,0 8-103 0,0 0 224 16,0 6-154-16,3 4-83 0,0 9-40 0,0-2 8 0,2 13-50 0,-2-3 109 15,-1 3-55-15,-1 1-26 0,-1-1-3 0,2-8-16 16,0 10-8-16,3-12-1 0,-1-4-150 0,1-1 76 16,0-6 37-16,1-8-365 0,-1-1 197 15,1-6 103-15,0-6-556 0,1-6 300 0,2-1 138 16,-1-4 69-16</inkml:trace>
  <inkml:trace contextRef="#ctx0" brushRef="#br0" timeOffset="-97822.42">3597 13416 987 0,'3'0'0'0,"0"0"0"0,0-2 0 0,-1-3 0 0,-2-7 0 0,0-1 0 0,0-3 0 0,0-1 68 0,0-2-35 0,0-1 131 15,-3 0-58-15,1 0-37 0,-4 0 0 16,1 3-36-16,-3 1 0 0,0 0-46 0,-1 3 20 0,1 2-1 0,-5 1 13 15,2 6 13-15,0 0 1 0,-2 4-1 16,0 0 1-16,-2 0 0 0,2 13 49 16,-5 8-25-16,6 2-8 0,-2 4-12 0,4 6 80 0,-1 0-42 15,0 4-22 1,6-1 1-16,2 2-21 0,0-2 8 0,3-1 50 0,0-2-30 16,0-2 1-16,6-6-26 0,5-5-3 0,0-3 8 0,2-4-63 15,3-2 27-15,-4-4 1 0,4-7 26 16,-1 0-113-16,-1 0 66 0,0-7 14 0,3-13-157 15,-4-5 75-15,-1-3 46 0,0-6 2 0,-2-2-153 16,0-9 75-16,-3 2 48 0,1-5-125 16,-5-5 79-16,0-11 39 0,-1 7-28 0,0-19 38 15,1 2 0-15,-3 1 29 0,0 2-60 0,0 5 29 0,0 13-7 16,0 3 158-16,0 16-60 16,-5 7-29-16,2 7 605 15,-5 9-632-15,3 4-11 0,-2 4 30 0,0 3 301 16,0 8-132-16,1 18-73 0,0 8-11 0,1 1 106 0,4 19-79 15,1-2-34-15,0 15 0 0,0-1 127 0,0 0-80 0,3-8-34 16,6 12-3-16,2-8-22 0,2-10-1 0,-2 5-22 0,2-5-262 16,1 1 139-16,-4-3 58 0,4-4-465 31,-6-11 259-31,5 1 131 0,-3-8 32 0,2-6-291 0,-4-5 170 0,0-8 82 16,3-3 41-16,-2-6-392 0,0 0 217 0</inkml:trace>
  <inkml:trace contextRef="#ctx0" brushRef="#br0" timeOffset="-97518.22">4082 13097 1397 0,'0'-18'0'0,"0"4"0"0,-10 1 0 0,0-2 0 0,-4 6 0 0,1 1 0 0,-2 4 0 0,0 4 0 0,-1 0 175 0,-1 8-63 15,-2 11 130-15,1 3-105 0,1 6-52 0,7 0 53 16,-1 2-53-16,6-5-18 0,1 7 78 0,4-11-55 15,0 1-30-15,3 0 1 0,11-5-57 16,2 0 37-16,6-2-8 0,-1-3 0 0,1 1-69 16,0 0 34-16,-1 0 0 0,-4 0 43 0,4 3-104 0,-6 4 48 15,-3 2 24-15,-6 3 0 0,-4 1-26 0,0-2 7 16,-2 7-9-16,-2-4 34 0,-9 2 17 0,-5-3 0 16,-3-4-45-16,0-5 67 15,-8 2-26-15,3-6 1 0,-2-3-15 16,1-5-199-16,4-1 94 0,1-4 48 0,1 0 24 15,5 0-419-15,2-3 199 0,6-7 105 0,6-7 40 0,0-4-406 16,2-7 238-16,20-6 115 0</inkml:trace>
  <inkml:trace contextRef="#ctx0" brushRef="#br0" timeOffset="-97359.64">4302 13214 923 0,'9'0'0'0,"8"0"0"0,-4 0 0 0,-1 0 0 0,-1-2 473 0,-2-1-213 0,4 2-117 0,0-1-55 0,0-1 283 15,7 2-169-15,0-3-85 0,0 1-34 0,5-3-102 16,-1 0 26-16,3-1 0 0,-3 0 26 0,3 0-536 16,-8 4 276-16,3 1 126 0,-1 0 67 15,-5 2-312-15</inkml:trace>
  <inkml:trace contextRef="#ctx0" brushRef="#br0" timeOffset="-97197.98">4410 13495 1932 0,'-7'0'0'0,"7"5"0"0,0 3 0 0,4-4 0 0,10 3 0 0,0 0 0 0,3 0 706 0,5-2-337 0,4 1-168 0,1 0-84 15,3-3 0-15,1-1-34 0,0-2-29 16,1 0 0-16,2 0-859 16,-1 0 419-16,-1 0 209 0,3 0-476 0</inkml:trace>
  <inkml:trace contextRef="#ctx0" brushRef="#br0" timeOffset="-93050.13">4046 15831 551 0,'0'-7'0'0,"0"2"0"0,0 1 0 0,0-2 0 0,0 1 0 0,0-4 0 0,0 0 60 0,0 0-27 0,0 0 75 16,0-3-38-16,-1 0 1 0,1 2-31 0,-3-5 6 16,1 1-13-16,0-2-1 0,1 4 1 0,-1-3-27 15,-1 2 35-15,0-3-9 0,-2 3-14 0,-1 3 15 16,0-1 0-16,-1 1-17 0,1 4 25 16,-1-1-8-16,-1 3 0 0,-1 0 5 0,1 2-7 0,-3 0-6 15,1 2 36-15,1 0 2 0,0 0-32 16,-1 0 34-16,2 0 7 0,0 4-39 0,0 0 8 15,0 1 22-15,1 1-30 0,3 0-1 0,-4 0 1 16,2 1 22-16,-1 1-14 0,1 2-8 16,1 1-29-16,-2-1 29 0,3 5 0 0,1 2 29 15,0-1 8-15,1 3-37 0,2 2 57 16,0 4-57-16,0-1 0 0,0 4 0 0,2 4 45 16,7 4-8-16,-1 8-37 0,2 1 0 0,4 3-89 15,-3 5 94-15,3 2-5 0,-1-4-1 0,0 1-32 0,-1-2 1 16,-1-8 31-16,1-7-82 15,-5 6 36-15,3-6 15 0,-5 2 0 0,-2-5-48 16,-1 0 31-16,1 0-9 0,-3 0 37 0,0-2-58 16,0 1 25-16,-8-2-13 0,0-3 34 0,1-3-124 15,0 2 55-15,-1-5 28 0,0 1 0 0,1-7-77 16,1 0 48-16,3-6 11 0,-2 1 9 0,3-4-254 16,2-3 135-16,0 0 68 0,0-2-288 15,4 0 170-15,10-13 98 0,0-8 43 16,4-4-189-16</inkml:trace>
  <inkml:trace contextRef="#ctx0" brushRef="#br0" timeOffset="-92864.53">4174 16325 1019 0,'4'-11'0'0,"1"4"0"0,1 6 0 0,-4-1 0 0,1 2 81 0,-1 0-16 0,1 11-8 16,-2 7 430-16,1 4-419 0,1 3 1 0,-2 2-37 0,-1 4 95 15,2 1-52-15,0 2-21 0,1-4-12 16,2 4-9-16,0-6 0 0,1-4 7 0,1 4-210 15,0-9 101-15,-1 1 51 0,1-3 25 0,-1-3-352 16,-1-5 197-16,-2-1 77 0,2-3-640 16,-5-1 660-16,0-4 1 0,0 0 8 0,0 0-133 15,0-9 75-15</inkml:trace>
  <inkml:trace contextRef="#ctx0" brushRef="#br0" timeOffset="-92586.27">4045 16190 738 0,'-10'0'0'0,"7"0"0"0,0 0 0 0,1 0 0 0,-1 0 0 0,3 0 358 0,0 0-163 16,0 0-81-16,11 0 228 15,10 0-158-15,3 0-76 0,3 0-38 0,4-4 42 16,3-2-39-16,0 1 7 0,3 0-47 0,-5 3-49 16,3-3 24-16,-5-1 0 0,0 5 25 0,-6-1-18 15,3 0-9-15,-6 2 27 0,1 0 0 0,-8 0-68 16,-1 0 35-16,-4 4 7 0,-2 2 46 0,-4 1-42 15,0 0 15-15,-3 5-45 0,0-3 125 16,0 5-41-16,-9-1-6 0,0 0-99 0,-4 0 31 16,1 2 6-16,1 0 27 0,-3-1-147 0,1 2 69 15,3-1 38-15,-2-2 0 0,5 0-507 0,3 0 253 16,-1-2-377-16,3 4 311 0,2-1 152 0</inkml:trace>
  <inkml:trace contextRef="#ctx0" brushRef="#br0" timeOffset="-92238.52">4507 16493 510 0,'0'-3'92'0,"0"-1"-47"0,0 1 258 0,0-1 2 0,0-2-128 16,0 1-77-16,1-1-33 16,9 0 57-16,1 2-45 0,4 3-24 0,0-1 9 15,4 0 3-15,-1 2-1 0,0 0-33 0,-1 2 0 0,-3 7-95 16,-1 1 56-16,-1 2 16 0,-5 4-113 15,-1 1 69-15,-4 4 33 0,-2 3 0 0,0-6-87 0,-4 8 27 16,-2-6 37-16,-8-1-17 0,1-3-2 16,-3-1 5-16,-1-5-3 0,2-2 54 0,-2-4 1 15,3 1-42-15,1-4 10 0,3 1 193 16,-2-2-90-16,5 0-35 0,1 0-26 0,6 0 270 16,-3 0-135-16,3 0 23 0,0 0-79 0,3-2-35 15,7 1 0-15,5-1-35 0,1-2 35 0,5 2-28 0,-2 1-7 16,0-2 0-16,3 3-37 0,-3 0 0 15,2 0-218-15,1 0 135 16,-4 0 56-16,0 0 31 0,1 4-1 0,-2-1-546 16,0 2 264-16,-1-4-325 0,0 3 292 0,-2-4 142 0,-2 0 70 15</inkml:trace>
  <inkml:trace contextRef="#ctx0" brushRef="#br0" timeOffset="-91892.63">5045 15790 1080 0,'-3'-13'0'16,"1"11"0"-16,2 2 0 0,0 0 0 0,-2 3 558 0,-2 9-507 0,1 3-18 0,0 2 0 0,1 0-68 16,-3 9 68-16,2 0-1 0,-1 2 9 0,-2 2-137 15,-1 1 65-15,-1-1 32 0,-1-2-1 0,-3-2-11 0,-1-3 31 16,0-3-9-16,-2-1 60 0,0-5-39 15,1-4 1-15,3 0 0 0,0-7 170 0,1 2-104 0,4-4-38 16,2 0 0-16,0-1 169 16,4 0-99-16,0 0-41 0,0 0-34 15,4 0-1-15,10 0-22 0,6 0 0 0,4 0-25 0,-3 0 9 16,6-1 16-16,1 0 0 0,4-2-131 0,-3 1 65 16,-1 1 34-16,-1-1 7 0,2-1-313 0,-6 2 161 15,0-1 42-15,-3 0 53 0,-7 0-33 0,3 1-336 16,-6-1 193-16,-2 0-189 0,-2 2 192 15,-3-2 94-15,-3 0-163 0,0 1 134 0,0-5 61 16,-5-2 32-16</inkml:trace>
  <inkml:trace contextRef="#ctx0" brushRef="#br0" timeOffset="-91712.1">5107 15863 1139 0,'0'-2'0'0,"0"0"0"0,-3 2 0 0,3 0 0 0,0 6 0 0,-2 7 0 0,2 3 202 0,0 8-85 0,0 2-42 0,0 4 253 15,0 1-147-15,0 7-66 0,0-1-45 0,0 2 36 16,0-1-37-16,0 2 0 0,0-3-36 0,-2 1-201 16,2-6 96-16,0 2 53 0,0 0-199 15,0-4 126-15,2-8 62 0,3 1 40 0,3-4-529 16,1-5 224-16,4-4 142 0,-2-1 4 0</inkml:trace>
  <inkml:trace contextRef="#ctx0" brushRef="#br0" timeOffset="-91233.79">5680 16212 443 0,'0'-18'0'0,"-2"0"0"0,-2 2 0 0,-1-4 0 0,-2 0 299 16,-3 4-125-16,0-4 21 0,-2 4-81 0,0-1 150 15,3 4-229-15,-1 1-2 0,-1 5 8 0,-2 1 21 16,2 3-29-16,-1 3 0 0,2 0 0 15,-2 1 42-15,0 14-7 16,1 6-35-16,0 7-1 0,3 10-7 16,0-2 7-16,3-1 9 0,0 5-8 0,5-1-9 0,0-5 9 15,0-2 0-15,0-10 0 0,5-1-19 0,3-3 18 16,3-6 1-16,3-3-78 0,-4-3 38 16,2-6 15-16,0 0 0 0,1 0 20 0,1-7-131 0,-3-13 59 15,0-2 30-15,-1-6 2 0,1-2-167 0,-1-6 88 0,-2 0 29 16,1-8-100-16,-1 2 60 0,-3-3 37 0,1-2-24 15,0-2 32-15,-3-6 0 0,-1 0 1 16,1-9 0-16,-1 11 24 0,2-3-9 16,-2 3 56-16,1 7-23 0,-2 9-1 0,-1 11-24 0,0 4 265 15,0 11-129-15,0 3-61 0,0 2 300 16,0 6-167-16,0 0-66 0,0 19-46 0,-6 6 98 16,0 4-69-16,3 11-29 0,-2 3 0 0,2 4 97 15,0 1-63-15,3 4-24 16,-2-1-17-16,2 3-23 0,0-1 0 0,0 0 0 0,0-2-115 15,0-6 66-15,0 9 21 0,0-10-271 0,0-6 149 0,2-1 64 16,1-3-148-16,0-8 84 0,2 2 59 16,-2-7-12-16,3-2-343 15,0-8 190-15,1-3 96 0,3-5 38 0,1-3-363 0</inkml:trace>
  <inkml:trace contextRef="#ctx0" brushRef="#br0" timeOffset="-90867.74">6146 16030 766 0,'2'-17'0'0,"0"5"0"0,-2-5 0 0,0 3 0 0,0-1 0 0,-5 0 218 0,-4 2-92 0,-1 1 18 16,0 3-56-16,0 4-19 16,0-2-9-16,-2 6-27 0,-1 1 80 0,0 0-40 15,-1 6 0-15,-2 7-32 0,0 4 46 0,0 2-27 0,5-3 0 16,-1 3 85-16,3 0-56 0,3 1-20 0,4-4-8 0,1 0 31 15,1 0-30-15,0-3 0 0,3 2 12 16,9-2-33-16,0 2-9 16,6-1 1-16,-4 0 23 0,4 1-23 0,0 4-1 0,-2-5 9 15,2 8-63-15,-6-6 27 0,2 3 0 0,-1 1 28 16,-5-2-68-16,-3-1 31 0,1 2-7 0,-3-3-19 16,-3-1 17-16,0 1 0 0,0-3 7 0,-9-1 23 15,-1-2-8-15,-6-1 0 0,-2-2-24 0,-3 0 0 16,0-5 17-16,-1-1 7 0,-1-1-203 0,0 0 92 15,1 0 47-15,4 0 18 0,0-1-282 0,7-6 130 16,0 3 83-16,5-2-239 16,4 0 157-16,2 0 77 0,0-1 39 0,13 1-365 15</inkml:trace>
  <inkml:trace contextRef="#ctx0" brushRef="#br0" timeOffset="-90419.69">6542 16072 1143 0,'-6'0'0'15,"3"0"0"-15,-1 0 0 0,2 0 0 0,-1 0 0 0,-1 0 57 0,2 0-16 0,0 0-8 0,2 0 490 0,-1 0-482 0,1 0-8 16,0 0 0-16,0 0 134 0,0 0-71 0,0 0-32 0,0 0 62 15,0 0-46-15,5 0-24 0,2 0 8 16,4 0-31 0,4-2 61-16,-2-1-30 0,6 0-1 0,-2 1-30 15,2-1-58-15,0 0 25 0,0 1 0 0,0 0 32 0,-3 2-165 16,2 0 82-16,-2 0 51 0,-2 0 12 0,-1 0-293 16,-4-1 126-16,2 1 80 0,-4-2-180 0,-1 2 80 15,0 0 75-15,-4 0-299 0,0 0 183 16,0 0 91-16,-2 10-303 0</inkml:trace>
  <inkml:trace contextRef="#ctx0" brushRef="#br0" timeOffset="-90114.21">6630 16302 672 0,'-9'2'0'0,"4"0"0"0,1 2 160 15,0-4-64-15,0 0-32 0,2 0 1 0,1 0 331 16,1 0-186-16,0 0-89 0,0 0-43 0,0 0 176 16,1 0-111-16,12 0-47 0,0 0 101 15,1-3-82-15,3 0-41 0,2-2-21 0,-1-3-56 16,1 3 44-16,2-1-8 0,-1 2-64 16,-1 1 31-16,-1 2 1 0,-2 1 32 0,-1 0-144 15,-2 0 68-15,-2 0 38 0,-1 0 0 0,-2 0-75 16,-3 2 31-16,-1 3 34 0,0-3-42 15,-3 1 26-15,1-3-3 0,-2 2 1 0,0-2-16 16,0 0 27-16,0 0-2 0,0 0 4 0,0 0-85 16,0 0 41-16,0-2 5 0,0-6-530 15,0 4 282-15</inkml:trace>
  <inkml:trace contextRef="#ctx0" brushRef="#br0" timeOffset="-73764.33">7496 15859 562 0,'0'0'0'0,"0"-2"0"0,0 2 0 0,0 0 0 0,0 0 0 0,-1 0 0 0,1 0 0 0,-3 0 69 16,3 0 0-16,0 2-37 0,0 4 83 0,0 1-41 15,0-3-12-15,0 1-9 0,0 5 25 0,0 3-23 16,0 1 1-16,0 2 7 0,0 1 8 16,0 4-38-16,-1 0 0 0,-7 5-5 15,2-4 5-15,-5 4 0 0,2-6-15 0,-4 4 15 16,-1-1-1-16,4-7 1 0,-4 2-6 0,1-3 5 16,0-4 9-16,1-3-8 0,2 1 39 0,0-5-1 15,3-1-38-15,-1-2 0 0,1 2 101 0,1-3-54 16,4 0-24-16,1 0 48 0,1 0-35 15,0 0-1-15,0 0-27 0,0 0 39 0,3 0-23 0,10 0 0 16,4 0 25-16,4 0-24 0,1-4 8 16,6-3-34-16,1 1 27 0,1 0-1 15,0 1-26-15,0 1 1 0,-4 2-30 0,9 0-9 16,-6 2 39-16,-3 0-71 0,0 0 36 0,-1 8-1 16,-4-1 44-16,1 3-105 0,-2-2 37 0,0 2 26 15,-4 1-255-15,1-2 128 0,-7-2 36 0,1-1 43 16,-4-1-320-16,-1-3 168 0,-3 1 84 0,-2-2 42 15,0-1-333-15,-1 0 191 0,0 0 93 0,-2-6-248 16,-8-5 170-16</inkml:trace>
  <inkml:trace contextRef="#ctx0" brushRef="#br0" timeOffset="-73549.53">7616 15972 499 0,'-7'-2'0'0,"2"2"0"0,2 0 0 0,-2 0 0 0,5 0 0 0,0 6 0 0,0 5 435 0,0 3-194 15,0 4-107-15,0 4-51 0,5 1 240 0,1 3-145 16,1 3-73-16,-1-1 76 0,0 1-79 0,0 4-34 16,-2-4-1-16,-1 2-66 0,2 0 0 15,-4-4 40-15,0 7-145 0,2-5 69 16,-3-4 33-16,0-4 1 0,0 1-86 0,0-7 68 16,0-2 22-16,0-5-22 0,0-4-358 0,0-3 143 15,0-1 105-15,0-1-276 0,6-18 190 16,5-4 92-16</inkml:trace>
  <inkml:trace contextRef="#ctx0" brushRef="#br0" timeOffset="-73349.06">7933 15938 1468 0,'12'-9'0'0,"3"3"0"0,-1 1 0 0,0-1 0 0,2 0 0 0,2 4 0 0,1 0 0 0,3 1 169 0,5-1-73 0,0 2-31 16,3 0 274-16,2-2-154 0,0 2-75 0,-1 0 0 15,1 0-43-15,0 0 0 0,-2 0-34 0,0 0-171 16,-3 0 85-16,-5 0 52 0,-1 0-331 0,-5 0 183 16,-4 0 91-16,-3 0 43 15,-4 0-517-15,-3 0 216 0,-2 0 146 0,0-3 69 16,-7 3-101-16</inkml:trace>
  <inkml:trace contextRef="#ctx0" brushRef="#br0" timeOffset="-73000.19">8028 15889 1150 0,'0'8'0'0,"0"4"0"0,0 2 0 0,0 1 0 0,0 3 0 0,0 6 0 0,0 3 0 0,0 2 402 0,6 2-184 16,1-3-93-16,1 5-46 0,1-1 167 0,-1-2-111 16,-1 2-51-16,0-2-25 0,1-2 5 0,-4-2-32 15,0-5 9-15,-2 1-87 0,-1-3 39 0,-1-3-1 16,0-5 41-16,0-2-159 0,0-2 87 0,0-3 32 15,-5-4-183-15,-7 0 104 0,1 0 51 0,-2-5-27 16,0-7-141-16,-4-6 92 16,0-1 25-16,2-4 27 0,0 0-26 0,0 1 27 15,2 8-9-15,0-2 74 0,1 5-39 16,3 4-1-16,2 5 0 0,-1 2 171 0,0 0-93 16,1 0-35-16,1 9 176 0,3 8-99 0,-3-2-30 0,3 3-31 15,0 2 43-15,-1 2-30 0,1-2 8 0,2 0 0 16,-4 1-168-16,3-3 69 0,0-1 48 0,1-2-112 15,1-6 57-15,0 0 34 0,0-3-9 0,0-2-279 16,0-3 108-16,0-1 91 0,1 0-184 0,8-4 132 16,-1-8 67-16</inkml:trace>
  <inkml:trace contextRef="#ctx0" brushRef="#br0" timeOffset="-72673.99">8158 16088 1610 0,'11'-8'0'0,"4"3"0"0,-2 0 0 0,1-1 0 0,-4 1 0 0,1 2 0 0,1 1 0 0,1 2 0 0,1 0 180 0,-2 0-74 0,0 5-36 0,2 4 20 15,-6 3-32-15,3 3 0 0,-3 5-102 16,-4 5 38-16,-2-2 1 0,-2 0-137 16,0 6 84-16,0-4 45 0,-6 2-142 0,-7-3 93 15,-1 0 32-15,0-6 32 0,-3 0-92 0,0-5 41 0,0-3-3 0,-2-3-1 16,3-1-18-16,0-3 94 0,5-3-21 15,-2 0-34-15,5 0 255 0,2 0-119 0,1 0-47 16,4 0-36-16,-1 0 320 0,2 0-160 0,0 0-48 16,2 0 26-16,7 0-63 15,5 0-24-15,4 0-7 0,-2 0 13 0,5 0-23 0,0 0 1 16,-1 0-24-16,1 0-48 0,2 3 20 0,1 2 0 16,0-1 29-16,-3-2-336 0,2 1 166 0,1 0 92 15,-2-3-626-15,1 0 321 16,0 0-273-16,0 0 295 0</inkml:trace>
  <inkml:trace contextRef="#ctx0" brushRef="#br0" timeOffset="-72447.96">8674 15989 1386 0,'0'-13'0'0,"0"9"0"0,0 2 0 0,2 0 0 0,6 1 0 0,1-2 0 0,3 3 147 16,2 0-57-16,5 0 253 0,8 0-159 0,-2 0-75 15,2 3-39-15,3 0 1 0,0-1-7 0,2 2-23 16,-1-3-8-16,2 2-198 0,-4-3 99 0,0 0 49 16,-6 0 25-16,-1 0-263 15,-2 0 140-15,-2 0 59 0,-7 0-385 0,-1 0 178 16,-5 0 107-16,-3-3 64 0,-2 2-90 0,0 1 74 16,-4 0 38-16,-11 0 0 0,-3 0-161 0</inkml:trace>
  <inkml:trace contextRef="#ctx0" brushRef="#br0" timeOffset="-72282.4">8836 16002 445 0,'-19'0'0'0,"8"0"0"0,3 0 0 0,0 0 0 0,4 0 0 0,2 0 0 0,2 0 355 0,0 8-164 15,0 4-80-15,0 4 180 0,0 2-129 0,1 5-65 16,2-1-24-16,4 9 117 0,-4-1-79 0,-1-2-39 16,0 4-122-16,0-2 41 0,-2-3 29 0,2 1-8 15,-2-1-107-15,0-5 65 0,1-1 30 0,1-3 1 16,0-6-347-16,4-2 131 0,-1-4 113 0,6-6-422 15</inkml:trace>
  <inkml:trace contextRef="#ctx0" brushRef="#br0" timeOffset="-72109.88">9075 16029 1082 0,'4'0'0'0,"4"1"0"0,-2 8 0 0,-1 1 0 0,2 1 259 0,-4 6-113 0,1 1-48 0,0 6-37 0,-1 0 257 15,-1 1-142-15,2 3-72 0,-2 0-37 0,-1 0 9 16,-1 6-44-16,2 0-247 0,-2 1 124 0,0 0 62 16,0-1 30-16,0 2-536 15,0-2 276-15,0-2 142 0</inkml:trace>
  <inkml:trace contextRef="#ctx0" brushRef="#br0" timeOffset="-71941.31">9585 16550 1608 0,'0'-10'0'0,"0"7"0"0,0 3 0 0,0 0 0 0,0 0 0 0,0 0 110 16,0 0-30-16,0 0-9 0,0 0 423 0,0-3-231 16,-2 3-114-16,-2-2-59 0,1 0-419 0,3 2 177 15</inkml:trace>
  <inkml:trace contextRef="#ctx0" brushRef="#br0" timeOffset="-68755.61">12145 15744 396 0,'0'0'0'0,"0"-1"0"0,-4-1 0 0,2 0 0 15,-1 0 0-15,-1 1 0 0,-1-1 113 0,1 0-40 0,-1 2 0 0,0 0 76 0,1 0-50 0,1 0-37 16,-3 2 68-16,1 7-48 15,-4 2-25-15,4 0 0 0,0 2 57 0,-1 0-45 16,1 1 0-16,-1 0-36 0,0 0 31 0,0 3 0 16,1 5-23-16,-1-1 58 0,1 5-33 0,1 3-1 15,0 0-32-15,4-1 79 0,0 0-32 0,0 6-8 16,0-8 12-16,8-2-26 0,5-4 0 0,4-1-25 16,1-6 30-16,9 1-8 0,1-6-22 0,0-3 0 15,6-5-33-15,-2 0 33 0,3-2 8 16,-1-8-66-16,0-5 29 0,-2-2-1 0,-4-3 30 15,-2-4-99-15,-3-1 53 0,-2-2 3 16,-5 0-124-16,-2-1 63 0,-5-5 39 0,-3 3 4 16,-5-2-123-16,-1-1 61 0,0-2 38 0,-1 3 2 15,-12 1-25-15,-3-1 11 0,-5 4-7 0,0 6 10 16,-6 2 1-16,1 7 28 0,-4 7-1 0,-4 6 54 16,2 0-35-16,0 2 9 0,0 14 51 0,2 1-35 15,4 5-22-15,1-1 16 0,7-3 31 0,-3 9-17 16,8-10 0-16,3 5-10 0,3-4-165 15,3 2 74-15,4-2 35 0,0-4-136 0,0 1 80 16,4-2 35-16,5 0 22 0,5-2-297 16,-3-1 147-16</inkml:trace>
  <inkml:trace contextRef="#ctx0" brushRef="#br0" timeOffset="-68401.54">12363 15502 521 0,'-2'-20'0'0,"-2"1"0"0,-1-1 0 0,-3-1 0 0,-1 0 0 0,-1 4 93 0,3 2-30 15,0 8 0-15,-3-3 156 0,4 7-98 0,-3 1-43 16,2-1 133-16,-3 3-89 0,2 3-44 0,1 12-15 16,-2 3 125-16,3 7-77 0,-2 1-40 0,3 6 1 15,3 4 111-15,0 3-67 16,0 7-46-16,2 1 1 0,0-1 46 0,0 3-42 0,2 0-21 0,4 1 20 15,1 3-9-15,1 2-32 16,-2-4-26-16,3 3 26 0,-4-4 0 0,1-4 7 16,2 6-65-16,-3-5 28 0,-1-1 0 0,0-3 30 15,-3-9-111-15,-1 3 62 0,0-1-1 0,0-3 21 16,-7-1-132-16,-5-2 67 0,0-4 16 0,-3-3-58 16,-4 0 32-16,3-10 30 0,-2-2-241 0,1-6 125 15,0-1 61-15,2-4 24 0,2 0-256 16,4-4 147-16,3-11 75 0,4 1 36 15,2-6-310-15,0-1 165 0</inkml:trace>
  <inkml:trace contextRef="#ctx0" brushRef="#br0" timeOffset="-68224.02">12559 16170 717 0,'10'0'0'0,"1"5"0"0,-2 3 0 0,-6 0 0 0,1 2 0 0,-2 6 579 0,0-2-274 0,-1 4-135 16,1 2 103-16,0 1-120 0,0 1-51 15,-2 4-40-15,2-2 95 0,-2 1-62 16,1-5-32-16,2 2 1 0,-3-2-221 0,0-3 91 16,0 0 50-16,0-7-412 0,0-2 230 15,0 0 116-15,0-4 66 0,0-4-593 0,-4 0 289 0,0 0 143 16</inkml:trace>
  <inkml:trace contextRef="#ctx0" brushRef="#br0" timeOffset="-67999.14">12459 16083 760 0,'-8'0'0'0,"6"0"0"0,2 0 0 0,0 0 0 0,0 0 0 0,7 0 0 0,11 1 477 0,6 2-223 0,5 0-110 0,3 1-56 15,5 0 344-15,6-1-204 0,-1 1-97 0,-1-2 76 16,0 2-87-16,-7-2-44 0,2-2-13 0,-1 0-103 16,-5 0 36-16,-5 0 0 0,-3 0 4 0,-5 0-1 15,-6 2 42-15,-4 0-8 0,-2 0-41 0,-3-1 0 16,-2 5 41-16,0 2 0 15,-8 1 143-15,-9 2-91 0,-4 4-29 0,1 0-28 16,-4 2 3-16,-1 1 7 0,6 0 3 0,-8 4-634 16,9-5 299-16,3 0 146 0</inkml:trace>
  <inkml:trace contextRef="#ctx0" brushRef="#br0" timeOffset="-67206.53">13511 15572 765 0,'-16'-2'0'0,"2"2"0"0,0 0 0 0,0 14 0 0,-2 4 0 0,0 5 0 0,-2 6 0 0,2 10 271 0,2 0-119 0,5-2-51 0,-2 13-38 0,5-2 253 0,2 0-142 15,2 0-70-15,2-4 137 16,0-6-96-16,4 1-60 0,10-1-27 0,2-4 3 16,3-4 0-16,2-1-28 0,-1-4-118 0,3-2 55 15,0 0 31-15,-1-7 0 0,-1 0-366 0,-2-5 199 16,-1-4 107-16,-2-2 42 0,-2-5-635 0,-2 0 310 16</inkml:trace>
  <inkml:trace contextRef="#ctx0" brushRef="#br0" timeOffset="-66989.22">13541 15998 1093 0,'2'-11'0'0,"3"4"0"0,6-3 0 0,1 3 0 0,1-1 0 0,4 2 0 0,-1 5 0 0,5-1 388 0,6 2-178 0,-2 0-89 16,-7 8 68-16,8 6-82 0,-5 2-38 0,-3 4 1 16,0 2 40-16,-7-3-30 0,-2 4-9 0,-3 3-38 15,-6 0-68-15,0-1 33 0,-2-1 1 0,-13-3-9 16,-4 4 17-16,-3-7 0 0,-1-1 26 0,-3-4-182 15,1-3 90-15,3-4 13 16,-3-4-147-16,3-2 67 0,2 0 60 0,8 0-8 16,5-1-326-16,3-10 175 0,4-2 101 0,0-6 45 15</inkml:trace>
  <inkml:trace contextRef="#ctx0" brushRef="#br0" timeOffset="-66802.21">13894 15904 1304 0,'1'-10'0'0,"1"7"0"0,-2 1 0 0,0 2 0 0,-11 4 0 0,-2 9 0 0,0 6 0 0,-3 7 236 0,0 0-102 0,5 4-51 0,1 1 306 16,3-1-178-16,3-4-81 0,4 6 83 0,0-8-90 15,2-1-45-15,9 0-23 0,6-4-34 0,4-5 20 16,7 2-9-16,-2-2 1 0,4-4-200 0,-2-3 100 16,0-2 50-16,-7-2-449 0,6-3 246 0,-5 0 62 15,-1 0 85-15,-2-3-600 16</inkml:trace>
  <inkml:trace contextRef="#ctx0" brushRef="#br0" timeOffset="-66512.75">14060 15684 1406 0,'5'-9'0'0,"4"2"0"0,4-1 0 0,2 2 0 0,0-3 0 0,2 3 0 0,-2 0 0 0,4 4 282 0,0 0-125 16,-1 2-54-16,1 0 158 0,0 0-114 0,-2 4-57 0,-1 10-161 0,-6 1 52 15,0 2 35-15,-5-1-9 16,-3 4-292-16,-2-3 159 0,0 0 80 0,-6-3 39 16,-6 0-174-16,-8-1 97 0,-2-2 48 0,-2-3-52 15,-1-2 37-15,4-2-36 0,0 1 19 0,-2-4 236 16,5 1-100-16,6 0-51 0,0 0 364 0,6-2-182 16,3 0-64-16,1 0-65 0,2 0 172 0,0 0-104 15,11 0-53-15,12 0-26 0,-2 0-50 0,7 0-9 16,0 0 33-16,2 0 0 15,2 0-120-15,-2 0 60 0,-6 0 38 0,8 0-510 16,-8 0 219-16,-3 0 143 0,0 7-311 0</inkml:trace>
  <inkml:trace contextRef="#ctx0" brushRef="#br0" timeOffset="-66329.24">14306 16068 1659 0,'-9'0'0'0,"6"4"0"0,-1-4 0 0,4 1 0 0,0 1 0 0,2-2 0 0,13 0 0 0,7 0 0 0,3 0 450 0,3 0-209 16,4-2-95-16,2 1-35 0,-1-4-39 0,-1 2 0 15,0 1-293-15,-4 0 127 0,-5 1 72 0,2-2 23 16,-5 3-514-16,-1 0 274 0,-8 0 135 0,-1 0 69 16,-6 0-640-16</inkml:trace>
  <inkml:trace contextRef="#ctx0" brushRef="#br0" timeOffset="-66170.69">14547 15747 1593 0,'0'0'0'0,"0"0"0"0,4 5 0 0,-2 8 0 0,2 6 0 0,-2 6 0 0,0 3 0 0,0 3 264 0,-1 13-116 0,-1-1-58 0,0-1 109 16,0 10-87-16,0-7-40 0,0-2-114 0,0-7 37 15,0 0 0-15,0-8 46 16,0 4-525-16,2-14 258 0,2-5 129 0</inkml:trace>
  <inkml:trace contextRef="#ctx0" brushRef="#br0" timeOffset="-66002.13">14688 15839 1002 0,'17'0'0'0,"0"0"0"0,0 5 0 0,-2 5 0 0,0-1 545 0,-2 2-248 0,2 4-137 0,0 0-63 16,0 3 91-16,4 0-78 15,0 1-39-15,-4-2 9 0,2 0-211 0,-2-3 82 16,2 2 41-16,-3-6-575 0,2-2 297 16,-3-2 152-16,2-6-521 0</inkml:trace>
  <inkml:trace contextRef="#ctx0" brushRef="#br0" timeOffset="-65830.28">15058 15673 1459 0,'0'-1'0'0,"-1"1"0"0,1 3 0 0,0 11 0 0,-2 5 0 0,-2 9 0 0,0 1 286 0,-4 12-130 0,3 1-62 16,-4 4 142-16,0 4-102 0,-2 4-51 0,1 2-16 16,-4 1 189-16,1-3-112 0,0 0-56 0,0-1-223 15,2-11 83-15,2-10 51 0,2-6 13 0,2-5-563 16,3-10 291-16,0-4 147 0,2-5-566 0,0-2 301 16</inkml:trace>
  <inkml:trace contextRef="#ctx0" brushRef="#br0" timeOffset="-65563.77">15171 15564 1377 0,'15'-14'0'0,"6"6"0"0,4 2 0 0,-7 1 0 0,1-1 0 0,-1 4 0 0,-1 2 0 0,-4 0 206 0,-1 0-91 16,-3 13-41-16,-2 6 137 0,-5 3-89 0,-2 5-44 15,0-5-125-15,0 10 36 0,-5-8 22 16,-6-2 0-16,-1-4-218 0,-3-1 120 15,3-6 68-15,-2-1 22 0,1-5-41 0,1-2 26 16,3-3 20-16,0 0-53 0,1 0 24 0,2 0-40 16,5-3 23-16,1 1 291 0,0-1-130 0,0-3-67 15,10 1 152-15,4 0-84 0,5 2-51 0,5-1 9 16,-1 3-155-16,3 1 53 0,-1 0 35 0,7 0-9 16,-6 0-502-16,3 0 252 0,-4 0 130 0,1 5-308 15</inkml:trace>
  <inkml:trace contextRef="#ctx0" brushRef="#br0" timeOffset="-65375.55">15449 15899 1213 0,'-10'2'0'0,"5"-1"0"0,5 3 0 0,0-1 0 0,0 2 0 0,2-4 0 0,13 2 0 0,1-2 359 0,11 2-163 0,-4-3-74 0,9 0-48 16,-4 0-19-16,2 0-22 0,0 0-149 15,0 0 83-15,0 0 29 0,-8-3-1 0,3 2-403 16,-6-3 213-16,-3-1 106 0,-4 3 58 0,-5 1-410 16,-1-1 207-16,-6 0 90 0</inkml:trace>
  <inkml:trace contextRef="#ctx0" brushRef="#br0" timeOffset="-65212.86">15662 15658 1075 0,'-7'-4'0'0,"4"-1"0"0,-1 3 0 0,4 2 0 0,0 0 0 0,0 7 0 0,0 11 0 0,0 3 0 0,0 5 395 0,0 4-182 16,0 3-89-16,0 4 190 0,0 9-145 16,0-5-68-16,-2 2-34 0,-2 1-24 0,1-4-10 15,-1-3 8-15,2 0-326 0,2-3 159 0,0-5 79 0,0-9 41 16,0-5-560-16,6-9 303 0</inkml:trace>
  <inkml:trace contextRef="#ctx0" brushRef="#br0" timeOffset="-64870.87">15990 15604 1226 0,'17'0'0'0,"-1"-2"0"0,4 0 0 0,-1 1 0 0,-3-6 0 0,1 4 0 0,2 1 401 16,-2-1-184-16,1 2-84 0,3 0 73 0,-2 1-86 16,-1 0-44-16,2 0-22 0,-1 0 47 0,-5 0-26 15,1 2-8-15,-3 5-34 16,-5 1-61-16,0 0 31 0,-5 4-1 0,-2 2 39 15,0 7 19-15,-5 2 1 0,-12 5-28 0,-5 6 33 16,-1-3 9-16,-6 14-42 0,-1-3 0 0,2 2 15 16,0 1-15-16,4-4 0 0,5-5-17 0,3 1 17 15,2-4-1-15,7-9 1 0,1-1-33 0,6-3 32 16,0-7 9-16,0 0-8 0,0-3-26 0,8-4-10 16,2 1 33-16,6-1 21 0,0-4-20 0,5-1-11 15,0 0 6-15,-1-1-24 16,5 0 23-16,-2 0-1 0,0 0-145 0,0 0 64 15,-2 0 36-15,0 0 13 0,-4 0-302 0,0-1 138 16,-6-2 77-16,1-3-400 0,-3-1 230 0,-4 2 117 16,-3-4 57-16,0-1-430 0,-2-3 237 0</inkml:trace>
  <inkml:trace contextRef="#ctx0" brushRef="#br0" timeOffset="-64705.32">16023 15791 1224 0,'-7'0'0'0,"7"7"0"0,0-4 0 0,0 2 0 0,2 1 0 0,3 0 0 0,5 0 0 0,3 1 436 0,3 0-201 0,0 1-93 0,3-2 185 15,-1-1-148-15,5-1-72 0,2-2-38 0,0 0-327 16,-6-2 154-16,8 0 64 0,-2 0-678 0,-1-8 375 16</inkml:trace>
  <inkml:trace contextRef="#ctx0" brushRef="#br0" timeOffset="-64441.8">16423 15493 819 0,'12'-2'0'0,"5"0"0"0,0 2 0 0,-2 0 0 0,-2 0 226 0,2 2-88 16,-1 8-57-16,0 1 243 0,2 2-145 16,-4 2-74-16,1 2-35 0,-3-2 7 0,-1 2-8 15,-3-2-36-15,-3 0-154 0,-1-1 77 0,-2-2 38 0,0 1 9 16,-11-1-47-16,-1-1 39 15,-4-3 0-15,0 1 38 0,-2-2 22 0,4-1-49 16,-2-2-5-16,7-3-49 0,-1-1 293 0,5 0-127 16,1 0-53-16,2 0 258 0,2 0-150 0,0 0-69 15,6 0-38-15,9 0-33 0,3 0 0 0,3 0 8 16,2 0-395-16,-1 0 193 0,1 0 98 0,1 0 47 16,-1 0-357-16,-1 8 163 15,-1 0 35-15</inkml:trace>
  <inkml:trace contextRef="#ctx0" brushRef="#br0" timeOffset="-64269.26">16825 15572 720 0,'0'-11'0'0,"7"4"0"0,2 1 0 0,2 2 0 0,3 2 0 0,-2 2 0 0,6 0 518 16,3 8-247-16,0 12-119 0,4 12 475 0,-7 2-298 16,-1 7-147-16,-6-2-67 0,-1 14 166 0,-4 0-124 15,-6 1-62-15,0 0-31 16,-4 0-195-16,-12 0 91 0,-2-4 32 0,-6-1-181 15,-6-3 111-15,-4-5 56 0,-6-6 27 0,-1-4-658 16,-4-6 246-16</inkml:trace>
  <inkml:trace contextRef="#ctx0" brushRef="#br0" timeOffset="-63303.3">17517 15439 859 0,'-2'-13'0'0,"2"3"0"16,0 6 0-16,0 3 0 0,0-1 0 0,0 2 0 0,0 0 124 0,0 13-50 0,2 9-20 15,1 2 98-15,1 5-59 0,0 1-30 0,-1 4 8 16,1 2 82-16,-1 0-59 0,0 4-31 0,1-2 22 15,-2 0-25-15,0-1 7 0,-1 1-34 0,1-1-23 16,0 1 22-16,0-1 1 0,-2-3-51 0,2-6 34 16,-2-1-8-16,0-5 25 0,0-5-52 0,0-8 25 15,0 1 1-15,0-6 5 0,0-4-16 0,-6 0-1 16,-1-3-1-16,-3-9-5 0,-1-9 26 16,4 0-26-16,-5-7-143 0,1 0 72 0,0-2 42 15,-3-2 12-15,3 1-123 0,-2 4 57 16,-4 0 41-16,2 5 5 0,-2 5 46 0,-2 4-12 15,-1 3-14-15,-1 8-30 0,-3 2 146 0,1 0-66 16,-1 17-26-16,-1 7 273 0,1 9-139 0,5-2-54 16,-1 10-39-16,8-8 229 0,3 2-119 0,5-1-42 15,4-6 36-15,0 5-59 0,4-7-24 0,11-5-1 16,3-3-121-16,7-3 48 0,3-4 32 0,2-5-7 16,4-6-144-16,0 0 84 15,0 0 42-15,-1-1 21 0,1-10-656 0,-2-1 314 16,0 1 115-16</inkml:trace>
  <inkml:trace contextRef="#ctx0" brushRef="#br0" timeOffset="-62996.3">17931 15804 704 0,'9'-24'0'0,"-4"4"0"0,-3 1 0 0,-2 0 0 0,0 2 0 0,-2 1 0 0,-10 4 266 0,1 3-116 0,-4 1-51 0,0 2-37 16,-4 6 143-16,-3 0-86 0,-3 0-43 0,1 12 26 15,-3 4-26-15,1 6-8 0,4 0-36 0,3 1 99 16,6-4-49-16,3 1-24 0,7 1 109 0,3-5-71 16,0 3-32-16,1-4 1 0,15 2-67 0,2-4 35 15,1-1 8-15,8 2-8 0,-3-2-94 0,-2 1 48 16,1 1 22-16,-6-1-59 16,1 1 50-16,-2 2 12 0,-7-2-5 0,-2 5-141 0,-3 0 47 15,-4 0 47-15,0 0-36 0,-4-1 35 16,-10 3-4-16,-5-6 0 0,-2 0 57 0,-3-3 1 15,1-5-39-15,-7-2 8 0,4-1-125 0,5-4 61 16,-3 0 32-16,3 0-294 0,2-6 148 0,6-9 86 16,2-5-150-16,8-4 114 0</inkml:trace>
  <inkml:trace contextRef="#ctx0" brushRef="#br0" timeOffset="-62835.73">18112 15737 717 0,'23'0'0'0,"-4"2"0"0,1 0 0 0,-1-2 0 0,-3 0 0 0,0 0 0 0,-2 0 570 0,4 0-261 0,-4 0-142 0,4 0-67 16,-2-2 293-16,3-1-180 0,-4-1-91 0,2-2-207 15,0 2 54-15,-2 1 32 0,-1 0 0 0,-4 2-217 16,0 1 124-16,-1 0 71 0,-5 0-682 0</inkml:trace>
  <inkml:trace contextRef="#ctx0" brushRef="#br0" timeOffset="-62694.11">18223 15915 1477 0,'-8'3'0'16,"4"1"0"-16,4 1 0 0,0-3 0 0,0-1 0 0,0 2 0 0,0-2 0 0,4-1 0 0,8 0 0 0,2 0 195 0,5 0-81 0,0 0-41 0,1 0-79 0,9 0 16 0,-3 0 0 16,1 0-498-16,1 0 261 0,-2 0 130 0</inkml:trace>
  <inkml:trace contextRef="#ctx0" brushRef="#br0" timeOffset="-62196.26">19043 15458 1778 0,'0'-21'0'0,"-13"8"0"0,-2 3 0 0,-3 3 0 0,-3 4 0 0,-6 0 0 0,4 3 0 0,-6 3 0 0,3 11 201 0,-1 2-83 0,1 4-35 15,3 2 113-15,3 1-81 0,5 1-42 0,6-3 1 16,5 1 2-16,4 3-8 0,0-1-35 0,4-3 0 16,14 1-24-16,3-3 24 0,5-2 8 0,2 2-84 15,3-4 37-15,-1 1 1 0,1 0 38 0,0 1-154 16,-3 1 86-16,-4 3 4 0,-2 0-156 0,-1 1 79 16,-6 0 52-16,-5 3 1 15,-5-4-28-15,-1 7 11 0,-4-3 24 0,0-3-23 16,-9 1 1-16,-7-1 37 0,-2-5-8 0,-6 2 44 15,1-8 0-15,-4-1-36 0,1-6 45 0,2-1-21 16,1-3-7-16,1 0-4 0,2-4 59 0,0-9-25 16,5-2 0-16,4-2-17 0,6-2 66 0,5-1-30 15,0-6-21-15,1 1 15 0,14-3-8 0,4-1-10 16,6 0-10-16,3-5-5 0,0 4 8 0,0-1 10 16,0 3-67-16,-5 2 28 15,3-3 0-15,0 2 28 0,-3 0-22 0,-5-2 15 16,-4 3 3-16,-3-1-10 0,-7 6 116 0,-3 1-52 15,-1-2-28-15,0 4 76 0,-10 3-48 0,-8 2-18 16,-2 4 1-16,-6 2 134 0,-2 6-57 0,-1 1-41 16,-3 0-9-16,4 0 1 0,5 8-21 0,2-1-8 15,3 4-110-15,9-5 55 0,1 4 27 0,4-1 0 16,4 2-437-16,2-3 219 0,12 3 83 0,9-2 65 16,4-1-311-16,3-2 171 0</inkml:trace>
  <inkml:trace contextRef="#ctx0" brushRef="#br0" timeOffset="-61985.71">19450 15427 1415 0,'0'-16'0'0,"1"6"0"0,8 4 0 0,4-1 0 0,1-1 0 0,0 0 0 0,2 1 0 0,0 0 504 0,9 1-235 0,0-2-118 0,1 1-59 16,2 4 166-16,-4-1-104 0,11 2-65 0,-8 0-70 15,3 2 14-15,-4 0 0 0,-3 0-337 0,2 0 177 16,-2 0 76-16,-3 0 42 0,-1 0-428 0,-5 0 235 16,-4 0 45-16,-2 0 86 0,-6 4-502 0,-2 3 270 15,0 3 135-15</inkml:trace>
  <inkml:trace contextRef="#ctx0" brushRef="#br0" timeOffset="-61635.66">19522 15384 485 0,'-19'-12'0'0,"7"3"0"0,4 4 0 0,0-1 0 0,1 3 0 0,3-2 353 0,0 4-151 16,3 1-90-16,1 0 324 0,0 7-201 0,0 11-102 16,0 3 142-16,1 8-114 0,5 11-68 0,-1 1-30 15,1 4 276-15,0 3-154 0,-2 3-75 0,0 0-31 16,-1 2-5-16,1-5-21 0,-1 1 0 0,1-6-205 16,0-7 92-16,0-8 54 0,0 2 16 15,0-7-179-15,-3-4 102 0,1-9 49 16,0-2-101-16,-2-4 15 0,0-4 53 0,-4 0-56 15,-6 0-52-15,-4-9 63 0,-1-10 32 0,0 4-8 16,-6-11-11-16,1-1 26 0,-5-4 0 0,2-3-25 16,2 2 25-16,1 4-9 0,1 2 34 0,5 6 32 15,-4 2 0-15,6 2-33 0,-2 9 109 0,3 4-63 16,0 1-18-16,-1 2-1 0,3 0 288 16,0 12-128-16,-1 7-81 0,1 0-1 15,2 8 148-15,1-3-77 0,2 0-55 0,0 3-84 16,4-5 9-16,0 2 19 0,0 0 1 0,4-4-408 15,6-5 203-15,4-3 85 0,3-6-573 0,4-6 303 16,3 0 162-16,1-2 82 0,1-8-169 0</inkml:trace>
  <inkml:trace contextRef="#ctx0" brushRef="#br0" timeOffset="-61346.71">19517 15631 658 0,'13'-18'0'0,"11"2"0"0,-1 3 0 0,1 5 0 0,2-2 178 0,-3 5-74 16,0 1-26-16,5 2-10 0,-4 2 254 0,0 0-145 15,-3 0-72-15,0 11 207 0,-4 5-131 0,-4 1-78 16,-2 3-35-16,-5 4 4 0,-4 1-39 0,-2 0 0 16,0-5-106-16,-6 8 49 0,-8-4 28 0,-6 1 1 15,-1 0-32-15,-3-3 29 0,-2-2 9 0,0-3 22 16,-2-4-112-16,-1-3 9 16,5-3 43-16,1-4-9 0,3-1 35 0,1-2-42 15,4 0 34-15,5 0 269 16,3 0-127-16,1 0-52 0,5 0 197 0,-1-2-122 0,2 1-62 0,0 1-31 15,2 0-25-15,9 0-6 0,4 0 9 0,3 0-8 16,7 0-40-16,0 1 40 0,-1 1-1 0,4 3-339 16,-4-4 178-16,8-1 77 0,-2 0 42 0,2 0-659 15,-2 0 298-15,2 0 173 0,0 0-422 0,1 0 298 16</inkml:trace>
  <inkml:trace contextRef="#ctx0" brushRef="#br0" timeOffset="-61158.3">20093 15416 1414 0,'6'-7'0'0,"7"2"0"0,4 2 0 0,5 0 0 0,1 0 0 0,3 1 0 0,3 1 0 0,1 1 149 16,5 0-58-16,3 0-30 0,-3 0 220 0,4 0-124 0,-4 1-54 16,4 4-101-16,-1-4 31 15,-3 1-1-15,-1-2 1 0,-4 0-372 0,-7 0 194 16,-2 0 85-16,-7 0 46 0,-2 0-512 0,-8 0 263 15,-4 0 68-15</inkml:trace>
  <inkml:trace contextRef="#ctx0" brushRef="#br0" timeOffset="-60989.24">20266 15382 1701 0,'-14'7'0'0,"5"5"0"0,4 5 0 0,1-1 0 0,2 4 0 0,1 1 0 0,1 5 0 0,0-2 0 0,0 6 0 0,0-1 237 0,0 2-101 0,1-1-52 15,1 2-1-15,0 2-17 0,0-2-8 0,0 2-25 16,-2-2-366-16,0-2 182 0,0 3 93 0,0-11-403 16,0-1 239-16,0-7 123 0,0-3-4 0,1-7-188 15</inkml:trace>
  <inkml:trace contextRef="#ctx0" brushRef="#br0" timeOffset="-60824.68">20478 15433 737 0,'0'0'0'0,"2"0"0"0,2 6 0 0,0 9 0 0,-3-1 0 0,1 7 559 0,-2 3-255 16,0 7-140-16,0 1-65 0,0 4 294 0,0 1-180 15,0 1-82-15,0-1-183 0,0 9 43 16,0-1 21-16,0 1-1 0,0 2-221 0,2 7 129 16,1 0 53-16,0-18-818 0</inkml:trace>
  <inkml:trace contextRef="#ctx0" brushRef="#br0" timeOffset="-60682.06">20815 16077 1961 0,'0'0'0'0,"0"-2"0"0,3 2 0 0,3 0 0 0,-1 0 0 0,-3 0 0 0,-2 0 346 0,0 0-156 15,0 0-79-15,0-2-393 0,-2-4 166 0</inkml:trace>
  <inkml:trace contextRef="#ctx0" brushRef="#br0" timeOffset="-48271.32">7113 17133 635 0,'-11'-2'0'0,"5"2"0"0,4 0 0 0,0 0 0 0,2 0 0 0,-2 0 217 0,2 0-92 16,0 0-38-16,0 0 195 0,0 0-125 0,6 0-62 15,4 4-31-15,-1 1 151 0,2 2-83 0,-1 4-54 16,-1 1 2-16,-2-1-24 0,-1 3 1 0,2-3-24 16,-4 0-44-16,1 3 18 0,-1-2 0 0,-1-4 26 15,-1 2-121-15,1-3 61 0,-2-1 38 0,1-3-117 16,1-1 37-16,-3-2 45 15,0 0-23-15,1 0-357 0,-1 0 152 16,2 0 115-16,0 0-302 0</inkml:trace>
  <inkml:trace contextRef="#ctx0" brushRef="#br0" timeOffset="-48107.75">7142 17373 938 0,'-3'9'0'0,"3"1"0"0,-3-1 0 0,1 0 0 0,0-3 0 0,1 1 0 0,1-1 0 0,0 0 358 0,0 0-162 0,0 0-74 0,0-1 36 16,0 3-63-16,0-3-31 0,8 0 0 0,-2 5-131 16,5-2 59-16,2-1 16 0,0 1-458 0,-1-3 242 15,1 3-438-15</inkml:trace>
  <inkml:trace contextRef="#ctx0" brushRef="#br0" timeOffset="-47939.52">7226 17743 1707 0,'-6'3'0'0,"4"2"0"0,1-3 0 0,-3-2 0 0,2 0 0 0,0 0 0 0,2 0 202 0,0-2-84 0,2-13-32 15,10-4-27-15,-3 1 0 0,4 0-18 0,0-7-8 16,-2 9-238-16,2-5 118 0,1 4 61 16,-4 2 29-16,2 1-185 0,1 3-148 0,-2 0 181 15,-1 1-441-15</inkml:trace>
  <inkml:trace contextRef="#ctx0" brushRef="#br0" timeOffset="-47723.12">7385 17127 1753 0,'0'-7'0'0,"1"6"0"0,1 0 0 0,0-1 0 0,-1-2 0 0,7 0 0 0,2-2 0 0,6 1 177 0,7-5 181 0,-2 3-154 16,8-6-90-16,-2 4-41 0,1-1 1 15,0 0-41-15,-2 2-60 0,-5 3 39 0,0 0-293 16,-1 3 157-16,-4 0 78 0,-2 2-392 0,-5 0 228 16,0 0 120-16,-4 0 52 0,-3 0-48 0,0 0-186 15,-2 2 112-15,0 0 63 0,0 0-213 0,-6-2 142 0</inkml:trace>
  <inkml:trace contextRef="#ctx0" brushRef="#br0" timeOffset="-47211.43">7502 16783 866 0,'0'4'0'0,"0"2"0"0,0-1 0 0,0 1 0 0,0-1 0 0,0 3 0 0,4-1 191 0,3 5-79 15,2-1-32-15,0 4 84 0,-1 0-65 0,-2 4-34 16,2 4-92-16,-5 1 29 0,-1-2 9 0,-2 10 22 16,0-2-71-16,0 2 36 0,-4 0-1 0,-5 2 36 15,-2 0-89-15,-2-2 40 0,-2-4 24 16,0 0-58-16,-2-5 33 0,0-3-21 15,2-2 1-15,2-3 168 0,0-3-63 0,3-2-33 16,4-3 173-16,4-1-86 0,-3-3-44 0,5-1-9 16,0 0-1-16,2-2 0 0,12 0-36 0,2 0 1 15,3 0-51-15,3 0 21 0,-1-4 0 0,2-3-86 16,0 1 57-16,-3 1 30 0,1 2 8 0,-7 0-171 16,-1 3 87-16,-5 0 18 0,1 0-19 0,-7 14 20 15,1 2 19-15,-3 7-10 0,-3 2 152 16,-8 1-64-16,-2 0-30 0,0-1 99 15,0-4-57-15,-4 7-30 0,3-4 0 0,1-8 212 16,2 1-110-16,2-2-28 0,4-6 40 0,0-1-59 16,4-4-23-16,1-2-1 0,0-1-159 0,1-1 68 15,13 0 41-15,1 0-8 0,4-1-132 0,0-6 82 16,5-3 43-16,-6 3-2 0,3-1-105 0,-1 2 34 16,0 1 43-16,-4 0-110 0,0 4 65 0,-2 1-2 15,-2 0 21-15,1 0 142 0,-3 6-55 0,-2 2-30 16,-4-1 257-16,2 1-126 15,-1 2-71-15,-1 0-9 0,-1-3 164 0,0-1-80 16,-1 0-52-16,0 0 6 0,0-5-32 0,0 3-18 16,0-2 1-16,-2-2-226 0,1 2 112 0,1-2 58 15,0 4 35-15,1-2-488 0,-2-1 206 16,3 1-393-16,-1-2 316 0,5 0 156 0</inkml:trace>
  <inkml:trace contextRef="#ctx0" brushRef="#br0" timeOffset="-47037.89">7958 17146 1542 0,'0'-5'0'0,"5"5"0"0,6 0 0 0,0 0 0 0,-1-1 0 0,0 1 0 0,1-2 382 16,5 1-174-16,-2-1-80 0,4 0 302 0,3-2-199 16,0-2-99-16,1 2-50 0,0 1-124 0,0-3 45 15,-1 2-8-15,0-2 38 0,-4 4-573 0,-2 1 286 16,-4-1 144-16,0 2 79 15,-3 0-759-15</inkml:trace>
  <inkml:trace contextRef="#ctx0" brushRef="#br0" timeOffset="-46870.8">8036 17311 1237 0,'-8'8'0'0,"5"0"0"0,0 0 0 0,1-2 0 0,2-2 0 0,0-1 156 16,0 1-61-16,8-2-32 0,7-2 421 0,6 0-218 15,3 0-120-15,-1 0-57 0,3 0 88 0,-2-2-71 16,-3 1-38-16,1-3 10 0,1 0-438 0,-4 2 196 16,-4 1 99-16,-2 1-619 0,-2 0 358 0</inkml:trace>
  <inkml:trace contextRef="#ctx0" brushRef="#br0" timeOffset="-46705.24">8076 17562 883 0,'-13'3'0'0,"5"-2"0"0,3 0 0 0,1 2 0 0,1-3 0 0,3 0 0 0,0 2 630 0,6-1-302 0,11 1-148 0,7 3-74 16,3-4 341-16,3 4-207 0,2-3-96 0,1 3-60 15,1-4-37-15,0 3-14 0,-2-1 0 0,0 0-528 16,-2-3 271-16,0 2 125 0,-2 0 66 0,-5-2-748 16</inkml:trace>
  <inkml:trace contextRef="#ctx0" brushRef="#br0" timeOffset="-46561.61">8673 17140 1765 0,'-2'-2'0'0,"2"2"0"0,0 0 0 0,0 0 0 0,0 0 0 0,0 0 0 0,0 0 0 0,0 3 60 0,0 3 7 15,0 2-34-15,0-1-746 0</inkml:trace>
  <inkml:trace contextRef="#ctx0" brushRef="#br0" timeOffset="-46428.44">8627 17531 2671 0,'0'20'0'0,"0"2"0"0,0-1 0 0,-4-7 0 0,-1 0 0 0,4 0 0 0,1-5 0 0,0 2 459 0,0-3-213 0,0-2-99 0,0 0-260 15,0-5 73-15,5-1 37 0,7 0-980 16</inkml:trace>
  <inkml:trace contextRef="#ctx0" brushRef="#br0" timeOffset="-43313.39">9927 16979 823 0,'-4'-5'0'0,"2"4"0"0,0-2 0 0,0 2 0 0,-1 0 0 0,1-2 0 0,-2-1 0 0,1 3 102 0,-2-1-35 0,3-1 34 0,-1 2-26 16,-1-1-8-16,0 1-34 0,1 1 60 0,-1 0-29 16,0 0-1-16,-1 3-22 0,-1 11-39 0,0-1 31 15,1 3 0-15,0 3-19 0,-1 0 19 0,-1 4 8 16,0-3-9-16,3 2-26 0,-1-2 27 0,0 4 0 16,1-3 4-16,-1 1 0 0,3-1-5 15,2 0 0-15,0-1 27 0,0-1 0 16,0 1-32-16,2 0 14 0,10-4 88 0,1 1-48 15,2 0-25-15,7-2 59 0,1-3-42 0,0-4 9 16,5 2-50-16,0-5-18 0,2-5 19 0,-1 0-1 16,-1 0-38-16,-4 0 8 0,6-3 31 0,-6-7 0 15,1 0-34-15,-4-6 1 0,-3 2 41 0,-2-1-9 16,-2-5-128-16,-2 2 44 0,-5-5 36 16,-3 2-6-16,-2-3-84 0,-2-4 39 15,0 0 33-15,-6-1-78 0,-7-2 49 0,-4-2 15 16,-2 2-61-16,-1 0 39 0,-5 3 21 0,1 6-16 15,-3 3 62-15,-1 8-34 0,-2 5-4 0,-2 6 8 16,0 0 71-16,-1 6-34 0,1 9 0 16,3 6 33-16,3-1-37 0,3 1 16 0,7 0-38 0,2-3-35 15,5 3 0-15,2-3 51 16,3 2-252-16,2-1 118 0,2-2 56 16,0-1 22-16,2 0-274 0,5-1 152 0,4-3 68 15,3-1-112-15</inkml:trace>
  <inkml:trace contextRef="#ctx0" brushRef="#br0" timeOffset="-42905.05">10205 16723 389 0,'-6'-19'0'0,"1"2"0"0,-1 2 0 0,-1-3 0 0,-1 2 149 0,0 3-58 15,0 5-29-15,0 1 0 0,-2 2 143 0,1 2-90 16,-2 3-41-16,-1 0 139 0,3 0-89 0,-2 8-46 16,-1 7-15-16,1 3 82 0,-2 2-55 0,2 3-30 15,2 1 99-15,-2 4-63 0,2 1-24 0,1 2-7 16,2 1 47-16,-1 0-40 0,2 0 1 0,3 0-41 16,0 2 70-16,2-2-39 15,0 3 0-15,0 0 75 0,0-2-52 0,2 3-19 16,5 5 21-16,2-2-28 0,-2 1-54 15,0 1 1-15,0 0 26 0,0 0 8 0,0 8-82 16,-1-3 37-16,-3-3 0 0,-1 0 36 16,0-2-40-16,0-5 9 0,-2 2 19 0,0 0 10 0,0-5 0 0,-4-4-106 15,-5-1 45-15,0-6 5 16,-3-1-102-16,0-2 62 0,-6-7 21 16,2-1-241-16,-2-2 132 0,2-4 50 0,-2-1-268 15,1-4 169-15,3 0 86 0,1 0-134 16,5 0 110-16,2-9 46 0,3 0 35 0,3-2-326 0,0-1 177 15,7-1 88-15</inkml:trace>
  <inkml:trace contextRef="#ctx0" brushRef="#br0" timeOffset="-42687.63">10419 17454 1847 0,'0'0'0'0,"-2"0"0"0,0 0 0 0,2 0 0 0,-2 0 0 0,-1 2 0 0,1 4 0 0,0 2 256 0,2 2-112 16,0 5-56-16,0 2 49 0,0 2-52 0,0 3-18 16,0 5-70-16,0-1 36 0,0 2 0 0,0-1-1 15,2-2-269-15,0-2 143 0,-1-1 60 0,1 0 33 16,-2-6-375-16,0-5 200 0,0-1 33 16,0-2 73-16,0-7-394 0,0-1 215 15,0 0 108-15,-3-6-68 0</inkml:trace>
  <inkml:trace contextRef="#ctx0" brushRef="#br0" timeOffset="-42436.53">10243 17351 868 0,'-7'0'0'0,"4"0"0"0,1 0 0 0,0 0 0 0,2 0 0 0,0 0 0 0,2 0 394 0,12 0-185 0,2 0-88 0,7 0-44 15,3 0 341-15,1 0-193 0,1 0-87 0,2 0-58 16,2 0 144-16,-2 0-95 0,0 0-49 0,-3 0-70 15,-2 1 8-15,3 2 15 0,-5 0-34 0,0 0 1 16,-5-1 32-16,-1 0 1 0,-6 0-62 0,0 0 27 16,-4-2-1-16,-4 1 36 0,1-1 13 0,-2 0-14 15,-2 0-44-15,0 0 305 0,0 3-136 0,-8 0-64 16,-5 2-30-16,0 2 30 0,-3 3-22 16,0 2 101-16,-5 5-449 0,3 3 210 15,-1 2 50-15,1 1 24 0,2 5-997 0</inkml:trace>
  <inkml:trace contextRef="#ctx0" brushRef="#br0" timeOffset="-39858.18">9352 16722 589 0,'0'0'0'0,"0"0"0"0,0 0 0 0,0 0 0 0,-3 0 0 0,3-2 0 0,-3 0 71 0,3 2 1 0,0 0-40 15,0 0 47-15,0 0-8 0,0 0-38 16,-2 0 0-16,0 0 34 0,-3 9-34 16,-2 8 8-16,-2 4-24 0,-3 4 15 0,-1 0 1 15,-2 4 0-15,-4 2-30 0,0 0 8 0,1 4 21 16,-3-2-41-16,-2-2 20 0,2-1-1 0,1-3 4 15,5-7 26-15,-2 0-30 0,2-4 14 0,2-3-16 16,6-4 60-16,-3-2-24 0,2 0 6 0,5-6 44 16,1 2-33-16,2-3 6 0,0 0-37 0,0 0 59 15,0 0-19-15,2 1-9 0,7 1 16 16,6-1-22-16,4 4 1 0,7-4-24 16,-3 3 62-16,9-2-35 0,0 2 0 0,1-2-26 15,3-2 64-15,-3 1-33 0,1 1 9 0,1 1-64 16,-3-2 0-16,-5 0 24 0,0 4-89 0,-6-3 45 15,-1-1 30-15,-3 4-8 0,-5-4-220 0,-3-1 107 16,-4 2 61-16,0-2 3 0,-4 0-344 0,1 0 163 16,-2 0 96-16,0 0 29 0,-6 0-89 0,-1-6 76 15,-2-4 28-15</inkml:trace>
  <inkml:trace contextRef="#ctx0" brushRef="#br0" timeOffset="-39636.58">9362 16756 1028 0,'1'-2'0'0,"-1"-1"0"0,0 3 0 0,0 0 0 0,0 0 0 0,0 8 0 0,0 8 0 0,0 11 351 0,-1 2-160 16,-1 15-79-16,2 4-39 0,-4 5 181 0,2 6-103 16,0 12-63-16,2-3 5 0,0-1-31 0,0 0 1 15,0-12-30-15,0 4-36 0,4-7 15 0,5-3-1 16,-2-5-173-16,4-2 98 0,-4-8 48 0,0-1 33 15,0-4-322-15,2-8 160 0,-4-1 30 0,1-3 57 16,-3-6-373-16,3 0 192 0</inkml:trace>
  <inkml:trace contextRef="#ctx0" brushRef="#br0" timeOffset="-38557.57">11215 17286 368 0,'-2'-1'0'0,"1"-1"0"0,-1 0 0 0,2 0 0 0,-4-2 0 0,2-1 0 0,-1-1 152 0,1 0-64 15,0 0-27-15,-1-1-3 0,3-1 1 0,0 1-26 16,-2-1-29-16,2 1 29 0,0 0-1 0,-1 1 1 16,-1 0-24-16,2-2 23 0,-2 3 8 0,-2 0-8 15,2-1 11-15,-1 2-11 16,-3 1 0-16,3-3-2 0,-5 2 24 0,2-2-29 16,1 3 6-16,-3-2-18 0,1 2 17 0,-1 2 1 15,-1-3-28-15,1 2-7 0,1 0 33 0,-1 0-1 16,1 0-30-16,-1 2 26 0,1 0 9 0,-1 0-12 15,-1 0-2-15,1 10-1 0,-2 2 5 0,3 6-5 16,-2 4 5-16,2 4-6 0,0 2 4 0,4 5 49 16,-1 2-24-16,2-1 10 0,2 2 16 0,0-3-19 15,0-2 0-15,0 0-15 16,6-5 23-16,0-6 8 0,3 4-36 0,0-8-1 16,0-3 11-16,3-2-10 0,-1-7 0 0,3-1-37 15,-3-3 15-15,2 0 0 0,0-4 21 0,2-13-72 16,0-6 35-16,-4-5 18 0,3-3-133 0,-3-9 63 15,-2 0 35-15,3-8 5 0,-5-3-145 0,2-6 67 16,-3-7 45-16,2 1 3 0,-3-3-82 0,1-1 42 16,-1 1 29-16,1 12-8 0,2-7 13 15,-4 6 0-15,-1 9 20 0,-1 12 108 0,0 9-54 16,-2 9-35-16,0 3 253 0,0 8-129 16,0 0-64-16,0 5-15 0,-4 3 207 0,1 15-92 15,-3 11-38-15,2 2-41 0,0 11 107 0,2 0-70 16,0 5-36-16,2-5 28 0,0 15-36 0,0-7 0 15,0 2-27-15,4 3 56 0,4 0-28 0,-1-2 8 16,-1 0-66-16,1-2 0 0,0-2 30 0,-2-5 0 16,1-9-89-16,-3 3 53 0,1-6 13 0,-1-4 1 15,-1-6-101-15,0-3 58 16,0 0 9-16,0-9-257 0,-2-2 127 16,0-2 72-16,0-4 15 0,0 0-195 0,2-2 109 0,-1 0 51 15,8-8-415-15,0-4 242 0,3-9 120 0</inkml:trace>
  <inkml:trace contextRef="#ctx0" brushRef="#br0" timeOffset="-38182.59">11783 17062 776 0,'9'-19'0'0,"-3"3"0"0,-3 1 0 0,-1 0 0 0,-2 0 256 15,0 1-116-15,0-2-54 0,-2 1 46 16,-3 4-50-16,-1-2-25 0,-3 1 9 0,-1 1-33 0,-1 4-1 0,-3 1 47 15,2 4-24-15,-6 0 1 0,0 2 9 0,-5 2-9 16,2 13-23-16,0 1 0 0,-2 8 97 0,2-2-48 16,1 5-16-16,2-1-9 15,4-2 104-15,0 3-64 0,7-11-32 0,3 5 95 0,3-4-56 0,1 0-39 16,0-3 4-16,7 3 0 0,6-3-36 16,6 2 0-16,-2 0 39 0,5 0-8 15,-1 1-32-15,2-2 1 0,-2 3-42 0,2-2 20 16,-2 0 9-16,4 2 13 0,-7 2-66 0,-1 0 33 15,-2 1 1-15,-5-3-62 0,-5 5 37 0,-1 3 20 16,-4-4-17-16,0 3 0 0,-5-1 11 0,-11 1 18 16,-4-4 65-16,-1 0-34 0,-5-5-7 0,-1-3-26 15,-1-4 28-15,0-1-1 16,4-4-10-16,-6-4 5 0,5 0-191 0,4 0 85 16,0-4 45-16,5-8-416 0,5 1 201 0,5 0 97 15,6 0-201-15,0-1 160 0,8 2 79 0</inkml:trace>
  <inkml:trace contextRef="#ctx0" brushRef="#br0" timeOffset="792.56">17960 1054 242 0,'-2'-5'0'0,"0"2"0"0,0 1 0 0,0-1 0 0,0 1 0 0,1-2 60 16,-1 0-7-16,0 0 4 0,2-2 1 0,-2 2-26 15,0 1 9-15,2-1 21 0,0 1-29 0,-1-2 0 16,-2-1 0-16,3 4 12 0,-2 0-4 0,0-3-8 15,0 2 0-15,0 1 5 0,1-2-5 0,-1 2-1 16,-2 0 9-16,1 1-12 0,-1-1 3 0,-3 0 1 16,2 0-25-16,0 2-1 0,-3-1 34 15,1 1-33-15,-1 0-1 0,-1 0 18 16,0 0 3-16,-2 0-6 0,1 0 12 0,0 0-13 16,-3 0 5-16,2 0 26 0,0 0-1 0,-3 0-24 15,5 0 6-15,-5 0-37 0,5 1 31 0,-3 3-6 16,0-2 6-16,3-1 4 0,-2 1 4 0,-3 0-38 15,7 2 30-15,-4-2-2 0,-1 1 2 0,3 2-29 16,0-2 33-16,-3 3-11 0,3 0 4 16,-2-1-27-16,1 0 0 0,1 2 20 0,-2 2-17 15,-1 0 18-15,1 0 0 0,0 2-12 16,-1-3 11-16,-1 6-3 0,0-1 7 0,-2 0 19 16,1 0-24-16,4 0-1 0,-3 0 1 0,1-2 14 15,3 2-9-15,-2 1-2 0,1-1-2 0,-1 1 41 16,2 0-39-16,-1 0 2 0,1 0 2 0,1 1-2 15,-1 0 0-15,-1 2 3 0,1-2-36 0,2 2 34 16,-1-1 4-16,-1 0-30 0,1 1 0 0,1 1 19 16,-1 0 3-16,0-1 15 0,1 0-12 0,2-1-8 15,-1-1 3-15,0 3 27 16,-1-2-26-16,-1 3-1 0,1 0 41 0,1 0-3 16,-2 1-34-16,1 1 6 0,2-3-11 0,-3 3 11 15,2 1 2-15,0-1-9 0,3 0 5 0,-1 0 2 16,-1 0-2-16,1-1-13 0,2 0 13 0,-1 1-4 15,0 2 3-15,3-2-11 0,-2-3 10 0,2 3 2 16,0-1-30-16,0 3 24 0,0-2 2 0,0 1 5 16,0 0-5-16,0-1 6 0,0 0-9 15,2-2-23-15,1 2 25 0,4-1-1 0,-2 1 1 16,1-1 4-16,-1 0-7 0,1 1 2 16,2-1-3-16,-1-1 8 0,1 1-5 0,1-1 2 15,1 0 8-15,-1 0-10 0,0-3-1 0,3 3-5 16,-3-2 6-16,2 0 3 0,1-1-1 0,-1 2-3 15,-1-3 3-15,1 2-2 0,-1 0-1 0,2-2-22 16,-1 2 22-16,0 1 0 0,1-3-2 0,1 3-32 16,-1-1 30-16,2-1 5 0,-1 0-6 15,2-2-26-15,0 1-4 0,2-2 12 16,0 0 14-16,2 1 4 0,0-3-6 0,1 0 8 16,-1 1-8-16,2-1 1 0,1-2-1 0,-1 0-14 15,4 3 11-15,-1-1 3 0,0-1-1 0,4-2-8 16,2 2 9-16,2-2 1 0,4-1-43 0,7-1 1 15,0-4 37-15,3-1-138 0,0-1 62 0,5 0 32 16,2 0 12-16,-5 2-236 0,2-2 111 0,-4 3 63 16,0-3 24-16,-9 6-79 0,4-2 62 0,-3 2 17 15,-2 0 9-15,0 1-141 16,-3-1 84-16,1 1 33 0,0-3-278 0,1 0 164 16,7-4 82-16,-1 0-372 0</inkml:trace>
  <inkml:trace contextRef="#ctx0" brushRef="#br0" timeOffset="2342.93">17623 1087 73 0,'0'-3'0'0,"0"1"0"0,0-3 0 0,0 2 0 0,0-1 0 0,0 0 117 0,0 1-43 0,0-1-22 15,0 1 0-15,0-2 27 0,0 0-15 0,0 1-8 16,0-1-23-16,0-2 27 0,0-2-27 0,0 2-1 16,0 0 6-16,2-4-5 0,2 5 0 15,0-4-16-15,2 1 15 0,-1 0 1 16,1 0 8-16,1 2 2 0,3-2-11 0,-5 2 1 16,6-2 0-16,-5 5-18 0,6-4 18 0,-5 4-4 15,4-2-15-15,-3 3 13 0,3-3 4 0,-2 5-25 16,3-4-7-16,-1 1 27 0,0 2 2 0,3 1-43 15,-2-3 40-15,2 2-1 0,1 1 0 0,-2-1 1 16,2-1-3-16,2 1-3 0,-2 1 2 0,2-1 25 16,-1 0-24-16,2 1-1 0,-2-1 13 15,3-1 7-15,-1 2-18 0,2 1 5 16,-1 0-3-16,-1 0 2 0,3 0-2 0,2 0-23 16,1 0 23-16,-5 0 8 0,3 0-8 0,1 0-10 15,-1 0 10-15,-1 0-3 0,2 0 2 0,-3 0-1 16,1 0 1-16,0 0-4 0,-1 0-1 0,-1 0 2 15,0 0 2-15,-1 0 1 0,1 0-2 16,-2 0 1-16,2 0-1 0,0 1-14 0,-1 2 14 0,2-1 5 16,-4 1-5-16,3-1-13 15,0 1 12-15,-2 0-1 0,2 0 0 0,-3 0 18 16,1 0-18-16,2 0 1 0,0 1 13 0,-2 1-13 16,1-2 1-16,1 2 5 0,0-1-6 0,0 2 1 15,-2-1 0-15,1 2-13 0,0-2 13 0,0 1 5 16,-1-1-5-16,1 2 20 0,0 2-19 0,-1-4-1 15,-1 5 0-15,4-3 23 0,-2 0-21 0,1 0-2 16,0 2-38-16,-2 2 38 0,2-4 0 0,-5 2-31 16,4 1 29-16,-4-1 1 0,2 3-1 0,-4-3-26 15,2 2 26-15,1 0 0 16,-2-1-9-16,-2 3-29 0,2-2 28 0,1 1 5 16,-3-2-9-16,1 4-12 0,-2-3 14 0,1 1 3 15,1 0 13-15,-1 1-13 0,0-2 0 0,-1 3 6 16,1 0-6-16,0-4 0 0,1 3 0 0,-3 0 3 15,2 1 1-15,-1-3-3 0,1 3 1 0,-2-4-10 16,1 3 10-16,-1-1-1 0,0 1 4 16,1-2-16-16,-1 0 10 0,0 3 1 0,2-3 4 15,-2 0-4-15,0 1 2 0,0-1-2 16,1 2 0-16,-3-2-1 0,2-1 1 0,-1 1 1 16,0 2 1-16,-3-2-2 0,1 4 0 0,1-4-11 15,-2 1 11-15,-2 3 0 0,3 0 3 0,-3-2-42 16,1 3 36-16,0-1 2 0,-1-1 2 0,1 0-4 15,0 0 0-15,0 3-16 0,0-1 14 0,1-1 2 16,-1-1-3-16,-2 4-11 0,1-3 12 0,-1 1 0 16,2-1-1-16,-1 2 2 0,-2-2-1 15,1 0-1-15,0 0 4 0,0 3-32 16,0-4 27-16,-1 1 1 0,-1 0-5 0,0-1 3 16,2 2-1-16,-2-1 12 0,0 1-10 0,0 0-1 15,0 0 1-15,0-1 22 0,0-1-20 0,0 1-2 16,0 0 0-16,0 1 8 0,0-1-5 0,-3-1-2 15,-3 1 7-15,3 3-30 0,-2-3 25 0,1-1-1 16,-1 1-25-16,-1-2 24 0,1 2-1 0,1-1 1 16,1 0-23-16,-4 0 21 0,4-2-2 0,-1 1-4 15,0 0 4-15,1-2 0 16,-3 2-2-16,3 0 6 0,-4 0-6 0,2 0 2 16,-3 1 0-16,1-1-3 0,-3 0 3 0,1 0 0 15,0 2-4-15,-3-2 4 0,1 1 0 0,2-2-12 16,-1-1 12-16,-1 3-1 0,2-5 0 0,-1 2-22 15,-1 1 21-15,0-3 0 0,-1 0-2 0,1 2-36 16,-2-1 35-16,2 0-1 16,-2 1 2-16,-3-1-6 0,4 2 2 0,-4-1 3 15,2 3 16-15,-2-1-19 0,1-1 2 0,-2 2 21 16,3-1-21-16,-4 1 1 0,4-1 0 0,-2-2-12 16,0 0 12-16,2 1 1 0,-1-3 2 0,0-2 1 15,2 3-2-15,-2-3-1 0,0-1 0 0,2 1-6 16,-2-2 6-16,2 1 0 0,-2-1-23 0,0 2 19 15,-2-1 2-15,2-1-18 0,-4 0 17 0,0 1-1 16,-1 0 1-16,-3 1-26 0,-2 1 3 16,1 1 19-16,-2-1 2 0,0-3-12 15,1 1 11-15,3 0-7 0,-3-2 6 0,1-2-7 16,0 1 6-16,1-3-3 0,-4 0 2 0,6 0-3 16,-6 0 4-16,1 0-88 0,-3-5 41 0,1-3 18 15,0-4 0-15,0 1-155 0,-1-2 87 0,5 0 30 16,0-2 23-16,7 2-242 0,-2-1 132 0,6 2 58 15,2 1 41-15,1 1-567 0</inkml:trace>
  <inkml:trace contextRef="#ctx0" brushRef="#br0" timeOffset="4900.15">18296 962 366 0,'0'-2'0'0,"0"0"0"0,0 0 0 0,0 2 0 0,0-3 0 0,0 2 0 0,0 0 0 0,0-3 73 15,0 3-41-15,0 1 1 0,0-1 0 0,0 1 46 16,0 0-46-16,0 0 38 0,0 0 1 0,0-3-39 16,0 3 0-16,0 0 30 0,0-2-9 0,0 2-21 15,0-1 0-15,-2 1-24 0,0-2 32 0,0 2-9 16,1-2 1-16,-1 2-17 0,-2-2 17 0,0 2 0 15,2-2 8-15,-2 2-37 0,0 0 1 0,1 0-12 16,-1 0 14-16,0 0 1 16,-1 0 12-16,0 0-17 0,0 0 14 0,-2 0 5 15,-1 2-7-15,1 2-23 0,-1 1 30 0,1 0-3 16,-3 4-5-16,3-3 8 0,-3 1-7 0,1 0 3 16,-2 1 18-16,1 2-19 0,-1-2 1 0,0 0 0 15,-1 2 17-15,1 0-16 0,1-1 5 0,-2 0 28 16,3 0-31-16,-3 3-1 0,3-4 2 0,-1 5-6 15,-1-2 12-15,3 0-7 0,1 0 3 0,-2 0-26 16,1 1 24-16,0 1-1 16,1-2 7-16,0 2-37 0,-3 0-2 0,3-1 31 15,-1 1-25-15,1 0 0 0,-3 0 18 0,3-2-3 16,-1 1 3-16,1 1 1 0,-1-2-6 0,1 2 12 16,1-2-6-16,-1 2-2 0,-1-2 0 0,0 4 24 15,1-3-23-15,0 3 0 0,-2-3 7 0,2 2-4 16,0-1-2-16,0 3-38 0,-1-4 38 0,0 4 0 15,3-3 3-15,-3-1-33 0,3 0 0 16,-2 1 25-16,2 1 2 0,0-4-28 0,1 1 27 0,-1-1-7 16,1 1 5-16,-3 1-9 15,2 1 7-15,1 1-4 0,-1-1 8 0,-1-1-7 16,1 2 2-16,-1 0 3 0,0 2-3 0,1-3 1 16,-1 1 1-16,1-2 0 0,1 1-2 0,-1 0 2 15,2-1-1-15,-1 1-10 0,1-2 11 0,-1 2-2 16,2-1 0-16,-2 1-8 0,1 0 8 0,-1 0-1 15,2 1 5-15,-2 2-5 0,0-1 1 0,-1 0 26 16,1 2-25-16,0-2 1 0,-1 2-2 16,1-2 33-16,0 2-31 0,0-5 1 15,0 3-1-15,1 1 38 0,-1-1-35 0,2-1 3 16,0-2-3-16,-1 1 8 0,1 1-6 0,0-2 5 16,-1 2-13-16,3 0 9 0,-1 0-1 0,1-1-12 15,-2 0 12-15,2 2 2 0,0-2-2 0,0 2-33 16,0 1 32-16,0-4-3 0,0 3 1 0,0-3-22 15,0 3-1-15,0-2 17 0,0 0 4 16,0-2-27-16,0 0 25 0,0 1-3 0,0 1-9 16,0-1 9-16,0-3 0 0,0 2-7 15,0-2 7-15,0 2-1 0,0-2 1 0,0-1-33 16,2 2 32-16,-2 0-2 0,0 0 2 0,0 0-11 16,0 4 9-16,0-3-1 0,0 0 1 0,0 0 26 15,0 2-1-15,0-3-25 0,0 2 26 0,0-4 0 16,0 2-23-16,0-3-2 0,0 3 4 0,0-2 4 15,0-1-3-15,1-2-90 0,2 1 43 0,-1-1 21 16,0 0 1-16,0-3-175 16,1 5 92-16,-1-3 34 0,0-1 27 0,0 1-224 15,1-1 117-15,1 1 50 0,0-2-276 0,4-2 172 16,1 0 84-16</inkml:trace>
  <inkml:trace contextRef="#ctx0" brushRef="#br0" timeOffset="5546.51">18268 860 490 0,'0'0'0'0,"0"0"0"0,0 0 0 0,0 0 0 0,0 0 0 0,0 0 0 0,0 0 0 0,0 0 0 0,0 0 62 0,1 0 8 0,1 0-37 0,2 0 64 15,0 0-33-15,-2 0 1 16,2 2-32-16,-2-2 21 0,1 1-21 0,-1 4 0 16,0-2-40-16,0 0-1 0,0 3 41 0,-1 0-78 15,1 2 35-15,0-3 22 0,2 3-1 0,-1 0-174 16,2-2 80-16,-1 4 34 0,1-2 27 0,2 0-250 16,-3 1 127-16</inkml:trace>
  <inkml:trace contextRef="#ctx0" brushRef="#br0" timeOffset="5787.41">18363 1062 452 0,'0'4'0'0,"0"0"0"15,2 0 0-15,-2-2 0 0,0-2 0 0,0 0 0 0,0 0 161 0,0 0-68 0,0 0-30 0,0 0 43 0,0 0-36 16,0 0 0-16,0 0-53 0,0 0-8 0,0 0 24 16,0 1-1-16,2 2-122 0,-2-1 61 0,2 1 40 15,-2-1-9-15,1 2-136 0,-1-3 79 0,0 4 21 16,0-1 25-16,3 0-91 0,-3-1 49 15,0 1-4-15,0-3 22 0,0 1-14 0,0 0 26 0,0 0 68 16,0-2-30-16,0 0 2 16,0 0-37-16,0 0 120 0,0 0-54 0,0 0-17 15,0 0 0-15,0 0 0 0,0 0 0 0,0 0-4 16,0 0-17-16,2 0-176 0,0 0 85 0,0 0 41 0</inkml:trace>
  <inkml:trace contextRef="#ctx0" brushRef="#br0" timeOffset="7019.04">18320 942 175 0,'0'-2'0'0,"0"-1"0"0,0 1 0 0,0-2 0 0,0 3 0 0,0-3 0 0,0-1 0 0,0 4 77 0,0-2-24 0,0 1 0 16,0-1-17-16,0 3 51 0,0-3-28 0,0 3 1 16,0 0 32-16,0 0-30 0,0 0 8 0,0 0-5 15,0 0-1-15,0 0-31 0,0 0 0 0,2 0 26 16,0 0-18-16,0 0-9 0,0 3 1 0,0 2 25 15,-2-2-25-15,1 3-1 0,1-2 9 16,-2 1-22-16,0-1 13 0,0-1 1 16,0 1-37-16,0 2 1 0,0-2 44 0,0 0-49 15,0-2 15-15,0 2 0 0,0-3 12 0,0-1-34 16,2 4 12-16,-2-2 0 0,0-2 12 0,0 1-21 16,0-1 20-16,0 0 10 0,0 2-16 0,0-2-9 15,0 0 12-15,0 0-23 0,0 2 25 0,0-2 4 16,0 0-5-16,0 2-10 0,0-2 10 0,0 2 0 15,0-2-1-15,0 2 23 0,0 0-22 0,0-2 0 16,0 1 1-16,0 2 19 16,0-1-18-16,0 1 1 0,0-2-2 0,0 2 30 15,0 0 3-15,0-1-30 0,0 1-15 0,0-2 19 16,0 3 2-16,0-2-38 0,0 0 34 0,0-1 0 16,0 3-1-16,2-1-18 0,-2 0 16 0,2 3 0 15,-2-2-3-15,2 1 1 0,-2 1-3 0,0 0 6 16,0 2-10-16,2-1 47 0,-2 0-41 0,2 1 2 15,-2-1 40-15,0 0-36 0,0 1 1 16,2 1 30-16,-2-1-28 0,2 1-3 16,-2-1 6-16,0 1 8 0,1-1-10 0,-1-1 0 15,2 2 1-15,0-1-11 0,0 1 10 0,-2-1 4 16,2 2-4-16,0-4-8 0,-1 4 7 0,1-1 0 16,0 0-8-16,0-2 11 0,-2 2-5 0,2-2 6 15,-1 1-5-15,-1 0 0 0,0-1-1 0,3 1-10 16,-3-1 10-16,0-1 1 0,0 0-1 0,0-1-22 15,0 1 21-15,0-2 4 0,0 1-3 16,0-2-17-16,0 4 14 0,0-4 2 16,0 2-36-16,2 0 34 0,-2-1-1 0,0 1-17 15,0 1 15-15,0-1 0 0,0 1-3 0,0-1 20 16,0 1-17-16,0 1-2 0,0-1 2 0,0 1 16 16,0-1-16-16,0 3 3 0,0-2-2 0,0-2 3 15,0 2-3-15,0 1-26 0,0-2 28 0,0 1 0 16,0-1-2-16,0 1-38 0,0 1 37 15,0-3-3-15,0 3 4 0,0 0-33 0,0-1 29 16,0 0-4-16,0 1 3 0,0-1-17 16,0 1 16-16,0 2-3 0,0-3 1 0,0 0 4 15,0 1-4-15,0-1 0 0,0 1 14 0,0-1-13 16,-2 2-1-16,-1-2 24 0,2 1-22 0,-1-1 1 16,0 0 0-16,0 1 15 0,0-1-15 0,1 0 3 15,-1-1-2-15,0 2-6 16,0-2 7-16,2-3 1 0,-2 3-1 0,2-2-21 15,-2-1 20-15,2 1-1 0,0-2-8 0,-1 1 6 0,1-2 2 16,0-1-23-16,0 1 0 0,0 1 19 16,0 1 1-16,0-1-22 0,0-1-1 0,-2 1 16 15,2 2 4-15,0-2 11 0,-2 2-13 0,2-3-2 16,0 1 3-16,0 0 19 0,0 0-19 0,-2-2 8 16,2 1-8-16,0-1 1 0,0 0 0 0,0 0-37 15,0 0 0-15,0 0 38 0,0 0-3 0,0 0-57 16,0 0 27-16,0 0-7 0,0 0 32 15,0 0-29-15,0 0-5 0,0 0 19 16,0 0-29-16,0 0 30 0,0 0 4 0,0 0-9 16,-2 0-128-16,0 0 64 0,0 0 31 0,0 0-191 15,0 0 109-15,0 0 56 0,2 0 20 0,0 0-344 0</inkml:trace>
  <inkml:trace contextRef="#ctx0" brushRef="#br0" timeOffset="7434.92">18264 1870 370 0,'0'0'0'0,"2"0"0"0,-2 0 0 0,0 0 0 0,0 0 0 0,0 0 0 0,0 0 0 0,0 0 78 16,0 0-9-16,0 0-36 0,0 0 0 0,0 0-58 15,0 2 29-15</inkml:trace>
  <inkml:trace contextRef="#ctx0" brushRef="#br0" timeOffset="8153.5">18397 1594 633 0,'0'-2'0'15,"0"1"0"-15,0-2 0 0,-2 2 0 0,0 1 0 0,0-2 0 0,2 2 0 0,-1 0 139 0,1 0-44 0,0 0-36 0,0 0 1 0,0 0-20 16,0 0-8-16,0 2 1 0,0 3 8 0,0 5 29 15,0 0 0-15,0-2-37 16,0 5 19-16,0-4-19 0,-2 4 8 0,-2 0-8 16,1-3 29-16,-1 4-29 0,-3-3-1 0,6 3 13 15,-5-1-4-15,3-1-9 0,-3 4 1 0,2-3 8 16,-1 2-8-16,1-2-1 0,0 2 9 0,0-2-37 16,-1 1 0-16,1-1 28 0,0 0 1 0,1-3-28 15,-1 4 7-15,-2-1-42 0,2 0 27 0,0 0-8 16,-1 1 34-16,0-3-32 0,-1 2 5 0,2 0 12 15,-2 0 7-15,1-1-28 16,-1 1 26-16,2 0-7 0,-1 0 7 0,-3 1 8 16,2-2-11-16,1 1 0 0,-1 1 9 0,1-3-7 15,-2 0 2-15,0 2-16 0,2-2 14 0,-1 1 0 16,1-3 0-16,-3 4-29 0,0-1 27 0,1 0 0 16,2 0 1-16,-6 1-26 0,4 0-1 0,-2-1 23 15,2 0 0-15,-1 2-37 0,0-3 35 0,1 1-5 16,0-1 19-16,-3 0-17 15,2 3 1-15,-1-3-3 0,2 1 25 0,-3 1-23 16,1-1 1-16,2 1 10 0,-3-1-9 0,2-2 3 16,-1 2-3-16,2 1-30 0,-5-2 31 0,3 0 2 15,-2 3-2-15,-1-2-31 0,-1 0 0 0,0 1 27 16,-2 2-10-16,0-2 3 0,0 0 6 0,0 1-8 16,-2-2 7-16,2 2-7 0,-2-1 5 0,0 2 11 15,2 0-11-15,-2-2 0 0,1 2 0 0,2-2-24 16,1-1 0-16,0-1 23 0,3-1 0 0,3-3-23 15,2-3-1-15,-1 1 21 16,2-3-72-16,2 0 29 0,0-2 2 0,0 0-31 16,0 0 30-16,2 0-11 0,0-2 40 0,0-5-287 15,0 0 142-15,0-1 66 0,0-3 33 0,2 1-235 16,2 0 135-16</inkml:trace>
  <inkml:trace contextRef="#ctx0" brushRef="#br0" timeOffset="9191.62">18228 1012 79 0,'2'0'0'0,"-2"0"0"0,0 0 0 0,0 0 0 0,0 0 133 0,0-2-50 15,0-1-25-15,0-2 0 0,0 4-5 0,0-4-12 16,0 3-8-16,0-2 0 0,0 0 13 0,0 2-14 16,0-2 1-16,0 2-13 0,0 0-8 15,0 0 20-15,-3 2-31 0,-1 0-1 0,0 0 32 16,-2 0 7-16,0 0-48 0,1 0 15 0,-2 6-1 15,1 0 10-15,-4 2-7 16,5-1 11-16,-3 2 2 0,-1 2-13 0,1-1-19 16,-1 1 23-16,2 1 5 0,1-4-39 0,-2 0 37 15,1 4-4-15,1-4 12 0,1-1-11 0,-1 2 2 16,0-2 1-16,0 1 36 0,-1 2-37 0,2-1 0 16,-4 2 0-16,2-2 28 0,0 3-22 0,0 1-5 15,-3-2 4-15,2 2-4 0,1-1 5 0,0 1-2 16,-3-2-18-16,4 0 18 15,-1 1 2-15,0-3-2 0,1 2-19 0,0-3 18 16,0 1 2-16,1 1-1 0,-1-1-4 0,1-2 2 16,0 2-4-16,-2-1-5 0,3 2 8 0,-1-3-1 15,1 1 0-15,1-1-9 0,-1 0 9 0,-2 2 5 16,2 0-22-16,0-2-10 0,-1 2 25 0,-1 0-31 16,1 0 29-16,-1-2 3 0,0 4-6 0,1-1-36 15,-1-1 34-15,1 0 3 0,-1 2-6 0,0-3-22 16,2 1 22-16,-1 3 3 0,1-1-4 0,-1-2-1 15,1 3 1-15,0-3 2 16,-2 3 9-16,0-2-9 0,1 2-1 0,1-5 5 16,1 5-4-16,-1-3 0 0,-2 0 0 0,2-1 5 15,0 0-4-15,1-1-1 0,-1 2 2 0,1-1-9 16,-1 1 7-16,0-1 2 0,0 3-2 0,0-4-5 16,-1 5 6-16,1-3-1 0,0 0-4 0,2 2 3 15,-1 0 0-15,-1 0-4 0,2 0 5 0,0-2-1 16,-2 1 0-16,2 3 0 0,0-4 0 0,-1 3-1 15,1 0 1-15,-2-3-8 16,1 7 8-16,-1-3-1 0,0 1 1 0,0 0-8 16,-2-1 7-16,3 2 0 0,-1 0 8 0,-2 1-8 15,3-1 0-15,-1 0 26 0,0-2-25 0,0-2 0 16,0 4 0-16,1-4 41 0,1 2-40 0,-2 0 4 16,1-1-3-16,1-1 35 0,-2 4-33 0,2-4 4 15,-2 2-2-15,2 2-7 0,-2 1 7 0,1-1 5 16,1 0-16-16,-2 0 12 0,0 2 0 0,1-1-39 15,-1 1 37-15,0 2 0 16,0-2 0-16,0 0-34 0,1 2 32 0,-1-2-5 16,0 2 4-16,1-3-13 0,1 2 11 0,-2-2-3 15,4 1 2-15,-2-2-21 0,2 0 21 0,0 3-129 16,0-6 62-16,0 3 28 16,4-2-1-16,5 0-70 0,2 0 43 0,1 1 19 0,1-3-1 0,-1 3-247 15,4-4 131-15,-1 2 65 0</inkml:trace>
  <inkml:trace contextRef="#ctx0" brushRef="#br0" timeOffset="10105.94">18581 1957 391 0,'0'0'0'0,"0"0"0"0,0 0 0 0,-2 0 0 15,2 0 0-15,-2-2 145 0,1 2-56 0,-3 0-20 0,2 0-8 0,-2 0 46 16,1 0-37-16,-1 0 0 0,-2 5-37 0,2 3 130 16,-1 4-70-16,-1 0-29 0,1 2 92 0,1-1-61 15,2-2-32-15,2 0 46 0,0 1-42 16,0-3 0-16,0 0-35 0,0-2-28 15,0-1 0-15,2-2 37 0,2-2-9 0,1-2-30 16,1 0 0-16,3 0 30 0,-3-2 1 0,1-9-52 16,1-4 22-16,-1 1 0 0,-1-4-5 0,-2 1-75 15,0 0 30-15,-2 4-35 0,-2-2 34 0,0 7 24 16,0-1-17-16,0 3 76 0,-8 3-4 0,0 0-36 16,-1 3-6-16,0 0 95 0,-3 3-41 0,3 8-21 15,2 2 4-15,1 1 34 0,0 0-21 16,6-1 1-16,0-3 47 0,0 1-33 15,0-2-3-15,0 2-43 0,8-5 28 0,3-1-7 16,-2-5 11-16,5 0-84 0,-3 0 34 0,0 0 8 16,0-5 21-16,0-7-100 0,-1 2 44 0,-2-3 25 15,-5 0-17-15,1 3-7 0,-2 1 6 0,-2 0-3 16,0 1-12-16,0 2 39 0,-2 2-17 0,-5 3 80 16,-5 1-34-16,1 0 0 0,-2 1-34 0,-1 10 79 15,3 1-32-15,2-1 0 0,1 2-26 0,4-3 51 16,1 1-20-16,1 1 0 15,2-3-9-15,0-2-42 0,0 0 44 0,0-2-15 16,4-2-110-16,3 1 53 0,-1-4 28 0,2 0-130 16,-1 0 71-16,-2 0 34 0,1 0 4 0,0-2-60 15,-4-2 25-15,0-2 12 0,0 3 0 0,-2-3 106 16,0 3-38-16,0 1 0 0,-4 1-58 0,-4-2 217 16,-3 3-92-16,0 0-38 0,1 0 70 0,-1 6-57 15,6-1-8-15,-3 2 133 0,2-1-76 0,4 0-24 16,2 0-23-16,0 0-126 15,0-3 58-15,4 1 18 0,11-2-1 0,6-2-489 16,3 0 245-16,2 0 105 0</inkml:trace>
  <inkml:trace contextRef="#ctx0" brushRef="#br0" timeOffset="12122.92">18253 990 158 0,'0'-3'0'0,"0"0"0"0,0-1 0 0,2-2 0 0,1 3 0 0,1-1 74 16,2-1-30-16,-3-1 0 0,1 2-26 0,2-2 30 16,-4 2-27-16,0 1 34 0,0-1-7 0,0 2-24 15,-1 0 1-15,1 1 68 0,-2-2-31 0,0 2 9 16,0 1-39-16,0 0 51 0,0 0-26 0,0 0 1 16,0-2-25-16,0 2 25 0,0 0-25 0,0 0 0 15,0 0-16-15,0 0 15 0,0 0 1 16,0 0-17-16,0 0 17 0,0 0 0 15,0 0 0-15,0 0-47 0,0 0 24 0,0 0 2 16,0 0 19-16,0 0-55 0,-3 0 24 0,1 0-13 16,0 0 35-16,-2 2 5 0,2 2-8 0,-2-3-9 15,0 3 9-15,1-2-3 0,1 0 0 0,0 1 3 16,0 0-2-16,0-2 0 0,0 0-1 0,1 3-22 16,-1-3 22-16,2 0 8 0,-2 4-7 0,0-3-34 15,2 0 33-15,-2 2-3 16,1-3 3-16,-2 1 41 0,3 2-42 0,-2-3-3 15,0 3 30-15,0 0 1 0,0 0-27 0,1 0 6 16,1 0 21-16,-2-3-22 0,0 3-2 0,2-1 5 16,-2 3-3-16,0-2 12 0,1 0-11 0,-1 1-15 15,-2-2 15-15,2 4 2 0,-1-3-2 0,2 2-25 16,-1-3 24-16,-2 1-3 0,2 2 3 0,1-3-35 16,-1 3 33-16,0-3-13 15,-2 3-17-15,2-1 26 0,1 2 1 0,-3-1-36 0,2-1 34 16,-2 3 0-16,0-3 0 0,2 2-35 15,-2 2 32-15,1-1-6 0,-1 1 5 0,-1-1-2 16,1 2 1-16,-1-1-4 0,2-1 12 0,-1 1 2 16,1 0-11-16,-1-2 8 0,0 4-7 0,3-4 0 15,-3 2 0-15,0-2 7 0,0 3-1 0,2-3-5 16,-2 1 3-16,2 0 15 0,-1 1-17 0,-1-2 1 16,0 1 3-16,1-1-7 0,-1 1 4 0,1-3 0 15,-2 3-7-15,1-1 7 16,2 1 2-16,-1-1-25 0,1 2 0 0,-2-2 21 15,1 0 0-15,1 1-15 0,-2 1 14 0,1-2 0 16,0 3-7-16,-1-1-14 0,1 0 16 0,1 2 2 16,-2-2-3-16,0 0-12 0,3 0 11 0,-1-1 2 15,-2-1-19-15,2 0 18 0,0 1-1 0,0-2 10 16,0-1-9-16,0 3-1 0,0-2 0 0,0-1 2 16,1 1-1-16,-1-1 0 0,0 3-1 0,0-3-1 15,0 1 1-15,1 1 1 0,-1-2 1 0,-2 2 23 16,2-1-23-16,-2 2 0 15,2-1 25-15,-2-1 0 0,2 1-19 0,1-2-10 16,-1 4 7-16,-2-4 1 0,2 0 0 0,2 3-31 16,-2-3 32-16,1 1-2 0,-1 2 2 0,0-2-20 15,0-1 17-15,0 3 1 0,0 0-3 0,0-3-36 16,-2 2 32-16,2 3 3 0,1-3-9 0,-3 0-3 16,0 3 7-16,2-2 2 0,-1-1-3 0,1 2 3 15,0-2-1-15,0 2 2 16,-2-4-2-16,4 1 1 0,-2-1 0 0,0-1 1 15,0 0-2-15,2 2 1 0,-2-3 0 0,1 0-1 16,1 0 1-16,-4 1 0 0,4-1 0 0,-2 1-1 16,-1-1 1-16,1 3 0 0,-2-1-9 0,2 0 9 15,-1-1-1-15,2 2-22 0,-3-3 21 0,4 1 1 16,-2-1-1-16,0 1-27 0,2-2 26 0,0 0 0 16,0-2-3-16,0 0-15 0,0 0 14 0,0 0 3 15,0 0 3-15,0 0-8 16,0 0 3-16,0 0 10 0,0 0-30 0,0 0 20 15,0 0-2-15,0 0-133 0,0-4 66 0,0-3 28 16,0 0 1-16,0-1-405 0,0 1 209 0,4-1 97 16,4 2 60-16,3 1-441 0</inkml:trace>
  <inkml:trace contextRef="#ctx0" brushRef="#br0" timeOffset="12880.03">17922 1827 300 0,'-3'0'0'0,"-3"0"0"0,1 0 0 0,2 0 0 15,-1 0 0-15,1 0 0 0,1 0 0 0,0 0 96 0,2 0-35 0,0 0 0 0,-2 0 116 0,2 0-77 0,0 0-33 16,0 0 0-16,0 0 60 0,0 0-48 0,0 0-14 16,0 0-9-16,0 0 32 0,0 0-28 0,0 0 0 15,0 0 7-15,0 0 8 16,2 0-42-16,3 0 54 0,1 0-28 0,0 0 1 15,0 0-27-15,1 0 46 0,-2 0-8 0,1 0-38 16,2 0 0-16,-2 3-2 0,-1 0 9 0,2 1-7 16,-1 0 0-16,2 1-3 0,-1 0 3 0,1-1 0 15,1 1 8-15,1 2-31 0,1-2 22 0,-2-1-10 16,3 0 11-16,-1-1-1 0,-2 2 9 0,4-4-49 16,-4 4 38-16,2-4-6 0,-2 2 5 0,0 2-29 15,0-2 7-15,1 1 16 16,-1 3 3-16,-2-3-28 0,3 5 0 0,-1-6 20 15,-1 6-20-15,1-2 20 0,-1-1 2 0,-1-1-42 16,4 3 39-16,-4-3-2 0,4 0 2 0,-1 0-3 16,2-1 1-16,1-3-3 0,0 2 2 0,1-3 22 15,-4 0 4-15,4 0-25 0,-1 0 1 0,-2 0 15 16,1 0-14-16,-3 0 0 0,2 0-21 0,-1 0-5 16,-1 0 27-16,-2 0-2 0,3 1-32 15,-1 3-1-15,-1-1 33 0,3 4-32 16,-1-4 22-16,0 1 5 0,2 2-11 0,1 0-22 15,0-3 23-15,1 2 4 0,0 2-9 0,2-5-5 16,-2 5 9-16,0-3 3 0,0 2-29 0,0-3 0 16,-3 3 25-16,-2-3-52 0,1 3 23 0,-3-1 0 15,-1 0 20-15,-1 0-15 0,1-1 12 0,-2 0 5 16,-2-2-12-16,2-1 34 0,-2 1-9 0,0 0-16 16,-2-2-8-16,0 0 42 15,0 0-1-15,0 0-31 0,0 0 77 0,0 0-36 16,0 0-11-16,0 0 52 0,0 0-29 0,0 0-1 15,0 0-20-15,0 0-45 0,0 0 3 0,0 0 32 16,0 0 6-16,0 2-127 0,0 4 61 0,-12 1 26 16,-1 2-3-16,0 2-561 0,1 1 264 0,5-4 136 0</inkml:trace>
  <inkml:trace contextRef="#ctx0" brushRef="#br0" timeOffset="14499.45">18305 935 371 0,'0'0'0'0,"0"0"0"0,0 0 0 0,0 0 0 0,0-2 0 0,0 0 0 0,0 2 0 0,0-1 59 0,0 1 1 0,0-3-27 16,0 3 0-16,0-1 41 0,0-1-11 0,0 2-10 15,0-3 15-15,0 2-35 0,2 0 0 0,-2-1 51 16,0 0-17-16,3 2-8 0,-3-3-26 0,0 3 62 16,0 0-32-16,0 0 1 0,0 0-23 0,0 0 14 15,0 0 0-15,0 0-23 0,0 0 1 0,0 0 0 16,0 0 8-16,0 0-8 0,0 0-17 0,0 0 17 16,0 0 0-16,0 0 0 0,0 0-21 15,0 0-7-15,0 0 28 0,0 0-50 16,0 0 23-16,0 0-14 0,0 3 41 0,0-1 16 15,1 1-1-15,-1 1-29 0,2-1 5 16,-2 1 2-16,0 2 4 0,0-3-13 16,2 3 7-16,-2-1 2 0,0 0-2 0,0-1-19 0,0 0 25 0,0-1-2 15,0 1-4-15,2-1-33 0,-2-1 33 0,0 0-3 16,0 0 8-16,2 0-38 0,-1-2 29 0,-1 2-4 16,2 0 3-16,0-1-35 0,-2-1 38 0,2 5-7 15,0-3 5-15,0-1-4 16,-1 0 0-16,1 4-7 0,2-2 11 0,-2 3-5 15,0-2 0-15,2 2-3 0,-2-2 3 0,0 3 0 16,-1-1 3-16,1-1 13 0,0 1-15 0,0 0 0 16,0-1 0-16,0 1-2 0,-1-1 6 0,-1 1-4 15,2 0-5-15,0-3 5 0,-2 3 0 0,2-2-7 16,-2-1 11-16,2 2-4 0,-2-3 0 0,0 1-15 16,1 1 14-16,-1-1-1 15,0 1 5-15,3 0-41 0,-3 1 35 0,2 1-2 16,-2 1 2-16,2-1-12 0,0 2 14 0,0-1-6 15,-1 3-23-15,1-2 23 0,2 1 1 0,-1-2-17 16,1 3 16-16,0-2-2 0,0 0 1 0,0 0-34 16,0 2 33-16,-1-3-1 15,-1 2 1-15,0 0-27 0,0-1 25 0,0 0-4 0,-2 1 3 0,0-2 23 16,0 1-24-16,0 2-2 16,0-3 33-16,0 1 0 0,0-3-28 0,0 2-5 0,0-1 8 15,0-2-2-15,0 2 1 0,0-2-8 16,0 1 8-16,0 1 7 0,1-1-2 0,1 1-27 15,-2-1-1-15,2 1 23 0,0 1-1 0,0 1-26 16,0-1 19-16,0 2 5 0,0 0 6 0,0 0-8 16,0-2-3-16,-2 4 16 0,2-3-13 0,-1-1 0 15,1 1 2-15,-2 2 8 0,2-2-7 0,-2-1-1 16,0 0 3-16,0-1 22 16,2 2-22-16,-2-3-2 0,0 0 4 0,0 1-24 15,0 0 21-15,0-2-1 0,2 1-11 0,-2 1 11 16,0-2 0-16,0 2-2 0,0-1 1 0,1 0 1 15,-1 1-3-15,2 2 0 0,0-1 0 0,0 1 3 16,0 2-5-16,1-3-14 0,-2 0 16 0,1 1 1 16,0 1 1-16,-2-2-19 0,2 1 16 0,0-3 1 15,-1 3 4-15,-1 0-5 0,2-3-1 0,-2 1 18 16,2 1-17-16,-2-1 1 0,0 0-1 0,2 0 20 16,0-1-18-16,-2 1 0 15,2-1 2-15,-2 1 5 0,1 0-4 0,1 0-3 16,-2 1 5-16,2-1-15 0,0-1 13 0,0 3-1 15,0 0-25-15,0-1 24 0,0 2-2 0,-2-2-18 16,2 3 18-16,-2 0 0 0,0-2-2 0,0 2 25 16,2-2-25-16,-2 1 2 0,0-2-2 0,2 1 28 15,-1-1-26-15,1 1 0 0,0-2 2 16,0 1 15-16,0-1-12 0,1-1-3 16,1-2-15-16,-1 3 16 0,0-1 4 0,1 0-32 15,-2-1 28-15,1 2-1 0,-1-2 0 0,0-1-24 16,0 2 22-16,0 2 0 0,-2-2-4 0,0 0 25 15,0 1-25-15,0-1 3 0,0 3-4 0,0-2 45 16,0 1 1-16,0 1-39 0,0-1 11 0,1 0-10 16,-1 0 8-16,2 3-6 0,-2-4-32 0,2 2 31 15,0 1 4-15,0-1-44 0,1 0 1 0,-2 1 37 16,1-1-3-16,0-1-27 0,0 1-4 0,0-3 29 16,-2 1-10-16,1-3 0 15,1 4-1-15,-2-4 7 0,0-1 14 0,0-1-15 16,2 1-3-16,-2-2 31 0,0 5 0 0,0-4-26 15,0-1 1-15,0 4 22 0,0-2 3 0,0 0-18 16,0 0-4-16,0 1 9 16,0-1-4-16,0 0-3 0,0 0 7 0,0-1-3 0,0 2-2 0,0-3-21 15,0 2 20-15,0-2 0 0,0 2 1 0,0-2-21 16,0 1 18-16,0-1-1 0,0 0 1 0,0 0-11 16,0 0 10-16,0 0-1 15,0 0 1-15,0 0 26 0,0 0 0 0,0 0-24 16,0 0 12-16,0 0-11 0,0 0-1 0,0 0 4 15,0 0-38-15,0 0 0 0,0 0 36 0,0 0-231 16,0 0 108-16,0 0 48 0,0-5 28 0,0-5-591 16,0-1 292-16,2-2 159 0</inkml:trace>
  <inkml:trace contextRef="#ctx0" brushRef="#br0" timeOffset="26720.28">17811 1917 360 0,'0'0'0'0,"0"0"0"0,0 0 0 0,0 0 0 0,0 0 0 0,0 0 0 0,0 0-6 0,0 0 29 0,0 0-4 16,0 0-26-16,0 0 1 0,0 0 21 0,2 0-1 15,0 0 2-15,2 0-2 0,0 0-1 0,-2-2-15 16,1 0 15-16,-1 1 0 0,2-1 3 0,-1 0 4 16,-1 0-7-16,2-1-3 0,-1-2 3 0,0 2-28 15,1-1 30-15,-2 1-3 0,1-2-25 0,-1 2 24 16,0-1 1-16,0 3-29 0,0-2 2 15,-1 1 19-15,-1 2 3 0,0 0 6 0,0 0-7 16,0 0-4-16,0 0 5 0,0 0-5 16,0 0 3-16,0 0-2 0,0 0 1 0,0 0 49 15,2 0-21-15,-2 0 2 0,0 0 6 0,0 0-25 16,2 0-4-16,0 0 34 0,0 0 3 0,2 0-26 16,0 0-5-16,1 0 44 0,-1 0 1 0,0 0-34 15,-2 0 0-15,-1 0 19 0,1-1-21 0,-2 1 7 16,2 0-24-16,-2 0 19 0,0 0 6 0,0 0-7 15,0 0-9-15,0 0 9 16,0 0 0-16,2 0-4 0,0 0 10 0,-1 0-9 16,2 0 2-16,-1 0 26 0,0 0-26 0,2-2 0 15,-3 2 7-15,3 0-47 0,-2 0 39 0,0 0 1 16,1 0 0-16,-1 0 2 0,0 0 4 0,3 0-5 16,-4 0-39-16,3 0-5 0,-2 0 39 0,0 0-28 15,1 0 5-15,-1 0 13 0,0 0 5 0,2 0-26 16,-1 0 24-16,1 0-3 0,0 0 7 0,2 0-19 15,-3 0 14-15,3-3-1 16,-1 3 1-16,1 0-34 0,0 0 36 0,0 0-6 16,-1 0-23-16,-1 0 22 0,1 0 2 0,1 0 3 15,0 0-2-15,-2 0-5 16,1 0 2-16,-3 0-3 0,2 0 3 0,-1 0 1 0,-1 0-3 0,2 0-16 16,-2 0 17-16,-1 0-1 0,4 0 1 0,-3 0-35 15,2 3 34-15,-3-1-1 0,3-1 2 0,0 4-3 16,1-4 0-16,-1 3 20 0,2-2-20 0,0-1 0 15,-1 1 0-15,1 1 0 16,-1-2 0-16,1 1 2 0,-2 1 1 0,2-2-22 16,-1 0 21-16,-1 1-1 0,-1 1-26 0,1 0 26 15,-1-1-1-15,4 0 0 0,-3 2-9 0,-1-3 7 16,1 3-3-16,-1-2 10 0,1 0-9 0,0 2 1 16,2-3-1-16,-2 3 9 0,1-4-8 0,-1 3 1 15,1 0 1-15,1 0 8 0,0 0-7 0,0 0-2 16,-1 1 4-16,1-2 7 0,-1 2-8 0,3 0-1 15,-2 0 4-15,-1-1-4 0,1 1 0 16,1-1-12-16,1 2 12 0,-2-2 0 16,1 1 0-16,0-2 1 0,2 2-1 0,-2-3 1 15,0 3-2-15,-1-1-10 0,1 0 9 0,-1 1 1 16,1-3-1-16,-1 4-17 0,-1-4 16 0,1 3-7 16,0-2 7-16,2-1 0 0,-3 2-1 0,2-3 31 15,2 2-29-15,-2-2-1 0,0 2 1 0,0-2 3 16,1 0-2-16,-2 1-1 0,0-1 2 15,-1 0-9-15,-1 0 9 0,1 2-1 16,-1-2-16-16,0 0 16 0,-2 2 0 0,2-2-17 16,-2 0 16-16,-1 1-1 15,1-1-1-15,0 0-9 0,0 2 8 0,0-2 1 0,1 2-2 0,1 1-1 16,-2-3 2-16,4 1 0 0,-2 0 0 0,0 2 0 16,1 0 0-16,-1-2 0 0,1 1 24 0,0-2-24 15,0 2 2-15,1-1-2 0,-3-1 26 0,1 2-24 16,-1-2 3-16,-1 3-9 0,0-3 8 0,0 1-1 15,0-1 2-15,1 0-37 0,-2 2 36 0,1-2-2 16,0 1 1-16,0-1-13 16,0 2 10-16,-1 1 2 0,1-3-9 0,0 1 5 15,0-1-2-15,-2 0 3 0,2 0 3 0,-2 0-3 16,0 0-2-16,0 0 26 0,0 0-23 0,0 0-1 16,0 0 2-16,0 0 25 0,0 0-23 0,0 0-2 15,0 0 4-15,0 0-31 0,0 0 29 0,0 0-1 16,0 0 2-16,0 0-72 0,0 0 32 15,0 0 1-15,0 2-433 0,0 5 220 0</inkml:trace>
  <inkml:trace contextRef="#ctx0" brushRef="#br0" timeOffset="28077.4">17913 1842 347 0,'0'0'0'0,"0"0"0"0,0 0 0 0,0 0 0 0,0 0 0 0,0-1 0 0,0-1 0 0,0 2 0 0,0 0 0 0,0-2 23 0,0 2-1 0,0 0-31 15,0 0 5-15,0 0 22 16,0 0 0-16,0 0-39 0,0 0 0 0,0 0 35 16,0 0 3-16,0 0-38 0,0 0 33 0,0 0 0 15,0 0-13-15,0 0-16 0,0 0-6 0,0 0 28 16,0 0-10-16,0 0 9 0,0 0-13 0,0 0 81 16,0 0-31-16,0 0-2 0,0 0-31 0,0 0 27 15,0-2-22-15,0 0-2 0,0 0 10 0,0 1-36 16,0 1 35-16,0 0-7 0,0-3 11 0,0 3-42 15,0 0 4-15,0 0 27 0,0 0-33 0,0 0-1 16,0 0 23-16,0 0-30 16,0 0 30-16,0 0 2 0,0 0-9 0,0 0 4 15,0 0 0-15,0 0 2 0,0 0-1 0,0 0 36 16,0 0-34-16,0-1 0 0,0-2 0 0,2 3 2 16,0 0 0-16,-2 0-2 0,0 0-8 0,0-2 9 15,0 2 1-15,0 0-11 0,0 0 11 0,0 0-1 16,0 0 1-16,2 0 13 15,-2 0-14-15,0 0 0 0,1 0 0 0,-1 0 36 16,0 0 0-16,0 0-33 0,0 0 0 0,0 0 4 16,0 0 2-16,0 0-5 0,0 0 2 0,0 0-1 15,0 0 5-15,2 0-4 0,-2 0 14 0,2 0-13 16,0 0 2-16,0-1-27 0,-2-1-2 0,0 2 26 16,0-3-1-16,0 3-37 0,0 0 32 0,0 0 2 15,0 0-1-15,0 0-35 0,0 0 32 0,0 6 3 16,0 0-6-16,0-2 9 15,0 2-11-15,0-2-3 0,0 1 30 0,0-3 0 16,0 1-23-16,0 0 4 0,0-3 0 0,0 0 1 16,0 0-2-16,1 0 3 0,3 0-2 0,0 0-1 15,0-3 4-15,2 1-36 0,-3-3 32 0,-1 0 0 16,0-1 1-16,0 3-36 0,0-1 34 0,-2-1-30 16,0 4 27-16,0-1-4 0,0-1 3 0,0 3 7 15,0 0-8-15,0 0-3 0,0 0 3 0,0 0 36 16,-2 0-35-16,0 0-1 15,2 0 1-15,0 0 31 0,0 0-29 0,0 0 4 16,0 0-23-16,0 0 24 0,0 0-4 0,2 0-34 16,0 0 0-16,3 0 32 0,-1 0 1 0,0 0-58 15,-2 0 26-15,0 0-7 0,0 0 33 0,-2 0-31 16,0 0 0-16,0 0 15 0,0 0 8 0,0 0 35 16,0 3 3-16,0-1-42 0,0-1 51 0,-2 1-21 15,0-2-1-15,2 0 5 0,-2 3 1 0,2-3-12 16,0 0-9-16</inkml:trace>
  <inkml:trace contextRef="#ctx0" brushRef="#br0" timeOffset="48087.55">17230 16883 577 0,'0'0'0'0,"0"0"0"0,-1-3 0 0,1 3 0 0,0-1 0 0,0 1 0 0,0 0 0 0,-2 0 0 0,2 0 76 0,0 0-22 0,0 0 8 0,0 0 16 0,0 0-23 16,0 0 0-16,0 0-22 16,0 0 12-16,0 0-4 0,2 0-8 0,2 0 42 15,3 0-21-15,-3 11 1 0,3 3-23 0,-1 5 67 16,0 5-38-16,0 2 1 0,-1 3-30 0,2 4 28 15,-1 1-1-15,2 2-18 0,-1-3 27 0,-1 3-35 16,1-4 0-16,-1 2 0 0,0-4-41 0,-2-7 8 16,-1 8 33-16,-1-8-60 0,2-3 31 15,-2 0-1-15,-2-4 30 0,0-7-63 16,0 1 23-16,0-5 2 0,0-3 0 0,0-2 47 16,-6 0-28-16,1-12-9 0,-1-10-16 0,3-6 18 15,2-4 4-15,1-10 0 0,0 4-34 0,0 0 4 16,6-9 29-16,3 8-24 0,0 5 0 0,3-1 22 15,-1 2-1-15,0 9 46 0,1 0-23 0,-1 3-4 16,1 4-18-16,0 4 24 0,1 3 0 16,3 3-21-16,-2 3-1 0,2 0 12 0,-4 3-10 0,4 1 15 15,-1 0-39-15,-6 0 8 16,3 0 19-16,-3 0-77 0,0 0 36 0,-3 2-5 16,0 3 40-16,-3-3-171 0,-1 0 80 0,0-2 26 15,-2 2 24-15,0-2-258 0,0 0 129 0,0 0 54 16,0 0-69-16,0 0 71 0,0-2 37 0,0-8-1 15</inkml:trace>
  <inkml:trace contextRef="#ctx0" brushRef="#br0" timeOffset="48399.28">17659 16601 1161 0,'6'-7'0'0,"3"4"0"0,2 0 0 0,-4-1 0 15,4 0 0-15,1 3 0 0,0-2 0 0,-1 2 0 0,4 1 223 0,0 0-87 0,0 0-56 0,-2 0-34 0,0 0-13 16,-1 8 0-16,-1 0 0 0,-4 3-48 0,-1 4 20 16,-5-2 0-16,2 5-146 0,-3-1 86 0,0 2 44 15,-4-1 31-15,-9 0-192 16,0-2 93-16,-2-3 3 0,-2 0 37 0,0-1 0 16,0-5 17-16,2 2-37 0,0-4 218 0,4-2-89 15,2 0-43-15,-2-2-17 0,6-1 121 0,1 0-65 16,3 0-33-16,-1 0 196 0,2 0-102 0,0 0-30 15,3 0-24-15,11-4-68 0,1-3 0 0,2 2 28 16,1-4 0-16,1 1-105 0,-2 6 61 0,2-4 18 16,0 4-279-16,-3-1 133 0,2 2 77 0,-2 1 10 15,1 0-426-15,-2 0 226 0,1 4 110 0</inkml:trace>
  <inkml:trace contextRef="#ctx0" brushRef="#br0" timeOffset="48687.16">17896 17072 790 0,'-4'0'0'0,"2"0"0"0,2 2 0 0,0-2 0 0,0 0 0 0,0 0 0 0,2 0 0 0,7 0 285 16,5 0-127-16,0 0-62 0,4 0-32 0,-2 0 216 15,3 0-128-15,2 0-59 16,-1 0 67-16,1 0-64 0,2 0-31 0,-1 0 8 0,1 4-83 0,0-2 21 16,-1 2 1-16,0-1-41 0,-1 1 31 15,-2 2 8-15,-2-3 22 0,-2 3-263 16,0 0 120-16,-6-2 70 0,1-1-28 0,-5-2-336 16,1 2 155-16,-3-1 108 0,-1-2-169 0,-2 0 139 15,0 0 70-15,0-2 26 0</inkml:trace>
  <inkml:trace contextRef="#ctx0" brushRef="#br0" timeOffset="48900.23">18114 16819 490 0,'-10'-8'0'0,"5"3"0"0,0 3 0 0,0 0 0 0,1 2 0 0,-1 0 0 0,1 9 447 0,4 11-211 0,0 6-101 16,0 2 246-16,0 4-173 0,0 2-88 0,4 1-36 15,3 8 68-15,1-3-59 0,0-1-31 0,-3-6-233 16,1 6 106-16,-1-4 57 0,1-3 17 0,0 0-406 16,-2-2 215-16,1-2 108 0,-3-4 44 0,0-3-251 15,-1-2 66-15,-1-5 97 0</inkml:trace>
  <inkml:trace contextRef="#ctx0" brushRef="#br0" timeOffset="49735.45">18829 16565 671 0,'-2'-7'0'0,"-5"1"0"0,3 2 0 0,1 3 0 0,1-1 0 0,0 0 0 0,0 0 155 0,0 2-61 16,2 0-23-16,0 0-7 0,0 4 48 16,0 6-40-16,0 8 1 0,0 3 21 0,2 2-23 15,0 5-7-15,0 6-31 0,0-1 31 0,-1 10-31 16,1-3 0-16,0-1 65 0,0 10-37 0,0-6 0 15,-1 1-28-15,3 1 27 0,-2-2 0 0,3-8-19 16,-2 5-8-16,1-3-28 0,-1-3 1 0,1-4 27 16,-2-6-51-16,0-1 34 15,0-6-8-15,-1-6-1 0,1-3 0 0,-2-5 12 16,0 0 11-16,0-3-69 0,0 0 16 0,0-3 0 16,-2-6 39-16,-3-6-69 0,-2-4 32 0,-1 0-10 15,-2-9 27-15,1 2-123 0,0-3 62 0,-3 3 23 16,-1-3-119-16,0 9 60 0,-2 0 31 0,-2 3 46 15,-1 5-13-15,-3 4 4 0,-4 8 0 16,5 0 75-16,-6 0-33 0,1 16-21 0,2 5 0 0,1 4 247 16,1-1-111-16,8-2-70 0,-2 10-2 15,6-6 230-15,5 1-102 0,4-1-74 16,0-5 55-16,0 1-56 0,2-2-40 0,11 0-11 16,0-5 0-16,6-2-21 0,0-4 0 0,1-1-31 15,1-3-8-15,2-2 39 0,3-3 0 0,-4 0-258 16,3-3 125-16,-4-2 74 0,3-9-16 0,-7 3-479 15,4-2 210-15,-5-2 140 0,1-2-327 0,0 1 224 16,-2-7 124-16</inkml:trace>
  <inkml:trace contextRef="#ctx0" brushRef="#br0" timeOffset="50055.11">19034 16610 1010 0,'2'-14'0'0,"1"6"0"0,5-1 0 0,0-2 0 0,1 1 0 0,0 0 0 0,5 3 0 0,0 0 255 0,2 3-112 0,2 1-54 16,-1 2 74-16,-2 1-69 0,2 0-31 15,-4 1 0-15,-1 12-72 0,-1-1 20 16,-6 4 9-16,-1 0-80 0,-2 2 46 0,-2 2 23 16,0 1 0-16,-6-2-20 0,-5-2 30 0,-2-3-8 15,0-1-4-15,-2-4-84 0,-2-2 17 0,4-2 34 16,1-3 105-16,-2-2-38 0,4 0-13 0,1 0 169 15,1 0-87-15,5 0-46 0,-1 0-6 0,4 0 139 16,-2 0-82-16,2 0-41 0,0 0-21 0,2 0-53 16,9 0 41-16,4 0-8 0,2-2 0 15,2 0-39-15,1-1 0 0,-1 1 38 16,2 0-172-16,-1-1 83 0,1 1 44 0,0 2-458 16,-3 0 213-16,2 0 125 0,-2 0 16 0,1 0-474 15</inkml:trace>
  <inkml:trace contextRef="#ctx0" brushRef="#br0" timeOffset="50281.88">19457 16941 1291 0,'-6'0'0'0,"0"0"0"0,6 0 0 0,0 0 0 0,0 0 0 0,0 0 0 0,0 0 341 0,6 0-153 0,7 0-78 15,4 0-39-15,3 0 138 0,5-1-92 0,0-2-43 16,1 1-37-16,-2 0-4 0,-1 2 0 0,-1 0 8 16,1 0-260-16,-5 0 126 15,2 0 63-15,-4 0-402 0,-1 2 232 0,-2 4 46 16,-3 1 79-16,-1 3-486 0</inkml:trace>
  <inkml:trace contextRef="#ctx0" brushRef="#br0" timeOffset="50473.37">19466 17243 1454 0,'0'2'0'0,"0"2"0"0,0-1 0 0,0 0 0 0,2 0 0 0,3-3 0 0,5 0 0 0,3 3 198 0,4-2-74 0,3 1-50 0,5 0 173 15,1-2-108-15,3 2-52 0,1 0-28 0,0-2-92 16,0 0 29-16,0 4 0 0,0-3 37 0,0 1-493 15,-2 0 247-15</inkml:trace>
  <inkml:trace contextRef="#ctx0" brushRef="#br0" timeOffset="55129.43">20323 16532 552 0,'0'-13'0'0,"1"0"0"15,3 6 0-15,0 2 0 0,-2-1 0 0,1 1 0 0,-1 2 0 0,1 2 114 0,-1-1-41 0,-1 2 0 0,1 0-32 16,0 0 51-16,0 2-30 0,0 3 0 16,0 7 16-16,-2-3-22 0,0 5 7 0,0 1-30 15,0 1 18-15,-8 9-18 0,-2-1 0 0,-3 4 33 16,-4 4 8-16,-3 8-41 0,-3-4-1 0,-1 3-23 16,-1-2 24-16,-2 3 0 0,6-8 8 0,-4 0-48 15,4-6 40-15,7-7-1 0,-4-3 23 0,6 0-22 16,4-9 8-16,5 2-8 15,-2-8 27-15,3 0-27 0,2-1 0 0,0 2-30 16,0-2 8-16,4 0 19 0,8 0 1 0,0 0 30 16,6 0-30-16,0 0 4 0,5 0 5 0,5 0 16 15,0 0 0-15,4 0-23 0,2 0 22 0,0 0-22 16,3 0 8-16,0 0-8 0,2 0-1 0,-2 0 1 16,0 0 0-16,-1 0-51 0,-1 0 34 0,-5 0-8 15,-3 4 25-15,-6 2-152 0,-2-3 71 0,-3 2 25 16,-4 0 12-16,-3-3-187 0,-3-1 83 0,-2 2 55 15,-3-3-234-15,1 0 118 0,-2 0 62 0,0-3 44 16,0-5-251-16,-5-2 144 16,-4 0 72-16,-2-1-122 0,-3-2 88 0</inkml:trace>
  <inkml:trace contextRef="#ctx0" brushRef="#br0" timeOffset="55329.14">20422 16651 521 0,'-9'-8'0'0,"2"2"0"0,-2 4 0 0,6 0 0 0,-1-1 0 0,2 2 0 0,0-1 441 0,2 2-204 0,0 8-103 16,0 14 223-16,0 7-154 0,0 12-89 0,0 1-41 15,2 12 207-15,0 9-124 0,0-1-62 0,0-2 60 16,-2 14-65-16,0-5-28 0,0-1 0 0,0-4-59 16,1-12-1-16,-1 6 40 0,2-8-8 0,2-2-292 15,1-12 146-15,0-1 72 0,0-3-577 0,3-6 308 16,1 3 90-16</inkml:trace>
  <inkml:trace contextRef="#ctx0" brushRef="#br0" timeOffset="57196.54">21822 16404 553 0,'0'-7'0'0,"-3"5"0"0,3 0 0 0,0-1 0 0,0 3 0 0,0 0 0 0,0 0 86 16,0 0-27-16,0 0 0 0,3 0-26 0,0 0 29 15,5 0-9-15,-1 0-20 0,-2 3 33 0,4 2 0 16,-2 2-34-16,-3 5 9 15,-1 2 23-15,1 4 0 0,-2 3-31 0,-1 5 92 16,-1 2-47-16,0 3-14 0,0 2-8 0,0 3 56 16,0 2-39-16,0 4-1 0,0-2-39 0,0-3 55 15,0 7-31-15,0-1-1 0,0-7-29 0,0 1 6 16,0-2 0-16,0 1 8 0,2-5-50 0,0 2 21 16,1-4 0-16,-1-7-13 0,0 0 1 0,-1-3 41 15,-1-6-8-15,0-3-37 0,0-5 0 0,2 0 13 16,-2-5 14-16,0 0 57 15,0 0-32-15,0 0-4 0,-7-6 41 0,-1-6-26 16,0-3 0-16,1-2-10 0,0-3-164 0,-3-5 75 16,3 3 33-16,-3-3-197 0,0 3 108 0,1 1 48 15,-2 0 28-15,-2 2-153 0,0 3 81 0,-1 3 20 16,0 3 27-16,-2 5-6 0,0 0 20 0,0 4-9 16,2 1 48-16,-4 0-20 0,4 1 0 0,0 7-29 15,1 4 171-15,2-1-65 0,1 1-43 16,3 4 186-16,0-1-103 0,0 4-27 0,3-2-35 15,4 2 144-15,0-1-78 0,0 1-30 16,0-2-23-16,0 0 63 0,7 0-48 0,4-3 1 16,3-2-81-16,0-1 21 0,4-1 0 0,0-3-52 15,1-1 33-15,1-2-1 0,1-3 41 0,0-1-320 16,-3 0 153-16,1 0 56 0,1 0 44 0,-4 0-458 16,3-3 229-16,-3-5 116 0,2 1 57 0,1-4-337 15,1-2 201-15,-5-3 97 16</inkml:trace>
  <inkml:trace contextRef="#ctx0" brushRef="#br0" timeOffset="57371.6">22052 16831 962 0,'2'-6'0'0,"0"4"0"0,0-1 0 0,0 2 0 0,-1-1 0 0,6 0 0 0,-2 0 214 0,4 0-90 16,4 0-46-16,3 0 327 0,3 1-178 0,-1-1-102 15,3 0-45-15,0 2 121 0,-1 0-84 0,1 0-42 16,-3 0-13-16,-1 0-174 0,-2 0 73 0,-1 2 36 15,-3 1-374-15,-1 1 204 16,-3 2 112-16,0 0 42 0,-3 1-625 0,-2 3 307 16,0 1 143-16</inkml:trace>
  <inkml:trace contextRef="#ctx0" brushRef="#br0" timeOffset="57526.68">22174 17035 1246 0,'-9'6'0'0,"4"3"0"0,2 0 0 0,1-3 0 0,2-1 0 0,0-1 0 0,0 0 0 0,2 0 0 0,12-1 0 0,2 2 366 0,3-4-167 0,1 3-83 16,1-2-11-16,2 1-37 0,0 3 9 0,3 0-426 15,-1 1 190-15,-1 3 97 0,0-1 47 0,1 0-550 16</inkml:trace>
  <inkml:trace contextRef="#ctx0" brushRef="#br0" timeOffset="58004.53">22738 16744 1121 0,'-11'-8'0'0,"3"1"0"0,0 0 0 0,1-5 0 0,0 1 0 0,1-4 0 0,3-2 0 0,1-5 167 0,2 4-67 15,0-2-33-15,2-4 114 0,7 1-74 0,3 4-30 16,8-3-7-16,-1 2 1 0,-1 5 0 0,5 3-38 16,-1 0 32-16,-2 4 8 0,7 5-40 0,-6 1 26 15,7 2 1-15,-5 0-27 0,-1 0-1 0,-1 9-16 16,2 7 17-16,-5-2 0 15,-3 5-1-15,0 2-39 0,-3 1-1 0,-5-1 49 16,0 6-49-16,-5-1 34 0,0 2 5 0,-2 1 0 16,0-2-37-16,-2 3-6 0,-11 3 35 0,0 2-17 15,-6 2 14-15,0-1-8 0,3-7 6 0,-1 6-36 16,-3-2-4-16,6-2 35 0,0-1 2 0,5-7-37 16,2-1 34-16,3-4 2 0,2 0-25 0,1-3 18 15,1-5 3-15,0 3-9 0,0-5-14 0,0 0-5 16,0 2 23-16,0-2-8 15,1 5-95-15,1-1 45 0,0 4 25 0,-2 2-319 16,2 1 164-16,0 3 66 0,-1-1 44 0,1-3-490 16,4 3 265-16,-1-9 124 0,2-3-211 0</inkml:trace>
  <inkml:trace contextRef="#ctx0" brushRef="#br0" timeOffset="58151.23">22976 17527 1346 0,'-1'8'0'0,"1"-5"0"0,0 0 0 0,-2-3 0 0,2 0 0 0,0 0 0 0,-2 0 167 16,2 0-67-16,0 0 408 0,0 0-237 0,0 0-119 16,0 0-52-16,0 0-46 0,0 0 0 0,2 0-21 15,3 0-1-15,1 0-670 0</inkml:trace>
  <inkml:trace contextRef="#ctx0" brushRef="#br0" timeOffset="65873.53">24070 16215 770 0,'0'-8'0'0,"0"2"0"0,0 1 0 0,0-1 0 0,0 2 0 0,0 2 0 0,0 1 65 16,0-2-9-16,0 1-23 0,0 0 40 0,2 2-40 16,0 0-1-16,1 0 9 15,1 0-21-15,0 7 13 0,-2 4 0 0,5 4 31 0,-5 3 9 0,-1 5-41 16,2 3 1-16,-1 2 28 16,-2 6 0-16,0 8-28 0,0 2 22 0,-6 5-22 15,-4 12-1-15,3 1 1 0,0-2-21 0,0-9-1 16,4 7 30-16,-1-8-41 0,4-13-17 0,0 3 23 15,0-6 1-15,0-5-26 0,0-3 27 0,0-5-20 16,2-1 33-16,0-5-1 0,0-5-3 0,-1-1-10 16,1-3 21-16,1-5-19 0,-3 1 4 15,0 0-1-15,0-2-2 0,0 0 7 0,0-2 2 16,0-7-28-16,-3-4 26 0,0-1 3 16,-3 0-2-16,-1-4-140 0,0 0 68 0,-3-7 23 15,0 4-1-15,0-1-92 0,-2 1 58 0,-1 1 17 16,-1 2-18-16,0 3 18 0,-6 1 1 0,4 4 3 15,-5 4 47-15,3 5-19 0,-5 1-22 0,-1 0-3 16,1 7 151-16,3 9-60 0,-1 0-36 0,2 5 99 16,2 3 42-16,2 3-60 0,4 1-46 0,4 0 165 15,1 0-93-15,6-2-27 0,0-3 27 16,0 1-48-16,9-3 0 0,9 0-39 16,1-8-32-16,4-1 32 0,0-6 8 0,6 2-9 15,-2-5-128-15,-1-3 64 0,-5 0 32 0,4 0-253 16,-4-3 140-16,-1-3 37 0,1-2 43 0,-5 0-331 15,1-2 168-15,0 0 69 0,0 2 39 0,-2-4-192 16,2 1 123-16,-1-1 62 0,2 0-74 0,1-5 69 16</inkml:trace>
  <inkml:trace contextRef="#ctx0" brushRef="#br0" timeOffset="66046.18">24286 16723 983 0,'2'-11'0'0,"0"5"0"0,0 2 0 0,-1 2 0 0,1-1 0 0,0 0 0 0,0 2 110 0,1-1-38 15,5 2-1-15,5 0 293 0,0 0-170 0,3 0-81 16,-2 0-40-16,5 0 150 16,1 0-95-16,3 0-39 0,-4 0-136 0,1 3 40 0,1 2-1 0,-3-2 41 15,0 1-350-15,-1 0 183 16,-4-1 79-16,-4 2-204 0,3 0 146 0,-7 3 11 16,1 1 57-16</inkml:trace>
  <inkml:trace contextRef="#ctx0" brushRef="#br0" timeOffset="66199.75">24331 16935 1546 0,'0'0'0'0,"0"6"0"0,0 0 0 0,5-5 0 0,2-1 0 0,7 0 0 0,-1 0 0 0,4 0 0 0,6 0 0 0,1-1 365 0,0-1-166 0,3 0-83 16,-6 0 64-16,2 1-65 0,0 1-45 0,2 0-383 15,-4 0 173-15,-1 3 87 0,-1 5 42 0,2 2-298 16,1 3 167-16</inkml:trace>
  <inkml:trace contextRef="#ctx0" brushRef="#br0" timeOffset="70043.64">24988 16795 133 0,'0'0'0'0,"0"0"0"0,0 0 0 0,0 0 0 0,0 0 0 0,0-2 95 0,1 0-35 16,1 2 0-16,-2-1 29 0,3 1-28 0,-3 0 9 16,2 0-37-16,0 0 27 0,-2 0 0 0,2 0-27 15,-1 0 0-15,1 0 38 0,0 0-7 0,-2 0-31 16,2 0 35-16,0 0 0 0,0 0-36 0,-2 0 9 15,3 0 21-15,-1 0-1 0,0 0-28 0,0 0 24 16,-1 0-24-16,2 0 8 0,-3 0-8 0,0 0 34 16,1 0-34-16,-1 0 0 15,0 0-1-15,0 0 16 0,0 0-16 0,0 0 1 16,0 0-2-16,0 0 2 0,0 0 0 0,0 0 8 16,0 0 11-16,0 0-19 0,3 0 0 0,-1 0 21 15,0 0 0-15,-1 0-13 0,1 0-9 0,0 0 12 16,0 0-11-16,0 0-1 0,3 0 1 0,-1 0-23 15,2 0-9-15,0 0 32 0,-1 0-34 0,0 0-1 16,3 0 28-16,-2 0 12 0,0 0-45 16,-1 0 0-16,1-3 21 0,1 3-5 15,0-1 2-15,1-2 13 0,1 1-16 0,-1 1 32 16,2-4-1-16,-1 2-20 0,0-1 6 0,3-2-5 16,-3 3 2-16,2 0-2 0,3 1 0 0,-4-3 0 15,1 4 8-15,5-3-7 0,-2 1 5 0,2 2-5 16,-2-3 1-16,2 3 21 0,3-3 6 0,-1 2-27 15,2-2 0-15,-1 2 16 0,3-1-14 0,-1 1-1 16,0-1 19-16,2 1-17 0,0 1 3 0,0 1-2 16,-3 0-11-16,3 0 11 0,1 0 10 15,-1 0-10-15,2 0-35 0,0 0-1 16,2-2 31-16,3 2-39 0,0-3 1 0,2 3 36 16,5 0-7-16,-4 0-7 0,3 0 4 0,1 0 6 15,-2 0-7-15,1 0 11 0,-4 0-12 0,0 0 5 16,-2 0-20-16,2 0 19 0,-8 0 1 0,8 5-2 15,-4-4-30-15,1 1 30 0,-1 1 1 0,0-3-28 16,-1 0 2-16,4 0 23 16,-2 0-4-16,2 0-24 0,-3 0-6 0,-2 0 30 15,-1 0-11-15,4 0-41 0,-3-3 19 0,0 1 0 16,-6 1 10-16,3-1 13 0,0-1-10 0,-5 2-2 16,-1-1 51-16,-3 2-41 0,2 0-3 0,-3 0 40 15,-3 0-37-15,0 0 5 0,2 0-3 0,-2 0 24 16,-2 0-21-16,2 0 0 0,-2 0 6 0,-2 0-6 15,-1 0 2-15,-1 0 2 0,0 0-5 0,-3 0 2 16,1 0 1-16,0 0-2 0,-2 0-26 0,0 0 26 16,0 0 1-16,0 0-103 0,0 0 47 0,0 0 22 15,0 0 0-15,-7 0-464 16,-2 0 234-16,-4 0 116 0,-1 0 51 0,-7 11-263 16,-3-6 165-16</inkml:trace>
  <inkml:trace contextRef="#ctx0" brushRef="#br0" timeOffset="70812.2">25225 17025 615 0,'-3'0'0'0,"2"0"0"0,-1 0 0 0,0 0 0 0,1 0 0 0,-1 0 0 0,2 0 0 0,-2 0 0 0,2 0 135 0,0 0-43 0,0 0-34 15,0 0 75-15,0 0-49 0,0 0-26 0,2 0-1 16,5 0 70-16,6 0-51 0,4 0-22 0,2 0 28 15,7 0-24-15,2-2-1 0,2 1-16 0,4-5 39 16,2 2-24-16,0 1 0 16,3-4-23-16,-2 6 50 0,3-3-17 0,7 2-8 15,-6 1-25-15,3 1 39 0,0 0 0 0,2 0-39 16,-7 0 33-16,14 0-9 0,-5 0-24 0,3 3 0 16,1-3-33-16,1 0 33 0,-2 0 8 0,-1 0-38 15,-2 0 0-15,-1 0 30 0,-10-2 0 0,3 1-80 16,-5-3 37-16,-5 2 15 0,-5 0-4 0,-2 0-75 15,-5 0 33-15,-3 2 27 0,-4 0-39 0,-1 0 29 16,-4 0 2-16,-3 0 1 0,-1 0 18 16,0 0-1-16,0 0-7 0,-2 0 31 15,0-1-25-15,0-1 0 0,0-1 2 0,-6 1-69 16,-1 1 32-16,-7 1 2 0,2 0-366 0,-6 0 187 16,-2 0 84-16,-4 1 51 0,0 7-378 0,-7 4 219 15,-8-1 103-15</inkml:trace>
  <inkml:trace contextRef="#ctx0" brushRef="#br0" timeOffset="71282.38">25234 17041 821 0,'-17'-11'0'16,"6"10"0"-16,1 1 0 0,1 0 0 0,0 0 0 0,-1 4 0 0,3 6 0 0,0 3 199 0,-2 5-84 0,4 6-41 0,1 1-20 0,1 1 65 16,3 5-47-16,0-2 0 0,0 3-40 0,0 2 1 15,0-1 0-15,0 0 8 16,1-4 47-16,3 4-27 0,-2-1-1 0,1 0-65 16,-1-2 0-16,1-4 46 0,-3 6-8 0,0-6-58 15,0-5 29-15,0-1 0 0,0 0 29 0,-5-7-39 16,0-2-6-16,-3-1 4 0,2-5 17 0,-5-1-4 15,1-4 9-15,0 0-10 0,-5 0-10 0,2-2 14 16,-1-7 4-16,0-4-1 16,-2-6-76-16,4 1 36 0,-3-8 0 0,0 1-100 15,2-1 63-15,-1 2 24 0,5 7 0 0,-2-1-33 16,-1 6 31-16,5 5 0 0,-2 1 0 0,-1 5 59 16,3 1-1-16,-3 0-70 0,0 1 196 0,3 10-77 15,0 5-40-15,0 2-9 0,-2-1 156 0,4 4-67 16,-1-2-48-16,1 2 61 0,0-3-47 0,1 0-1 15,0 2 0-15,-2-1-94 0,2-3 25 16,1 1 0-16,-1-2-57 0,2-4 39 16,-2-1 24-16,3-2-15 0,-1 0-291 0,2-3 131 15,0-2 83-15,0-1-342 0,0-2 198 0,2 0 91 16,7 0 58-16,3-2-208 0</inkml:trace>
  <inkml:trace contextRef="#ctx0" brushRef="#br0" timeOffset="71669.35">25333 17290 744 0,'3'-5'0'0,"-3"-1"0"0,0 2 0 0,0-1 0 0,0 3 0 0,0 0 0 0,0 0 0 0,0 0 0 0,0 2 215 16,0 0-91-16,2 0-46 0,0 8 51 0,-1 3-48 16,1 1-16-16,2 6-8 0,-1-4 16 0,3 4 1 15,0 0-42-15,0 2 38 0,-3-2-29 0,2 5-8 16,0 2 0-16,-4-2 7 0,1 2-7 0,-2 0 0 15,0 1 8-15,0 3-71 16,0-2 32-16,0-7-1 0,0 1-88 0,-2-2 57 16,2-5 20-16,0-4-6 0,0-2-156 0,0-3 87 15,0-2 28-15,0-3-96 0,0 0 46 0,0-3 47 16,0-6-9-16,0-5-191 0,2-6 114 0,2-2 56 16,2-4 21-16</inkml:trace>
  <inkml:trace contextRef="#ctx0" brushRef="#br0" timeOffset="71992.95">25516 17170 528 0,'6'-9'0'0,"1"2"0"0,2 0 0 0,3 0 0 0,-5 2 0 0,1 1 346 0,1 2-156 0,1 0-79 0,-2 2 54 16,5 0-70-16,-2 0-31 0,0 6 0 0,-4 2-1 15,0 5-30-15,0-2 8 0,-4 4-8 0,-1 0-102 16,-2-1 51-16,0 1 25 0,0 2-150 0,-7 0 97 15,-5-5 35-15,1-1 21 0,-2-2-155 0,1-3 75 16,1-3 0-16,0 0 92 16,0-3-21-16,2 0-17 0,-2 0-23 0,6 0 122 15,0 0-50-15,0 0-27 0,4 0 19 0,1 0 238 16,0 0-104-16,0 0-76 0,0 0 77 0,4 0-55 16,8 0-40-16,0 0 0 0,1 0-24 0,3 0-8 15,-2 0-1-15,2 0-109 0,-2 0 51 0,2 0 29 16,-2 0 0-16,2 2-103 0,-3-1 57 0,2 3 43 15,-2-2-28-15,2 2-425 0,-4 1 180 16,0 0 123-16,-4 2-280 0,0 1 191 16</inkml:trace>
  <inkml:trace contextRef="#ctx0" brushRef="#br0" timeOffset="72186.45">25637 17490 1130 0,'-3'2'0'0,"1"4"0"0,2-1 0 0,0-3 0 0,0-1 0 0,0-1 0 0,2 0 0 0,12 0 187 0,2 0-78 0,4 0-38 16,6 0 185-16,-3-1-111 0,0-1-48 16,7-1-37-16,-4 1 23 0,-1 2-25 0,-2 0 0 15,-3 0-120-15,0 0 55 0,-2 0 16 0,-1 0 0 16,-4 2-270-16,-4 1 147 0,1 0 81 0,-3-1-439 16,-3 0 232-16,0 0 116 0,-2-2-12 0,-2 0-206 15,0 0 147-15</inkml:trace>
  <inkml:trace contextRef="#ctx0" brushRef="#br0" timeOffset="72382.88">25880 17261 1075 0,'-7'-6'0'0,"1"3"0"0,1 2 0 0,-1 1 0 0,1 0 0 0,4 0 0 0,-1 0 0 0,0 13 120 16,2 2-43-16,0 4-23 0,0 3 243 0,0 3-132 15,0-1-58-15,0 8-41 0,2-2 82 0,0 1-58 16,1-1-28-16,0 3-112 0,1 0 50 0,-2-3 12 15,-2 6 0-15,0-4-290 0,0 2 155 0,0-4 77 16,0-5-168-16,0-1 60 16,0-5 81-16,2-8-45 0,-1-2-286 0,3-2 185 15</inkml:trace>
  <inkml:trace contextRef="#ctx0" brushRef="#br0" timeOffset="72594.32">26143 17299 951 0,'6'-6'0'0,"-1"5"0"0,2-1 0 0,-2 2 0 0,1 0 0 0,-3 0 0 0,-1 0 351 0,0 9-159 0,0 7-79 15,1 1 166-15,-1 2-127 0,0 3-59 0,-2 4-31 16,0 0 20-16,0 5-24 0,0-3 8 0,0 1-98 16,0 2 33-16,0-2-1 0,-4 2 33 0,4-5-235 15,-3 2 114-15,3-7 60 0,0-3 30 0,0-6-434 16,0-1 216-16,0-5 44 0,0-5-279 0,3-1 210 15,1 0 103-15</inkml:trace>
  <inkml:trace contextRef="#ctx0" brushRef="#br0" timeOffset="72902.6">26324 17187 915 0,'9'-12'0'0,"-2"5"0"0,9-2 0 0,-5 1 0 0,2 3 0 0,0-1 0 0,-1 3 0 0,2 1 346 0,1 2-161 0,1 0-76 15,-4 0 74-15,-2 9-74 0,-1 5-39 0,-1 0 9 16,-3 5-116-16,-3-1 35 16,-2 3 0-16,0-2 34 0,0 2-172 0,-4-1 94 15,-7-1 36-15,1-3-55 0,-4 2 49 0,-2-6 24 16,4-4 1-16,1-1-130 0,-2-3 24 0,5-2 43 16,-1-2-21-16,3 0 211 0,-1 0-74 0,6 0-52 15,1 0 306-15,0 0-154 0,0-2-56 0,0-2-46 16,6-1 146-16,5 1-78 0,2 3-52 0,2-4 10 15,0 4-27-15,1-1 1 0,0 2-27 16,-1 0-26-16,2 0-7 0,-2 0 33 16,0 0 0-16,0 6-318 0,0-1 158 0,-3-1 89 15,1 3-691-15,-2 0 352 0,0 0 158 0,-3-5 93 16,-3-2-416-16</inkml:trace>
  <inkml:trace contextRef="#ctx0" brushRef="#br0" timeOffset="74289.75">24915 15912 154 0,'0'-5'0'15,"0"2"0"-15,0 0 0 0,-2 1 0 0,-2 0 0 0,1-1 178 0,-1 2-73 0,-1-1-28 0,2 2 69 16,1 0-57-16,0 0-28 0,0 0 0 0,1 0 11 16,1 0 9-16,0 6-49 0,0 6 1 0,0 4 56 15,0 7-28-15,0 3-1 0,0 5 67 0,0 11-52 16,1-1-21-16,1 3 1 0,-2 2 65 0,0 1-44 16,0-5-13-16,0 11-2 0,0-11 0 0,0 1-28 15,0-7-1-15,0 2-37 0,0-4 46 0,0-4-9 16,0-3 1-16,0 0-29 15,2-6 29-15,0-1 8 0,0-1-44 0,-1-4 1 16,-1-5 34-16,0-2 1 0,0-1-75 0,0-2 39 16,0-1-1-16,0-3-99 0,0 2 53 0,-3-1 30 15,-3-2-12-15,1 1-235 0,1-1 122 0,1 0 66 16,-2 2 17-16,5 1-188 0,0-1 106 0,0 0 47 16</inkml:trace>
  <inkml:trace contextRef="#ctx0" brushRef="#br0" timeOffset="74919.48">25204 16168 403 0,'-2'0'0'0,"-2"0"0"0,2 0 0 0,-1 0 0 0,-1 0 0 0,-1 0 0 0,-4 0 119 0,2 1-44 0,0 6-21 15,1 3 53-15,-1 3-41 0,1 3 0 0,0 0 78 16,3 2-55-16,0 0-29 0,3 1 9 15,0 1 55-15,0-1-45 0,0 0-24 16,8-1 1-16,2 0 15 0,1-5 9 0,4-1-47 16,-2 0-28-16,2-5 0 0,0-1 28 0,0-5 0 15,0-1-15-15,-2 0-8 0,1 0 23 0,-1-8-63 16,-3-5 31-16,1-4 1 0,-4-1 39 0,-3-2-143 16,3-2 60-16,-5-4 15 0,-1 3-1 0,-1-4-118 15,0 4 70-15,0-6 23 0,-1 2-82 0,-8 3 50 16,3 4 32-16,-3 3 2 0,-3 0-12 15,1 5 8-15,-4 3 0 0,0 5 75 16,-1 2-27-16,0 2 1 0,-1 0-35 0,1 7 78 16,0 7-34-16,3 0-10 0,1 3-1 0,5-2 8 15,5-5-4-15,0 2 3 0,2 2-147 0,0-2 66 16,0-3 30-16,4 1 3 0,8 0-176 16,1-5 99-16</inkml:trace>
  <inkml:trace contextRef="#ctx0" brushRef="#br0" timeOffset="75151.86">25396 16191 1216 0,'0'0'0'0,"0"3"0"0,4-1 0 0,5-2 0 0,3 0 0 0,4 0 0 0,0 0 0 0,9 0 0 0,0 0 185 0,1 0-76 0,-1-2-30 15,7-1 93-15,-4 3-70 0,-2 0-35 0,0 0-31 16,-5 0-4-16,3 0 9 15,-5 0-8-15,0 0-164 0,-4 0 82 0,-4 3 41 16,0-1 0-16,-6-1-233 0,-1 1 107 0,1-2 79 16,-5 0-377-16,0 0 202 0,0 0 87 0,-6 0 47 15,-7 0-139-15,0 0 101 0,-4-11 51 0,-1-9 20 16</inkml:trace>
  <inkml:trace contextRef="#ctx0" brushRef="#br0" timeOffset="75309.42">25632 15993 583 0,'-5'0'0'0,"1"5"0"0,2 2 0 0,-2 1 0 0,1 4 0 0,1-1 111 0,0 4-30 0,-1 4-9 0,3 1 210 16,0 5-125-16,0 1-62 0,0 1-31 0,0-1 121 15,0 5-81-15,0 1-35 0,0 1 0 0,0-1-139 16,-2 1 52-16,2 2 33 0,0-2-323 0,0-4 171 16,0-8 84-16,0 0-404 0,2-6 197 0,5-7 119 15</inkml:trace>
  <inkml:trace contextRef="#ctx0" brushRef="#br0" timeOffset="75620.63">25915 16073 860 0,'-7'7'0'0,"-1"13"0"0,2 2 0 0,-1 1 0 0,2 1 0 0,1 1 0 0,-1-2 0 0,5 3 269 0,0-4-117 0,0 3-61 0,0-3 96 16,7-1-69-16,3-3-47 0,3-1 0 0,-1-2-91 15,6-5 27-15,-2-1 0 16,2-7 34-16,-1-2-82 0,-1 0 37 0,2 0 1 16,-2-9-110-16,-4-6 72 0,-1-4 46 0,-4-2-29 15,1-4-148-15,-6 1 54 0,0-2 55 0,0-2-12 16,-2-2 21-16,0 1 1 0,0 0 0 0,-9-1 33 16,2 4-10-16,-6 0-3 0,4 6-6 0,-6 3 30 15,-3 4-19-15,2 6 9 0,-3 2 37 0,3 4-15 16,-2 1-6-16,2 0-6 0,2 9 39 15,3 4-20-15,1 2 0 0,5 0-35 16,1 2 9-16,4 3 8 0,0-2-3 0,0 3-211 16,4-3 101-16</inkml:trace>
  <inkml:trace contextRef="#ctx0" brushRef="#br0" timeOffset="75834.34">26159 16252 1344 0,'0'0'0'0,"2"0"0"0,1 0 0 0,5 0 0 0,-1-2 0 0,0 1 0 0,5-4 0 0,1 4 0 0,4-2 197 0,1 1-82 16,3 2-33-16,-1 0 58 0,1 0-53 0,0 0-28 16,-2 0 1-16,0 0-70 0,0 5 29 0,-3-3-8 15,0 5-298-15,-2-3 159 0,0-1 81 0,-6 1-441 16,4 0 249-16,-2 1 57 0</inkml:trace>
  <inkml:trace contextRef="#ctx0" brushRef="#br0" timeOffset="76187.72">26521 16051 1057 0,'-2'-8'0'0,"2"1"0"16,0 1 0-16,2-1 0 0,5-3 0 0,7 2 0 0,0 0 0 0,3 0 177 0,0 2-77 0,1 3-33 0,4-1 72 0,-6 4-53 15,2 0-26-15,-4 0 23 16,2 4-29-16,-3 6 0 0,-4 5-21 0,1 3-68 16,-5 2 33-16,-1 4 9 0,-2 2 26 0,-2 0-117 15,0 2 59-15,-8-2 29 0,-3 2-128 0,-7 0 58 16,1-1 39-16,-2-2-16 0,-4 0-11 0,0-2-2 16,-1-6 23-16,5-7-60 0,-5 1 38 0,4-9 6 15,2 1 0-15,3-3 68 0,4 0-21 16,2 0-11-16,3-3-12 0,0-4 172 15,4 1-81-15,2 1-30 0,0 0 178 0,0 0-91 16,2 2-58-16,12 1-11 0,0 0 136 0,3 2-74 16,3 0-41-16,3 0 19 0,6 4-34 0,-5 6-1 15,1-3-26-15,-1 2-67 0,0 2 34 0,-4-3 7 16,7 2 26-16,-6-2-286 0,1-4 143 0,-1 2 58 16,-2-2-468-16,0-2 226 0,-2 0 107 0,-2-2 77 15,0 0-274-15</inkml:trace>
  <inkml:trace contextRef="#ctx0" brushRef="#br0" timeOffset="76418.11">26983 15850 1570 0,'-2'-12'0'0,"2"5"0"0,0 1 0 0,-3 0 0 0,3 3 0 0,0-1 0 0,0 3 0 0,0 1 0 0,0 1 0 0,0 14 182 0,3 6-75 0,-1 5-37 0,-1 6 156 0,1 13-96 15,0 1-41-15,0 4 26 16,-2 4-41-16,0 2-21 0,0 2 0 0,0 7 6 16,-2-12-18-16,-2 4-8 0,1 0-1 0,0-3-65 15,3-3 33-15,0-4 0 0,0-9-355 0,0 1 189 16,0-5 62-16,0-4 61 0,0-8-678 0,0-12 344 16</inkml:trace>
  <inkml:trace contextRef="#ctx0" brushRef="#br0" timeOffset="78752.16">27494 16674 546 0,'0'0'0'0,"0"0"0"0,-2 0 0 0,2 0 0 0,-3 0 0 0,3 0 0 0,0 0 0 0,-1 0 147 16,1 0-56-16,0 0-21 0,0 0 79 0,0 0-58 15,1 0-29-15,11 0 0 0,-1 0 63 0,3 0-38 16,-1 0-31-16,-1 0 45 0,4 0-35 0,-2 0 1 16,-2 0-34-16,-3 0 20 15,3 0-20-15,-2 0 0 0,0 0-1 0,-1 0-23 16,-1 0 1-16,2 0 30 0,-5 0-7 0,2 0-92 15,2-2 45-15,-5 2 24 0,3-3-310 0,-4 1 159 16,0 2 48-16,2 0 48 0,-4 0-379 0,2 0 196 16,-1 0 97-16</inkml:trace>
  <inkml:trace contextRef="#ctx0" brushRef="#br0" timeOffset="78934.67">27544 16831 467 0,'-7'3'0'0,"1"3"0"0,3-1 0 0,1-3 0 0,0 0 0 0,0-2 197 0,2 0-75 0,0 0-48 16,0 0 279-16,0 0-160 0,0 0-80 0,2 0-40 16,6 0 145-16,9 0-96 0,-3 0-45 0,1 0-3 15,1 0-21-15,1 0 1 0,-5 0-13 0,6 0-213 16,-4 0 102-16,0 0 52 0,0 0 25 0,-1 2-380 16,-1-1 206-16,1 2 38 0,1-1-173 0,-1-2 94 15</inkml:trace>
  <inkml:trace contextRef="#ctx0" brushRef="#br0" timeOffset="79180.2">28069 16468 1745 0,'0'-16'0'0,"0"13"0"0,7-2 0 0,3-1 0 0,3-2 0 0,5 0 0 0,0-1 0 0,5 1 0 0,6 1 162 15,2-1-64-15,3 2-32 0,-1 2 242 0,3 1-141 16,1 1-68-16,-2 2 22 0,-2 0-45 0,-3 0-21 16,-4 0 8-16,-3 5-136 0,0 2 53 0,-3-1 27 15,-1-1-1-15,-6 1-262 0,-3-3 152 0,0 3 65 16,-2-4-429-16,-6 0 194 0,1 0 128 0,-1 1 23 16,0-3-144-16,-2 0 121 0,0 1 56 15</inkml:trace>
  <inkml:trace contextRef="#ctx0" brushRef="#br0" timeOffset="79538.68">28160 16397 1668 0,'-7'4'0'0,"0"8"0"0,-1 4 0 0,0 0 0 0,-1 3 0 0,0 5 0 0,2 5 0 0,-2 1 0 0,6 3 240 0,-1 5-105 0,0 0-42 16,1 6 74-16,1-3-66 0,2 4-35 0,-2-1 1 15,2-1 17-15,0-5-18 0,0 2-7 0,0-5-123 16,0 1 48-16,0-7 25 0,0 0-1 0,0-9-114 16,0-1 66-16,-2-5 36 0,-1-3-146 0,-6-6 55 15,1 0 55-15,0-5-25 0,-6 0-66 0,1 0 55 16,-4-10 5-16,1-7-11 0,0-4 25 0,0-1-12 16,2-3 37-16,0-4-58 0,1 4 29 0,5 4 0 15,-3 0 28-15,1 3 8 16,2 5-8-16,3 4 0 0,-2 1 133 0,0 4-67 15,1 2-32-15,0 2-9 0,-2 0 169 0,1 10-89 16,-3 4-27-16,1 7 38 0,1 1-21 0,0-1-27 16,-1 5 19-16,2-1 3 0,3-4-5 0,1 3-25 15,-1-1 39-15,4-4-331 0,0 0 134 0,0-5 72 16,4-4-446-16,7-2 239 0,8-7 102 0</inkml:trace>
  <inkml:trace contextRef="#ctx0" brushRef="#br0" timeOffset="79864.63">28148 16727 1019 0,'12'-17'0'0,"0"6"0"0,1 2 0 0,-1-2 0 0,4-1 0 0,1 1 0 0,1 3 239 16,1 3-103-16,3 3-52 0,-1 2-17 0,0 0 243 16,-1 4-139-16,-2 13-69 0,-1 3 16 0,-4 2-43 15,-6-1-12-15,0 9-9 0,-2 1-124 0,-5-2 52 16,0 3 25-16,-5-2-185 15,-6-1 114-15,-3 2 44 0,-5-3 26 0,1-3-81 16,-4-3 6-16,0-7 43 0,4-5-53 0,-5-4-38 16,4-1 13-16,-1-5 38 0,2 0 178 0,0 0-69 15,8 0-50-15,1-5 7 0,2 3 368 0,0-2-184 16,5 0-67-16,1 1 275 0,1 2-172 0,0-1-98 16,12 2-44-16,4 0-21 0,8 0-1 15,1 0-23-15,2 3 8 0,3 5 41 16,-4 1-24-16,7 2-1 0,0 0-221 0,-1 0 99 15,1 0 57-15,-1 0 16 0,-2-1-600 0,-1 1 302 16,-1 1 90-16,-3-3-567 0,-2 1 359 0</inkml:trace>
  <inkml:trace contextRef="#ctx0" brushRef="#br0" timeOffset="80023.2">29115 17208 2949 0,'-4'-6'0'0,"4"5"0"0,0 1 0 0,0-3 0 0,0 0 0 0,-2-1 0 0,2-1 0 0,0 0 0 0,0-1 0 0,0 5 67 0,3-1 1 0,9 2-35 0</inkml:trace>
  <inkml:trace contextRef="#ctx0" brushRef="#br0" timeOffset="90687.43">15028 17833 704 0,'-5'8'0'0,"1"-1"0"0,2-1 0 0,1 0 0 16,1 1 0-16,0 4 0 0,0 2 259 0,1 2-113 0,8 2-57 0,2 2 21 0,1 4-23 15,-3-1-27-15,0 4 0 0,0 2-28 16,-2-1 0-16,-2 2 9 0,-3 2-8 0,2 0 7 16,-2 5-8-16,-2-4 1 0,0 1 0 15,0-2 8-15,0-8-8 0,0 3 0 0,0-3-64 16,-2-2 32-16,-2-5 0 0,2-5-182 0,-1-3 96 16,-1-5 40-16,1-1 28 0,-4-2-348 0,2 0 173 15,-1-13 58-15</inkml:trace>
  <inkml:trace contextRef="#ctx0" brushRef="#br0" timeOffset="90970.71">14835 17790 1541 0,'-8'-10'0'0,"4"7"0"0,1 0 0 0,1 2 0 0,2-3 0 0,0 2 0 0,0-2 0 0,13 0 0 0,9 3 0 0,3-1 184 0,3 2-76 0,2-2-37 16,2 2 100-16,2 0-60 0,1 0-44 0,11-1-56 15,-12-1 22-15,3 0 0 16,-1-1 0-16,-1 2-20 0,-1-1-8 0,-4 0 28 0,-6-1-1 16,-1 3-59-16,-4 0 30 0,-6 0 8 15,-2 0-15-15,-4 3-1 0,-2 5-14 0,-3 1 41 16,-2 2 83-16,0 2-38 0,-7 0-14 0,-5 4 25 16,-1 0-23-16,-1 1 0 0,1-2-12 0,3 1-240 15,-2-2 109-15,3 0 57 0,-1-2 30 0,2-1-251 16,3-2 123-16,1 0 70 0,0 0-558 0,3-2 292 15,1-1 147-15</inkml:trace>
  <inkml:trace contextRef="#ctx0" brushRef="#br0" timeOffset="91142.79">15395 17702 986 0,'5'-8'0'0,"1"4"0"0,-1 2 0 0,1 2 0 0,-2 0 0 0,2 0 0 0,-3 0 320 0,3 0-147 0,1 6-70 15,1 2-35-15,1 1 44 0,-2 0-40 0,1 1 9 16,-2 3-177-16,0 2 65 0,-3 0 31 0,-1 2 1 16,0 1-344-16,-2-3 196 15,0 3 86-15,0-3-455 0</inkml:trace>
  <inkml:trace contextRef="#ctx0" brushRef="#br0" timeOffset="91476.89">15384 17888 959 0,'-7'0'0'0,"4"0"0"0,1 0 0 0,0 0 0 0,2 0 0 0,0 0 0 0,0 0 0 0,0 0 322 0,7 0-144 0,12 0-73 16,4 0-36-16,4 0 227 0,0 0-124 0,3-5-73 15,2 2-3-15,0 1-31 0,3-2 0 0,-4 2-33 16,-1 0-39-16,2 1 15 0,-6 1 1 0,-3 0-65 16,-1 0 44-16,-2 0 23 0,-8 0 8 0,-1 3-62 15,-1 1 38-15,-4-2 7 0,-4 0 0 0,-1 0 73 16,1-1-25-16,0 1-34 0,-2 3 87 0,0 0-46 15,0 4-20-15,0 3 16 16,0 3 162-16,2 1-96 0,-2 5-43 0,2 5 35 0,1 2-39 16,1 1 0-16,2 3-31 0,0 0-56 15,-1 2 24-15,3 0-1 0,-3 1 25 0,1-3-122 16,0 0 69-16,-4 0 22 0,0-4-128 0,-1-1 61 16,-1-8 41-16,0-1-6 0,-3 0-50 0,-6-4 14 15,-5-3 30-15,-1-4-188 0,-2-2 99 0,-2-2 32 16,-1-3 22-16,-5 0-248 0,2-9 143 0,2-14 72 15,-4-15 35-15,4-14-396 0,8-5 207 0</inkml:trace>
  <inkml:trace contextRef="#ctx0" brushRef="#br0" timeOffset="91653.23">15633 17578 1397 0,'0'-11'0'0,"0"9"0"0,0 2 0 0,0 0 0 0,0 16 0 0,0 11 0 0,2 1 0 0,0 12 232 0,0 1-99 0,0 5-51 16,-2 7 172-16,0 1-114 0,0 3-54 0,0 0 113 15,-6-4-83-15,-4-2-41 16,-1-1-14-16,-1-5-101 0,-2-4 36 0,-1-7 1 16,-4-4 35-16,-2-1-244 0,-1-6 118 0,3-10 63 15,0-1-479-15,3-11 222 0,2-1 145 0,5 0-15 16,5-13-380-16</inkml:trace>
  <inkml:trace contextRef="#ctx0" brushRef="#br0" timeOffset="91779.89">15633 18019 1125 0,'9'3'0'0,"4"10"0"0,-1 0 0 0,-3-5 0 0,-2 0 0 0,2-2 0 0,0 5 139 0,0-2-46 0,0 1-33 0,3-1 124 15,-1 0-75-15,-2 1-39 0,5-5 1 0,-2 0-366 16,4 0 160-16</inkml:trace>
  <inkml:trace contextRef="#ctx0" brushRef="#br0" timeOffset="91933.51">16082 17795 1327 0,'-2'-5'0'0,"2"5"0"0,0 0 0 0,0 0 0 0,0 0 0 0,0 0 243 0,2 0-97 16,1 2-60-16,4 5-9 0,0 2-21 0,0-1-1 16,1 3-22-16,2 0-333 0,1 0 162 0,3 0 85 15</inkml:trace>
  <inkml:trace contextRef="#ctx0" brushRef="#br0" timeOffset="92195.28">16427 17694 1281 0,'10'-2'0'0,"-1"0"0"0,0 2 0 0,-2 0 0 0,-4 0 0 0,-1 0 0 0,-2 4 0 0,0 7 0 0,0 4 111 0,-10 3-43 0,-3 3 1 0,-4 0-98 15,1 0 32-15,-3-2-1 0,0-1 39 0,-5 4-221 16,-1-10 107-16,2 1 52 0,3-3-172 0,-1-2 104 15,2-3 54-15,5-2 76 16,3-3-42-16,1 0-7 0,4 0-40 0,1 0 378 16,3 0-169-16,2 0-82 0,0 0-29 0,2 0 185 15,12-1-93-15,9-5-54 0,-2 0-20 0,9-1 32 16,0-1-33-16,-1 3-1 0,-1-1-92 0,-1 3 30 16,-4-1 8-16,3 2 21 0,-5 2-358 0,-3 0 180 15,0 0 88-15,-5 0-558 0,-2 2 260 0</inkml:trace>
  <inkml:trace contextRef="#ctx0" brushRef="#br0" timeOffset="92373.57">16221 18053 1016 0,'-19'3'0'0,"10"3"0"0,4 0 0 0,5-5 0 0,0 0 0 0,0-1 0 0,9 0 171 0,13 0-70 0,7 0-33 15,1-4 307-15,3-2-171 0,-1-1-77 0,2 2-52 16,-2-2 10-16,-4 1-27 0,-6 6 1 0,3-5-347 15,-6 3 169-15,-5 0 72 16,-2 2 39-16,-3 0-389 0,-3 0 215 0,-4 0 39 16,-1 0 77-16,-1 0-409 0</inkml:trace>
  <inkml:trace contextRef="#ctx0" brushRef="#br0" timeOffset="92563.54">16289 17578 1219 0,'-4'-5'0'0,"4"5"0"0,0 7 0 0,0 11 0 0,2 3 0 0,5 7 0 0,2 10 0 0,-1 1 473 16,3 16-225-16,-3-3-107 0,-1 5-54 0,1 0 210 15,-2 2-132-15,1-1-58 0,-2 3-41 0,-1 4-136 16,-1-5 52-16,-1 0 25 0,-1 1-183 0,-1-13 112 16,2 1 44-16,-2-15 27 0,2-10-509 0,0-7 212 15,-2-6 151-15</inkml:trace>
  <inkml:trace contextRef="#ctx0" brushRef="#br0" timeOffset="92737.52">16703 17666 542 0,'2'-10'0'0,"1"10"0"0,-1 0 0 0,1 5 0 0,-1 4 0 0,-2 2 480 0,0 2-224 0,0 5-111 15,-12 6 207-15,0 3-151 0,-6 3-88 0,2 3-41 16,-2-1-28-16,4 0-11 0,-2 0 0 0,7-9-234 15,-3 8 114-15,3-11 59 16,4-3 31-16,3-8-530 0,2-1 273 0</inkml:trace>
  <inkml:trace contextRef="#ctx0" brushRef="#br0" timeOffset="92892.1">16786 17799 815 0,'11'-11'0'0,"-1"3"0"0,1 5 0 0,-4-1 0 0,-3 1 0 0,1 2 0 0,-4 1 182 16,1 0-74-16,-2 1-38 0,0 14 216 0,-5 3-119 15,-9 6-71-15,-2 5-32 0,-5 6-54 16,0 3 23-16,1-4 8 0,-8 7-125 16,3-4 58-16,0-1 29 0,2 0 1 0,7-6-350 15,2-6 198-15,3-3 86 0</inkml:trace>
  <inkml:trace contextRef="#ctx0" brushRef="#br0" timeOffset="93040.74">16726 18032 1516 0,'9'-4'0'0,"3"4"0"0,-3 0 0 0,0 0 0 0,-1 9 0 0,0 3 0 0,-5 5 0 0,3 5 0 0,-4 0 0 0,-1 9 238 16,1 1-102-16,-2 0-52 0,0 1 15 0,0 2-33 15,0 0 8-15,0-3-163 0,0 0 61 0,0-4 30 16,0-9 0-16,0-8 31 0,0-3 8 0,0-8-8 16</inkml:trace>
  <inkml:trace contextRef="#ctx0" brushRef="#br0" timeOffset="93281.1">16901 17736 1264 0,'7'-21'0'0,"9"5"0"0,-2 5 0 0,4 0 0 0,-1-2 0 0,4 2 0 0,-2 1 0 0,0 1 0 0,2 1 234 0,-3 2-101 0,1 2-42 0,-3 3 40 16,0-1-49-16,-3 2-24 0,0 0-1 0,-2 2-57 15,-5 3 8-15,0 5 25 0,-2 2 0 0,-4 2-68 16,0 6 34-16,-7 0 0 0,-9 7 48 0,-3-1-14 15,-8 5 0-15,2 1-35 16,-3 0-26-16,0 0 27 0,-1-4-5 0,-4 6-170 16,1-4 83-16,6-5 49 0,-1-2 16 0,11-4-135 15,2-6 67-15,5-5 43 0,4 0-327 0,5-6 174 16,0-2 86-16</inkml:trace>
  <inkml:trace contextRef="#ctx0" brushRef="#br0" timeOffset="93423.73">17047 17869 1371 0,'9'-4'0'0,"2"2"0"0,5 2 0 0,-7-2 0 0,0 2 0 0,-1 0 0 0,1 0 0 0,-3 0 0 0,3 0 0 0,3 0 326 0,-1 4-139 15,0 1-81-15,1 1-127 0,-3 1 28 0,0 2-1 16,1 0 27-16,-5-2-414 0,3 4 203 0,-5 1 105 16,3-1-239-16,-6-4 164 0</inkml:trace>
  <inkml:trace contextRef="#ctx0" brushRef="#br0" timeOffset="93837.21">16991 18019 640 0,'-8'0'0'0,"4"1"0"0,2 1 0 0,2-2 0 0,0 0 0 0,0 2 0 0,0 0 378 0,2 0-164 0,12 2-95 0,-2-1 163 16,2 2-124-16,1-2-63 0,2 2-31 0,-3 0-132 15,4-2 46-15,-4 1 28 0,-5-2-1 0,3 0-321 16,-3 0 174-16,-1 0 96 0,-5-1-185 0,0 0 122 15,-3 3 60-15,0-4-283 16,-6 0 150-16,-5 0 66 0,-2 0 46 0,-1-4 36 16,2 3 1-16,-2-2 0 0,5-1 0 0,-2 1 198 15,1 0-95-15,4 2-51 0,1 1-27 0,3 0 311 16,2 0-161-16,0 0-34 0,0 0 49 0,0 9-23 16,6 3-53-16,1 0 15 0,1 2-32 0,1 2 9 15,-3 3-41-15,-1 0-165 0,1 2 82 0,-5-3 43 16,2 1 28-16,-3 0-239 0,0-2 122 15,-3-2 27-15,-8-2-85 0,-1-3 53 0,-2-3 39 16,0-4-11-16,-2 2 76 0,1-4-50 16,0-1 15-16,2 0 0 0,3 0 292 0,0 0-137 15,4 0-72-15,3 0 436 0,-1 0-233 0,4 0-76 16,0-1-64-16,5-1 113 0,13-2-97 0,-1 0-48 16,8-1-4-16,0 5-22 0,-1-3 8 0,5 1-30 15,0 2-311-15,-1 0 155 0,2 0 78 0,-2 5-277 16,-1 4 185-16,3 4 63 15,-13-4 51-15</inkml:trace>
  <inkml:trace contextRef="#ctx0" brushRef="#br0" timeOffset="94982.21">17520 17715 857 0,'0'0'0'0,"0"0"0"0,0 0 0 0,0 0 0 0,2 0 0 0,2 0 0 0,3 0 0 0,1 3 255 0,-2 3-111 0,-1 1-56 16,2-1 81-16,1 2-73 0,-2 0-31 0,0-2-1 15,-1 2-91-15,1-1 38 0,-1 1-9 0,-1 0-76 16,0 1 50-16,-2 0 28 15,2 3 0-15,-3-1-365 0,-1 2 153 0,0-1 109 16,0-1-13-16</inkml:trace>
  <inkml:trace contextRef="#ctx0" brushRef="#br0" timeOffset="95325.3">17467 17922 1282 0,'-14'0'0'0,"2"0"0"0,5 1 0 0,1 3 0 0,1-4 0 0,3 2 0 0,2-2 0 0,0 0 0 0,7 0 0 0,16 0 162 0,5 0-64 0,10-2-33 0,-6-6 144 15,7 0-80-15,0 1-53 0,1 0-3 16,-1 0-1-16,-1 0-39 0,-3 0 0 0,-1 0-33 16,-2 1-7-16,-4 3 39 0,-5-1 1 0,-2 1-61 15,-7-1 31-15,-4 3 7 0,-2 1-28 0,-3 0 25 16,-3 0-1-16,0 0 0 0,-2 0 100 0,0 0-36 16,0 6-22-16,-2 3 180 0,-5 4-98 0,1 3-49 15,0 3-24-15,0 5 41 0,1 4-36 16,3-3-1-16,2 6-28 0,0 1 12 0,0 1-12 15,0 1 8-15,0 2-118 0,2 0 55 16,5-2 27-16,-3 2 0 0,2-1-170 0,-2-1 106 16,-2 0 12-16,-2-5-124 0,0 1 67 0,0-4 48 15,0-6-6-15,-9-1-18 0,-2-3 5 0,-1-4 21 16,-4-3-7-16,2-5-3 0,-6-2 0 0,2-2 23 16,-1 0-160-16,-2-12 84 0,3-10 42 0,1-13 21 15,4-5-332-15,3-12 169 16,1-19 96-16,3-3-334 0</inkml:trace>
  <inkml:trace contextRef="#ctx0" brushRef="#br0" timeOffset="95499.62">17747 17609 1184 0,'2'-13'0'0,"0"8"0"0,1 2 0 0,2 3 0 0,-3 0 0 0,-2 13 0 0,0 5 160 0,0 8-64 0,0 5-23 0,-7 2 247 16,-2 9-143-16,0 0-73 0,0 6-35 0,-3 1 40 15,0 1-29-15,-2 1-9 0,1-2-94 0,-4-1 28 16,0-1 1-16,-2-2 26 0,5-7-184 15,-9 7 89-15,8-13 47 0,-4-1-350 16,5-12 172-16,4-1 106 0,2-8-6 0,3-4-342 16,3-1 202-16,2-5 101 0</inkml:trace>
  <inkml:trace contextRef="#ctx0" brushRef="#br0" timeOffset="95642.75">17744 18118 1467 0,'7'0'0'0,"-1"0"0"0,-2 0 0 0,0 0 0 0,-3 0 0 0,-1 2 0 0,0 1 0 0,2 2 0 0,-2 2 0 0,4 1 309 0,1 3-142 16,1-2-68-16,0 0-293 0,1-1 113 0,2 4 57 15,1-3 37-15,1 2-585 0</inkml:trace>
  <inkml:trace contextRef="#ctx0" brushRef="#br0" timeOffset="96633.05">18390 17754 739 0,'-11'0'0'0,"2"0"0"0,4 0 0 0,1 0 0 0,3 0 0 0,-1 0 0 0,2 0 0 0,-2 0 92 0,2 0-29 0,0 0-1 16,0 2 104-16,5 0-67 0,11-1-25 0,-2 1 67 15,6 0 38-15,0 1-73 0,2-2-36 0,1-1 113 16,2 0-67-16,1 0-46 0,0 0 1 0,-2 0 11 16,3-1-24-16,-3-4-1 0,-1 2-16 0,6-1-23 15,-6 3 15-15,0-1-1 0,-2 0-46 16,-3-1-70-16,-4 2 67 0,0 1 21 15,-4 0-297-15,0 0 158 0,-7 0 39 0,1 0-304 16,-2 0 167-16,-2 1 100 0,0 9 50 0,-11 1-173 16,-3 2 112-16,-2 0 47 0,-4 2 36 0</inkml:trace>
  <inkml:trace contextRef="#ctx0" brushRef="#br0" timeOffset="96975.36">18397 17770 795 0,'-11'-3'0'0,"4"2"0"0,1 1 0 0,2 0 0 0,-2 0 0 0,1 1 0 0,1 12 0 0,2 8 207 0,2 4-87 16,0 3-43-16,0 1 226 0,2 7-139 0,5 0-66 15,-1 3-32-15,4 4 94 0,-5-10-63 0,3 7-25 16,-5-1-8-16,3-2-31 0,-2-3 0 16,0-1-1-16,0-6-52 0,-3-4 34 0,-1 0-8 0,0-4-68 15,0-4 48-15,0-2 23 16,-1-2 0-16,-7-7-110 0,-2 2 59 0,-4-6 2 15,2 0 25-15,-1 0-138 0,-2-2 72 0,2-12 15 16,-3-6-85-16,2-1 55 0,1-5 33 0,1 0 6 16,3 1-15-16,0 6-8 0,1-2 47 0,0 11 29 15,1-1 0-15,2 4-28 0,-1 5-1 0,2 0 140 16,-2 2-66-16,3 4-37 0,-1 9 0 0,0 6 114 16,1 4-67-16,1-3-16 0,0 8 0 15,0-7-6-15,2 1 0 0,0 0 8 0,0-1-137 16,0-4 68-16,2-2 20 0,3-4 12 15,3-3-353-15,3-5 152 0,1-3 91 0,0 0-244 16</inkml:trace>
  <inkml:trace contextRef="#ctx0" brushRef="#br0" timeOffset="97288.53">18393 18097 824 0,'10'-16'0'0,"1"3"0"0,2 4 0 0,4-5 0 0,3 1 0 0,0-3 0 0,6 2 0 0,2 0 327 16,2 4-140-16,0 4-81 0,-1 4-36 0,-1 2 186 15,-2 0-111-15,0 6-56 0,-7 6-6 0,4 8-29 16,-7 0 0-16,-4-3-21 0,-3 6-49 0,-2 3 24 16,-5-5 9-16,-2 9-132 0,0-2 73 0,-3 0 38 15,-14 0 0-15,-2-3-149 0,-2-1 50 0,-3-5 54 16,2-2 30-16,-3-4-84 0,6-5 45 0,-3-1-9 16,3-2 123-16,0-1-37 0,8-2-6 0,2-2-38 15,1 2 129-15,7-2-52 0,-2 0-16 0,3 0 243 16,0 0-109-16,6 0-75 15,9-6 3-15,8-1-22 0,-5 0-13 0,6-1-9 16,1 3-21-16,1 0-52 0,-1 4 25 0,1-1 1 16,-4 2-231-16,1 0 125 0,0 0 47 0,-3 0 39 15,-1 0-253-15,0 5 131 0,-2-1 12 0,-2 0-336 16,0-2 213-16,0-2 107 0,2 0 53 0</inkml:trace>
  <inkml:trace contextRef="#ctx0" brushRef="#br0" timeOffset="97591.71">19257 17694 1229 0,'4'-15'0'0,"-2"10"0"16,1-1 0-16,-3 2 0 0,0 2 0 0,0 2 0 0,0 0 0 0,-7 2 0 0,0 13 108 0,-2 2-29 0,-3 2-8 0,-1 2-73 0,0 1 0 15,0-1 35-15,-2-1 0 0,0-3-75 0,0-2 34 0,-1 1 20 16,2-7-45-16,0 0 33 15,5-2 0-15,0-1 41 0,1-1 10 0,2 0 1 16,1-1-61-16,3 2 138 0,0 2-57 0,2 3-20 16,0 1 4-16,0 4 24 0,2 2-15 0,2 0 1 15,5 7-34-15,-3-5 44 0,0 9-10 0,-1 0-33 16,-1-3-85-16,-1 2 42 0,1 3 21 0,-2-8 9 16,0 6-248-16,0-8 126 15,0 0 45-15,0-6-307 0,0-5 159 0,0-1 88 0,0-3 15 0,-1-5-217 16,1-1 143-16,-2-1 72 15,2-14 35-15,0-4-84 0</inkml:trace>
  <inkml:trace contextRef="#ctx0" brushRef="#br0" timeOffset="97851.07">19094 17906 1185 0,'-2'-5'0'0,"2"2"0"0,0 2 0 0,0-1 0 0,8-1 0 0,3 2 0 0,2 0 0 0,6 1 0 0,0 0 169 0,2 0-68 0,0 0-26 16,-3 0 106-16,3 0-74 0,-3 0-38 0,-1 0 1 15,-4 0-41-15,-1 0 12 0,-3 0-8 0,-2 1 12 16,1 3-12-16,-4-2 0 0,-2 2 0 0,0-1 31 16,0 3-8-16,-2 3-23 0,0 1 118 0,0 1-59 15,0 2-30-15,0 2 9 0,0 1 68 0,0 2-53 16,0 0-26-16,1 3 3 0,1 0-30 0,2 4 8 16,1 3-8-16,1-5-178 0,0 6 89 15,0-3 44-15,-3 1 23 0,3-5-469 16,-3 9 232-16,1-7 82 0,1-4-212 0,-4 0 152 15,1-4 77-15,-2-3 52 0,0-1-365 0,0-5 203 16</inkml:trace>
  <inkml:trace contextRef="#ctx0" brushRef="#br0" timeOffset="97996.68">19160 18151 941 0,'-6'-8'0'0,"3"6"0"0,3-2 0 0,0 0 0 0,0 1 0 0,0-3 0 0,5 2 277 0,8 1-123 0,1 1-60 15,0 0-22-15,3 2 5 0,0 0-23 0,0 0 1 16,1 2-166-16,-4 7 72 0,-1 4 44 0,0 2-8 16</inkml:trace>
  <inkml:trace contextRef="#ctx0" brushRef="#br0" timeOffset="98139.81">19188 18337 1130 0,'-15'0'0'0,"5"0"0"0,5 0 0 0,-1 0 0 0,3 0 0 0,1 0 0 0,2 0 0 0,0 0 0 0,2-5 270 16,9 2-118-16,4-3-60 0,2-1-22 0,4 1-168 16,0 2 65-16,-1 1 33 0,4-3-439 0,-1 2 236 15,2-1 126-15</inkml:trace>
  <inkml:trace contextRef="#ctx0" brushRef="#br0" timeOffset="98623.88">19553 17679 1144 0,'1'-15'0'0,"1"6"0"0,0 3 0 0,0 2 0 0,-2 4 0 0,0 0 0 0,0 10 0 0,-9 14 277 0,0 2-122 0,-1 5-53 15,-1 2-39-15,-1 1 47 0,1-1-39 0,2 0 1 16,0-5-146-16,0-8 62 0,2 1 18 0,0-6 0 16,3-5-71-16,1-3 49 15,0-4 25-15,3 0-14 0,0-3 3 0,0 0 0 16,0-3-23-16,6-7 24 0,7-2-29 0,2-1 33 15,2 2-41-15,2 0 111 0,-1 3-34 0,3 1 0 16,0 1-18-16,-3 2-10 0,2 3 16 0,-4-1-15 16,1 2 16-16,-4 0-14 0,1 0 5 0,-5 0 38 15,0 0-40-15,-3 2-1 0,0 0-7 0,-4 4 121 16,-1 2-52-16,1 2-21 0,-2 3-1 0,0 2 160 16,0 1-92-16,0 5-46 15,0 4-22-15,0-1 122 0,0 6-77 0,2-2-34 16,2 1-13-16,1 0 1 0,-1 4-23 0,2-2-98 15,-2 1 46-15,-1-1 26 0,-1-1 0 0,2-3-60 16,-4-6 44-16,0 1 30 0,0-3-9 0,0-1-207 16,-2-7 72-16,-5-4 63 0,-7-3-155 0,1-2 91 15,-2-2 27-15,-2 0 32 0,-2-6-102 0,-1-9 67 16,1-6 34-16,-2 0-127 0,3-10 84 0,1-1 38 16,4-2 1-16,-1 5-12 0,7 2 24 15,1 7-7-15,3-1 33 0,1 7 79 0,2 2-39 16,0-1 0-16,0 6 128 0,2 2-92 15,9 2-34-15,-4 0-21 0,9 1 58 0,-2 2-34 16,3 0 13-16,3 0-373 0,-2 5 175 0,6 2 77 16,1 0 50-16</inkml:trace>
  <inkml:trace contextRef="#ctx0" brushRef="#br0" timeOffset="98838.86">19971 17858 1299 0,'0'-14'0'0,"0"8"0"0,0 1 0 0,0 3 0 0,0 0 0 0,0 2 0 0,0 0 0 0,0 7 239 0,0 17-102 0,3 1-53 16,-3 6 327-16,0 2-189 0,0 5-86 0,0 5 18 15,0-3-61-15,0 3-30 0,0-2 0 0,-3 0-231 16,1-5 108-16,0 4 43 0,2-5 24 0,0-3-167 16,0-7 96-16,0-3 49 0,0-9-455 0,0 0 239 15,0-7 34-15,0-2 90 16,0-4-307-16,0-2 191 0,2-11 87 0,3-15-122 15,-2-5 113-15</inkml:trace>
  <inkml:trace contextRef="#ctx0" brushRef="#br0" timeOffset="99180.93">19969 17661 1153 0,'-5'-25'0'0,"5"8"0"0,0 2 0 0,0 2 0 0,3 2 0 0,11 1 0 0,2 2 0 0,7 4 261 0,3-3-106 0,5 2-65 15,4-1-29-15,6 3 94 16,1 1-61-16,-1-1-31 0,-4 2-24 0,11 1-6 15,-13 0-1-15,3 0 1 0,-3 0-68 0,-1 0 34 16,-8 0 8-16,4 0-16 0,-9 0 21 0,0 4 1 16,-8 1 19-16,-2-1 6 0,-3 1 1 0,-2 1-50 15,-3-1 33-15,-1 2 150 0,0 1-72 0,-2 1-36 16,0 0 95-16,0 2-67 0,0 0-29 0,-4 4-1 16,3 0 92-16,-1 4-61 0,-2 2-22 0,2 5 28 15,2 0-34-15,-2 6 1 0,2 7-33 16,0 0-34-16,0 9 14 0,0 1-1 15,0 1 21-15,0 1-91 0,0 0 46 0,2-6 31 16,6 7-84-16,-3-8 35 0,2-7 29 0,2 3-21 16,-4-7-210-16,0-7 89 0,-1-1 68 0,0-4-231 15,-2-10 136-15,-2-1 69 0,0-2 34 0,0-5-297 16,-2-3 170-16,-9 0 81 0,-3 0 40 0,-4-6-290 16,-1-7 166-16,-4-6 74 0,-1-6-294 0</inkml:trace>
  <inkml:trace contextRef="#ctx0" brushRef="#br0" timeOffset="99582.56">20135 17787 903 0,'-2'-7'0'0,"2"6"0"0,0 1 0 0,-2 0 0 0,2 0 0 0,-2 0 0 0,2 3 390 0,0 7-178 0,0 1-90 16,0 1-45-16,0 0 40 0,4 2-46 15,2-2-1-15,1-2-37 0,-2-1-343 16,2-3 172-16,0-2 93 0,-3-4-448 0,-1 0 234 15,-1 0 116-15,0-2 59 0,-2-11-57 0,0-1 46 16,0-6 35-16,0-5-58 0,0 2 47 0,-4 1 71 16,1 0 0-16,-1 1 55 0,2 3-41 0,0 2-23 15,2 6 0-15,0-2 293 0,0 1-159 16,2 3-64-16,5 0 334 0,6 5-185 0,3-1-72 0,0 3 59 16,1 1-82-16,1 0-33 15,-2 0-29-15,0 8 14 0,-4 6-34 0,-1-1 0 16,1 2-1-16,-6 2-90 0,-3-1 41 0,-1-1 25 15,-2 4-1-15,0-2-116 0,-11-1 70 0,-4-2 44 16,0-2-98-16,-2-2 53 0,0-5-1 0,0 4 22 16,4-5 115-16,-2-2-48 0,7-1-21 0,1-1 88 15,4 0-54-15,1 0-29 0,2 0 6 0,0 0 199 16,0 0-92-16,11 0-55 0,3-3-84 0,5-4-1 16,1 1 36-16,-2 2-8 0,1 3-264 0,-3-2 133 15,2 3 64-15,-4 0-248 16,0 4-186-16,-5 7 229 0,-2 4 66 0</inkml:trace>
  <inkml:trace contextRef="#ctx0" brushRef="#br0" timeOffset="99753.11">20144 18019 881 0,'-7'5'0'0,"3"6"0"0,2-1 0 0,-1 0 0 0,3 1 0 0,-3 0 0 0,3 2 0 0,0 2 315 16,0 0-133-16,0 2-79 0,0 2 18 0,0-1-44 15,3 0-22-15,-3 0-314 0,1-4 155 0,1-1 63 16,-2-3 38-16,0-3-395 0,0-3 205 0,0-4 101 16,0 0 54-16,0-3-164 0</inkml:trace>
  <inkml:trace contextRef="#ctx0" brushRef="#br0" timeOffset="99977.51">20105 18037 624 0,'0'-18'0'0,"0"5"0"0,0 0 0 0,0 1 0 0,0 3 0 0,9 3 171 0,2 0-70 16,4 4-25-16,3-1 76 0,4 1-59 0,0 0-31 15,-1 2 158-15,6 0-94 0,-9 0-38 0,5 0-32 16,-2 2 16-16,-3 3-40 0,-3-4 1 0,-4-1-46 16,0 1 31-16,-2-1-9 0,-6 3 24 0,1-3-24 15,-2 2 24-15,-1 1 0 0,1 2 8 0,-2 7 112 16,0-1-59-16,0 6-31 0,0 2 0 0,0 2 21 16,0 2-30-16,0 3 0 0,0-5-67 15,0 7 22-15,0-5 1 0,0 1 31 16,0-2-325-16,0 0 152 0,0-3 80 0,0 0-520 15,0-8 260-15,0 1 109 0,0-5 90 0,0-1-310 16</inkml:trace>
  <inkml:trace contextRef="#ctx0" brushRef="#br0" timeOffset="100140.07">20238 18009 955 0,'0'0'0'0,"2"0"0"0,-2 0 0 0,0 4 0 0,0 5 0 0,0 4 0 0,0 0 0 0,0 1 199 15,-4 5-83-15,-1 2-34 0,-5 3 134 0,0 2-91 16,-1-1-47-16,2-1-185 0,1-4 70 0,-3 0 43 16,4-3-8-16,0-6-383 0,-2-2 201 0,6-2 102 15,-1-4-354-15</inkml:trace>
  <inkml:trace contextRef="#ctx0" brushRef="#br0" timeOffset="100257.76">20199 18151 914 0,'9'-5'0'0,"4"4"0"0,0 1 0 0,-2 0 0 0,-1 0 0 0,1 4 0 0,0 5 0 0,3-2 326 0,-2 2-151 0,4 1-71 16,-3-1 27-16,2 3-49 0,-2-3-25 0,3 3 9 16,-6-1-244-16,3 0 106 0,-1 1 52 0</inkml:trace>
  <inkml:trace contextRef="#ctx0" brushRef="#br0" timeOffset="100424.38">20024 18481 2206 0,'-11'0'0'0,"9"0"0"0,2 0 0 0,0 0 0 0,5 0 0 0,10 0 0 0,4 0 0 0,8 0 0 0,3 0 315 15,3 0-133-15,3 0-79 0,-1 0 5 0,6 0-38 16,-4 0 1-16,0 0-414 0,-1 0 196 16,-3 0 86-16,-1 3 47 0</inkml:trace>
  <inkml:trace contextRef="#ctx0" brushRef="#br0" timeOffset="104539.13">12265 17087 423 0,'-2'-5'0'0,"2"1"0"0,-3 2 0 0,1 0 0 0,0 0 0 0,-2 0 0 0,1 1 0 0,1-1 0 0,2 2 99 0,-2 0-32 0,2 0-1 0,0 0-33 0,0 0 41 16,0-2-8-16,0 0-33 16,0 1 39-16,6-2-1 0,1 2-38 0,0-3 8 15,5 0 79-15,-5 2-44 0,4 1-21 0,-1 1 50 16,-1 0-36-16,0 0 8 0,3 0-44 0,-3 1 36 15,2 5 1-15,-2-1-37 0,3 1 8 0,1-1-26 16,-1-1 17-16,1 0 1 0,-1-4-81 0,2 0 41 16,-1 0 7-16,1 0-189 0,-2 0 106 0,2-6 32 15,-3-1 34-15,0 1-320 0,-1 1 156 16,-1-1 55-16,0 5 50 0,-1-3-236 16</inkml:trace>
  <inkml:trace contextRef="#ctx0" brushRef="#br0" timeOffset="104734.61">12405 17285 888 0,'-4'3'0'0,"2"2"0"0,0 0 0 0,-1-1 0 0,2-2 0 0,1 2 0 0,0-1 200 0,0 3-84 16,0-3-41-16,1 2 234 0,6 2-130 0,4-2-77 15,2-1-34-15,2 0 77 0,1-1-56 0,2 1-28 16,1-1 8-16,-1 0-188 0,1-3 75 0,-1 2 39 15,3-2-164-15,-1 0 101 0,-4 0 58 0,3-2 18 16,0-2-587-16</inkml:trace>
  <inkml:trace contextRef="#ctx0" brushRef="#br0" timeOffset="105310.98">13092 17043 814 0,'-4'-14'0'0,"0"5"0"0,-1-1 0 0,-2 2 0 15,0 0 0-15,-2 0 0 0,-2 1 0 0,3 1 66 0,-1 2 0 0,-4 3-34 0,3-2 82 0,-3 3-45 0,0 0 0 16,2 0-36-16,-2 4 46 16,1 3-24-16,3 1 9 0,-4 2 34 0,5-2-33 15,1 5 0-15,-1-3-32 0,5 3 38 0,-1 0 8 16,0-1-46-16,2 1 30 0,0 1-31 0,2-2 1 15,0 2 0-15,0-1 22 0,2-1-22 0,6 1-1 16,5 0 1-16,2-2-6 0,3 2 6 0,2-2 8 16,1 2-29-16,2-2-16 0,0 0-1 0,-2 1 38 15,-1-3-81-15,1 3 43 0,-2-3 5 16,-2 2-1-16,-2 1 4 0,-4-2 17 16,-2 3-27-16,-1-3-40 0,-2 6 20 0,-4-4 0 15,-2-1 16-15,0 3 26 0,-4-1-19 0,-10-2 7 16,0-1 14-16,-4-1-14 0,0 0 1 0,-3-6-1 15,0 2-70-15,-2-4 34 0,3-1-1 0,1 0-30 16,1 0 27-16,1-2 0 16,4-9 21-16,1 0-72 0,7 1 30 0,1-6-1 0,4 2 13 0,0-2 62 15,2-1-15-15,9-2-33 16,8 1 73-16,0 1-32 0,1-2 1 0,3 1-33 16,1-2 96-16,1 1-47 0,-1 1-4 0,-1 0 13 15,-1-1-11-15,-7 3-1 0,2 0-6 0,-4 0-19 16,-3 2 15-16,-6 4-7 0,-1-3 7 0,-3 0-40 15,0 2 34-15,0 0 0 0,-7-1-18 0,-7 0 15 16,0 4-5-16,-4-2 4 0,0 2 23 0,-1 1-22 16,0 3-3-16,-1 2 0 0,1 0 2 0,0 2 0 15,2 0 3-15,2 0-111 16,2 8 52-16,6-3 25 0,1 5-3 0,3-3-108 16,3 1 54-16,0 1 38 0,12-5-377 0,9-2 196 15,3-2 98-15</inkml:trace>
  <inkml:trace contextRef="#ctx0" brushRef="#br0" timeOffset="105546.68">13377 16781 1085 0,'0'-9'0'0,"6"4"0"0,5 0 0 0,2-1 0 0,1 4 0 0,4-3 0 0,3 2 235 0,7-2-93 0,6 0-59 16,0 2 229-16,6-5-139 0,1 3-70 0,-2 0-36 15,-4 2 91-15,3 1-67 0,2-1-29 0,-5 2-101 16,1-1 36-16,-6 0-1 0,-5 2 45 0,-3 0-224 16,-3 0 107-16,-9 0 55 0,-1 0 27 0,-4 0-393 15,-3 0 195-15,-2 4 44 16,-2 0 64-16,-12-1-134 0,0 4 93 0,-7-2 46 16,1 1-233-16,-6-1 144 0</inkml:trace>
  <inkml:trace contextRef="#ctx0" brushRef="#br0" timeOffset="105876.77">13533 16738 778 0,'-9'10'0'0,"3"1"0"0,1 4 0 0,-1 1 0 0,2 0 0 0,2 7 0 0,2 5 390 0,0 0-179 16,0 4-89-16,0 2-44 0,6 1 251 16,2 2-139-16,1 2-83 0,-2 4 28 0,1-2-52 15,-1-1-24-15,-1-2-1 0,-1-4-42 0,-1 1-8 16,0-1 25-16,-2-3-110 0,0-8 55 0,0-1 35 15,-2-3-8-15,0-8-118 0,0-1 72 0,-2-4 34 16,-8-3 0-16,-1-3-158 0,0 0 83 0,-2-3 4 16,-2-10-27-16,0-7 29 15,0-1 24-15,1 0-8 0,0-8-4 0,0 1 1 16,1-1 30-16,0 2-52 0,2 6 26 0,0 1-8 16,-1 8 34-16,5 6 54 0,-2 2-27 0,-2 4 0 15,4 0-27-15,2 11 138 0,-3 9-64 0,5 0-27 16,-1 1 84-16,2 2-48 0,0 1-30 0,2-4-2 15,0-2-46-15,0 0 54 0,0-4-24 0,2-6-269 16,2 2 130-16,3-5 64 0,1 0 34 0,2-5-353 16,1 0 180-16</inkml:trace>
  <inkml:trace contextRef="#ctx0" brushRef="#br0" timeOffset="106171.11">13638 17098 593 0,'19'-8'0'0,"2"2"0"0,-2 2 0 0,1 0 0 0,-3 2 0 0,1 0 0 0,-2 2 442 16,-1 0-205-16,0 0-93 0,-2 10 74 0,-1-1-92 16,-2 5-47-16,-2-1-23 0,-4 2-48 0,-2 1 33 15,-2 5-8-15,0 2-163 16,-6-3 82-16,-9 1 40 0,-2 0 0 0,-1-6-126 16,-7 1 79-16,2-4 44 0,-1-2-147 0,-2-3 78 15,2-2-3-15,4-1 29 0,0-3 123 0,1 1-46 16,8 1-18-16,-1-3 132 0,5 2-70 0,4-2-45 15,1 0 7-15,2 3 323 0,0 2-136 0,5 0-92 16,10 1-40-16,4-2 58 16,4 4-59-16,-2-2-25 0,8-2-45 0,-3-1-1 15,1 0 29-15,6-1-9 0,-1-2-369 0,0 0 185 16,-2 0 93-16,0-7-254 0,-5 2 122 0,5-4 95 16,-9 3-27-16,-1 0-406 0</inkml:trace>
  <inkml:trace contextRef="#ctx0" brushRef="#br0" timeOffset="106363.6">13963 16986 1443 0,'0'-5'0'0,"6"3"0"0,3-1 0 0,6 1 0 0,2 1 0 0,6-4 0 0,4 0 0 0,4 2 254 0,3-2-102 0,2 2 198 16,3 2-159-16,-2-3-79 0,2 2-40 0,-4 0-64 15,1 2 7-15,-3-2 18 0,-1 2-1 0,-2 0-155 16,-7 0 78-16,-3 0 38 0,-4 0 9 0,-5 0-380 15,-4 0 205-15,-3 0 103 0,-2 0-534 0,-2 0 286 16,-8 0 135-16,-7 2 79 0</inkml:trace>
  <inkml:trace contextRef="#ctx0" brushRef="#br0" timeOffset="106520.43">14185 16955 1343 0,'-12'8'0'0,"5"2"0"0,2 1 0 0,1 0 0 0,0 3 0 0,3 4 0 0,-2 2 0 0,3 3 0 0,0 0 192 0,0 4-83 15,0 4-38-15,0-1 41 0,0 2-40 0,0 0 1 16,0-2-32-16,0 0-105 0,0-2 49 0,0-1 23 16,0-6-360-16,3-3 192 0,2-5 104 15,0-3 41-15,1-7-517 0</inkml:trace>
  <inkml:trace contextRef="#ctx0" brushRef="#br0" timeOffset="106669.03">14318 17067 1554 0,'2'-8'0'0,"2"7"0"0,1 1 0 0,-1 0 0 0,-2 7 0 0,0 10 0 0,2 3 0 0,0 5 0 0,-2 2 244 0,-1 2-97 15,1 3-61-15,-2 2 48 0,0 2-50 0,2-2-26 16,0-1-233-16,0 2 112 0,1-2 44 0,1 1 26 16,2 0-590-16</inkml:trace>
  <inkml:trace contextRef="#ctx0" brushRef="#br0" timeOffset="106806.66">14523 17498 1484 0,'0'0'0'0,"4"0"0"0,0 0 0 0,-1 0 0 0,-1-1 0 0,0-1 0 0,0 2 0 0,-2 0 439 16,0 0-203-16,0 0-102 0,0 0-144 0,0 0 29 15</inkml:trace>
  <inkml:trace contextRef="#ctx0" brushRef="#br0" timeOffset="188130.22">11645 2141 996 0,'-5'1'0'0,"-1"-1"0"0,1 0 0 0,-1 0 0 0,-2-4 0 0,1-8 0 0,-2-2 0 0,1-2 0 0,0 2 123 0,1 0-36 0,-2 0 8 15,1 2-31-15,-1 7-1 0,0 1-30 0,-3 3-32 16,1 1 9-16,-2 3 22 0,-4 18 1 0,2 5-33 16,-4 10 0-16,2 5 33 0,0 2 8 0,2 4-34 15,2 2 26-15,2 1 0 0,1-5-2 0,6-10-3 16,4-4-10-16,0-2 6 0,0-5-17 0,2-8 15 16,10-3-9-16,1-5-45 15,1-8 32-15,6 0-5 0,1-3 31 0,-1-15-82 16,1-3 34-16,-2-8 5 0,-1-3 21 0,-1-1-56 15,-4 1 20-15,-1 0-63 0,-5 2 39 0,-1 12 22 16,-3-2 1-16,-1 9 9 0,0 4 0 0,0 1 8 16,-2 4-14-16,0 2 128 0,0 0-54 0,0 5-29 15,0 10 5-15,-2-2 102 0,2 1-57 0,0-2-31 16,0 2-4-16,0 0 30 16,0-1-7-16,0-2 5 0,3-1-24 0,4-1-4 15,-3-1 17-15,1-2-103 0,0 2 44 0,1-2-1 16,-1 1 38-16,0-1-146 0,0 0 59 0,-1 0 37 15,0-1 7-15,1-2 0 0,-1 0-12 0,1-1-1 16,2-2 1-16,2 0-315 0,2 0 157 0,-1-8-195 16</inkml:trace>
  <inkml:trace contextRef="#ctx0" brushRef="#br0" timeOffset="188513.2">11233 1959 694 0,'-25'-4'0'0,"4"-2"0"0,5 2 0 0,4 3 0 0,3-4 0 0,5 4 0 0,0-1 283 0,4-1-116 0,0 2-72 16,6-1-30-16,18 2 116 16,5-9-74-16,8 0 42 0,-1 0-50 0,13-3-37 15,-3 1 0-15,7 0-40 0,-5 1 11 0,2 0-1 16,-9 5 9-16,2 0-99 0,-3 1 46 0,-5 2 22 15,-1 0 0-15,-8 1-199 0,-3-2 119 0,-4 3 18 16,-2 0 37-16,-5 0-362 0,-2 0 180 0,-2 0-85 16,-1 6-13-16,-2 2 136 0</inkml:trace>
  <inkml:trace contextRef="#ctx0" brushRef="#br0" timeOffset="188862.91">11762 2053 1120 0,'-14'-2'0'16,"9"-4"0"-16,1 1 0 0,4-2 0 0,0 1 0 0,0-4 0 0,6 0 110 0,9-1-38 0,8 2 51 0,-5 3-45 0,5 1-23 16,0 2 9-16,-3 3-54 15,1 0 0-15,-4 5 23 0,-2 5 0 0,-4 8-120 16,-5 1 68-16,-2 4 21 0,-4 0 1 0,0 2-133 15,-4 1 79-15,-12 1 39 0,0-3-101 0,-7 1 58 16,1-5-5-16,-1-3 134 0,1-3-49 0,1-4-1 16,0-1-56-16,3-2 151 0,2-2-60 0,9-2-31 15,0-3-1-15,3 3 259 0,4-3-98 0,0 0-83 16,7 2-31-16,10-2-10 0,11 0 0 16,0 0-12-16,4 0-54 0,0 0-1 15,2 0 36-15,-4 0-232 0,0 0 117 0,-4 0 65 16,-1 0 21-16,-2 0-401 0,-5 0 178 0,-1 1 105 15,-8 1 12-15,-1 1-148 0,0-3 113 0,-6 0 52 16</inkml:trace>
  <inkml:trace contextRef="#ctx0" brushRef="#br0" timeOffset="189129.81">11279 1410 919 0,'-30'-5'0'0,"14"1"0"0,10 2 0 0,3-1 0 0,3 3 0 0,0 0 284 16,7 0-125-16,15-1-64 0,8 0-30 0,6 1 41 16,14-2-40-16,-1 2 0 0,2 0-34 0,-2 0-28 15,-6 7 28-15,-10 4 9 0,0 7-180 0,-7 2 86 16,-9 2 43-16,-8 4-110 0,-7 4 76 0,-2 3 47 16,-6 4-25-16,-10 0-54 15,-9-2 17-15,-1-4 28 0,-6 1-22 0,6-6 62 16,-8-5-40-16,2-1 11 0,0-6-14 0,2-6 22 15,7-5-2-15,2-3-10 0,5 0 34 0,9-2-153 16,7-9 67-16,0-7-203 0,11-5 123 0,15-2 54 16</inkml:trace>
  <inkml:trace contextRef="#ctx0" brushRef="#br0" timeOffset="189312.87">11815 1317 503 0,'2'-10'0'0,"-2"8"0"0,-4 2 0 0,-13 0 0 0,-12 10 0 0,1 6 369 0,-5 10-167 0,2 1-86 15,5 3-32-15,-6 10 235 0,6-3-143 0,6 4-71 16,6-1 73-16,8-6-72 0,5 1-29 0,1 1-77 16,3-5 33-16,16-2 0 0,3-7-1 0,8-1-249 15,5-6 133-15,6-2 54 0,-7-7 32 0,3-2-411 16,0-4 215-16,-5 0 45 16,-5 0 74-16,3-6-380 0,-6-11 211 0</inkml:trace>
  <inkml:trace contextRef="#ctx0" brushRef="#br0" timeOffset="189556.28">11942 1059 800 0,'0'-17'0'16,"0"5"0"-16,2 2 0 0,11 2 0 0,6 0 0 0,8 5 0 0,-3 1 100 0,2 2-34 0,-9 0 0 0,4 2 38 16,-3 11-27-16,-2 3-8 0,-5 2-36 0,-4 6-58 15,-5 5 29-15,-2-2 0 0,0 5 37 0,-15-2-106 16,-4 1 48-16,-3-3 26 0,-1-3-1 0,-1 0-19 15,1-6 8-15,-3 0 89 0,9-5-31 0,-2-3-21 16,6-4-18-16,6-2 53 0,-1-1-22 0,6-2 1 16,2 0-31-16,0-2 67 0,5 0-27 0,16 0 14 15,8 0-30-15,6-4-116 0,3-5 54 0,-7 2 27 16,8-2-378-16,-6 7 185 16,-4-1 101-16,4 3-433 0</inkml:trace>
  <inkml:trace contextRef="#ctx0" brushRef="#br0" timeOffset="189738.91">12271 1759 1109 0,'-13'10'0'0,"6"-2"0"0,1 1 0 0,4 0 0 0,2-2 0 0,0 1 0 0,8 0 0 0,13 0 0 0,6-1 309 0,6-1-137 0,11-1-70 15,-5-1-35-15,-1-3 1 0,7 5-9 0,-4-1-26 16,-7 2-303-16,3-2 151 0,-4 3 76 0,-7-3-388 15,-2 1 214-15,-3-1 108 0,-4 2 53 0,-7-6-167 16</inkml:trace>
  <inkml:trace contextRef="#ctx0" brushRef="#br0" timeOffset="189911.52">12555 1444 812 0,'-14'0'0'0,"5"10"0"0,0 6 0 0,1 10 0 0,2 1 0 0,1 12 0 0,1 6 0 0,-1 6 312 15,1 13-144-15,-1-4-68 0,2 2 138 0,-1 4-103 16,2-3-52-16,2-6-99 0,-1 15 20 0,1-5 1 16,0 3 27-16,0 3-146 0,0-2 73 0,5-16 45 15,5-15-8-15,5-2-439 16,2-26 189-16</inkml:trace>
  <inkml:trace contextRef="#ctx0" brushRef="#br0" timeOffset="190061.12">12787 1872 1214 0,'16'-8'0'0,"0"4"0"0,5 1 0 0,0 1 0 0,1-2 0 0,3 1 0 0,-1 1 0 0,4 0 108 0,3 0-38 0,-1 1 42 15,0-1-43-15,-2 2-1 0,-2 0-35 16,-6 0-295-16,3 0 156 0,-4 2 65 16,-2 3 37-16,-6 3-202 0,-3-3 119 0</inkml:trace>
  <inkml:trace contextRef="#ctx0" brushRef="#br0" timeOffset="190345.81">12975 2006 523 0,'-16'21'0'15,"2"6"0"-15,7 1 0 0,1 2 0 0,3 0 0 0,1 1 89 0,2 1-29 0,0 2 1 0,0 2 119 0,0-5-74 16,0-5-28-16,0 6-5 0,0-13 1 16,2 0-42-16,-1-5 1 0,1-4-44 15,0-4 31-15,0-3-9 0,0-3 21 0,3 0 1 16,1 0 0-16,2-2 0 0,1-5 8 0,0 0 24 15,1 4 0-15,1-1-32 0,2 2 38 0,-1 2 0 16,-2 0-30-16,0 2-31 0,0 11 23 0,-5 1 0 16,-1 1 0-16,-2 4-21 0,-2 2 7 0,0 3 14 15,-4-1 0-15,-9-2-23 0,-1-1-1 0,-2-1 24 16,-1-4 8-16,-2-3-59 16,0-1 23-16,-2-4-201 0,5-5 105 0,-1-2 39 15,2 0 32-15,5-9-287 0,1-14 145 0,7-9 53 16,2-13 42-16,0-6-317 0,7-5 168 0</inkml:trace>
  <inkml:trace contextRef="#ctx0" brushRef="#br0" timeOffset="190555.22">13223 2035 793 0,'10'-2'0'0,"1"2"0"0,-4 0 0 0,-1 2 0 0,-4 5 0 0,-2 5 0 0,0-1 0 0,0 2 180 0,-4 1-73 0,-5 3-37 15,-2-2-6-15,-7 5-7 0,2 0-24 0,-1-2-41 16,0 1 40-16,0-2 9 0,-2 4-8 0,6-7 22 15,2 1-22-15,1 0-1 0,6-3 1 0,3-1 86 16,1-2-47-16,0-1-1 0,5-3-38 0,12-3-19 16,8-2 19-16,-1 0 8 0,4-2-145 0,2-7 69 15,-2-4 34-15,-1 1-160 16,-4-4 92-16,-9 2 44 0,3-1 21 0,-6 1-470 16,-3-1 227-16,-4 0 76 0</inkml:trace>
  <inkml:trace contextRef="#ctx0" brushRef="#br0" timeOffset="190741.59">12846 1270 1386 0,'-8'1'0'0,"5"5"0"0,1 3 0 0,2 1 0 0,0-1 0 0,0 3 0 0,0-2 183 0,5 3-68 15,6 0-44-15,3 3-10 0,0-1 1 0,0 2-29 16,4 2-1-16,-2-4-185 0,0 1 88 0,2 0 50 15,-2-6 23-15,3 1-506 0,-2-7 250 0,2-4 125 16</inkml:trace>
  <inkml:trace contextRef="#ctx0" brushRef="#br0" timeOffset="190903.84">13155 1227 810 0,'0'-11'0'0,"-1"8"0"0,-3 2 0 0,0 1 0 0,-3 0 0 0,-1 9 0 0,-3 10 186 0,0 4-77 0,-3 10 211 16,-4 6-143-16,-1 2-64 0,-4 4-44 0,1 3 58 15,0 0-47-15,1 3-24 0,2 1 1 0,0 1-47 16,4 1-8-16,2-1 31 0,0-6 0 0,7-14-302 16,0-8 159-16,6-9 67 0,0-5-467 0,0-10 258 15,8-1 65-15</inkml:trace>
  <inkml:trace contextRef="#ctx0" brushRef="#br0" timeOffset="191163.73">13249 952 621 0,'16'-10'0'0,"4"3"0"0,3 2 0 0,-4-1 0 0,-3 3 255 0,2 2-111 0,-6 1-56 15,2 0-27-15,-9 0 1 0,5 10 9 0,-9 5-38 16,-1 6-49-16,0-1 24 16,-9 2 0-16,-2 1-104 0,-2-5 70 0,-2 2 25 15,-2-2 1-15,2-2 31 0,-2-4 0 0,2-1 0 16,0-1 7-16,2-2-125 0,5-1 12 0,0-3 42 15,5 0-41-15,1-1 172 0,2 3-57 0,0-2 72 16,4 2-46-16,11-3-29 0,3 1 8 0,7-2 109 16,-4 0-50-16,9-1-41 15,-3-1 1-15,-2 2-310 0,-2 2 136 0,1-2 69 0,-1 3 32 16,1 5-513-16</inkml:trace>
  <inkml:trace contextRef="#ctx0" brushRef="#br0" timeOffset="191338.96">13504 1603 1079 0,'-7'3'0'0,"4"4"0"0,3 2 0 0,0 2 0 0,0-4 0 15,0 1 0-15,3-1 0 0,9 0 263 0,3-1-114 0,2-1-51 0,1 0-36 0,3 1-96 0,-2 0 33 0,1 0 1 0,-1 1 33 0,1 0-493 16,-2 5 233-16,-1 1 118 0</inkml:trace>
  <inkml:trace contextRef="#ctx0" brushRef="#br0" timeOffset="191496.54">13599 1925 789 0,'-26'7'0'0,"5"-1"0"0,5 1 0 0,7-3 0 0,2 0 0 0,2-2 115 16,5-2-42-16,0 2 243 0,0 0-145 0,12-1-70 15,11 2-34-15,2-2 137 0,3 1-86 0,2 0-35 16,2 0-29-16,-2-2-216 0,-2 1 97 0,1 1 49 15,-8 3 25-15,4-3-471 0,-2 1 240 0,0 1 124 16</inkml:trace>
  <inkml:trace contextRef="#ctx0" brushRef="#br0" timeOffset="191681.04">14018 1482 962 0,'0'-2'0'0,"0"-2"0"0,0 3 0 0,1 1 0 0,1 0 0 0,0 14 0 0,-2 9 277 16,2 6-122-16,0 15-61 0,0 4-31 16,-2 3 195-16,2 16-116 0,-2-4-55 0,0 5-88 0,0 1 33 15,0 3 1-15,0 1-119 16,0 2 55-16,0 2 33 0,0 3-1 0,0 12-396 16,0-7 214-16,-2-6 92 0</inkml:trace>
  <inkml:trace contextRef="#ctx0" brushRef="#br0" timeOffset="191837.62">14508 2950 1642 0,'0'0'0'0,"0"-1"0"0,0 1 0 0,0 0 0 0,0 0 0 0,0 0 127 0,-2-1-39 0,-2-4-32 16,1-3 1-16</inkml:trace>
  <inkml:trace contextRef="#ctx0" brushRef="#br0" timeOffset="194983.02">15079 1228 742 0,'-10'-14'0'0,"1"1"0"0,0 2 0 0,-1-1 0 0,-1-2 0 0,0 3 0 0,-1 2 83 0,1 1-25 0,0 0 0 16,0 3-25-16,0 1-20 0,-5 2 19 16,2 2 1-16,-4 0 0 0,-2 6-26 0,-1 11 0 0,-2 5 34 15,-1 5 5-15,0 0-13 16,3 4 0-16,0-1-2 0,7-2 2 0,2-6 0 16,-1 9-2-16,9-11-21 0,3 1 19 0,1 0-4 15,0-2 3-15,0-1-30 0,9 0-7 0,4-1 38 16,4 3-2-16,0-1-66 0,-2-1 30 0,-2 3 0 15,2 5 2-15,-4 3 18 0,-1 2 5 0,-3 5 95 16,-3 7-47-16,-2-7-20 0,-2 11-5 16,0-5 55-16,0 2-36 0,0 0-13 15,-4-1 1-15,0-6 67 0,-1 8-45 0,1-3 1 16,-2-1-36-16,4 1-51 0,-2-1 26 0,3-4 8 16,1 8 16-16,0-9-167 0,0 0 84 0,0-9-281 15,0-6 170-15,0-6 68 0,0-4 19 0,0-3-133 16,1-6 69-16,5-2 53 0,-2-6 26 0,2-20-211 15,1-12 123-15</inkml:trace>
  <inkml:trace contextRef="#ctx0" brushRef="#br0" timeOffset="195223.48">15036 1263 840 0,'0'-29'0'0,"1"7"0"0,3 0 0 0,2 4 0 0,2 3 0 15,1 2 0-15,5 5 127 0,2 4-51 0,1 4-22 0,3 0 37 0,1 9-29 0,0 9 0 16,-1 4-21-16,-1 5-40 0,-4 2 32 0,-1 5 0 16,-5-2 0-16,-4 2-84 15,-3 0 50-15,-2-3-90 0,0 2 62 0,-5-1 30 16,-8-3 5-16,-3 0-110 0,2-9 47 0,-4-1 31 16,0-3-6-16,1-8-37 0,2-4 14 0,0-4 23 15,2 0-14-15,5-4-112 0,4-12 56 0,4-11 37 16,0-3 6-16,12-2-116 0,3-3 64 0</inkml:trace>
  <inkml:trace contextRef="#ctx0" brushRef="#br0" timeOffset="195388.04">15304 1141 246 0,'11'-17'0'0,"-7"8"0"0,1 2 0 0,-4 2 0 0,-1 3 0 0,0 2 0 0,-10 2 288 0,-2 14-120 0,-4 14-72 16,0 6 136-16,-2 1-100 0,4 4-50 0,0 1 91 15,7-7-63-15,1 5-42 0,5-3 0 0,1-3-56 16,0-3 0-16,10-3 21 0,8-4 8 0,2-3-167 15,4-4 79-15,1-2 41 0,3-6-1 0,-1-3-91 16,-3-5 74-16,5-1 24 16,-6 0-410-16,-4-1 200 0,2-13 54 0</inkml:trace>
  <inkml:trace contextRef="#ctx0" brushRef="#br0" timeOffset="195544">15485 1222 450 0,'-6'0'0'0,"5"0"0"0,1 0 0 0,0 0 0 0,0 0 254 0,5 0-110 0,11 0-48 16,7-1-36-16,0-6 144 0,2 5-87 16,0-2-41-16,2 2-22 0,-5-1-36 15,8 1-8-15,-5 2 23 0,-9 0-275 0,2 0 137 16,-6 5 69-16,-6 2-207 0</inkml:trace>
  <inkml:trace contextRef="#ctx0" brushRef="#br0" timeOffset="195689.6">15515 1401 880 0,'-12'7'0'0,"3"2"0"0,5-5 0 0,1 1 0 0,3-3 0 0,0-2 0 0,3 0 0 0,15 0 168 0,0 0-68 0,3-2-33 16,-1-1 0-16,4 1-170 0,-1 1 65 0,5 1 34 16,-3 0-160-16,0 0 95 0,-7 3 46 0</inkml:trace>
  <inkml:trace contextRef="#ctx0" brushRef="#br0" timeOffset="196050.05">15960 1283 284 0,'0'-20'0'0,"0"4"0"0,-4-4 0 0,-3 1 0 0,-5 0 0 0,-1 2 195 16,-1 2-82-16,-2 5-39 0,3 3-1 0,0 1 51 15,-2 4-50-15,-1 2-21 0,2 2 20 0,-3 15-4 16,2 5 0-16,1 5-9 0,2 6-27 0,1-1 0 15,2 5-1-15,6-4 1 0,1 1 8 0,2-2-8 16,0-3 0-16,2-4-37 16,5-5 0-16,7-3 37 0,-1-3 8 0,2-3-101 15,0-5 45-15,0-4 10 0,1-2-91 0,0 0 48 16,0-10 33-16,4-10-48 0,-6-5 34 0,2-3 1 16,-5 1 1-16,-1-1-77 0,-3 8 42 0,-3-2 13 15,-3 1 0-15,-1 9 64 0,0 2-37 0,0 2-9 16,0 4 2-16,-9 4 149 0,-1 0-67 0,1 9-31 15,0 9 84-15,2 0-50 0,2 4-29 0,3-1 28 16,2 2-24-16,0 2 3 0,0 0 1 16,2-6-57-16,10 3 44 0,-1-2 14 15,3-1-15-15,-2-3-204 0,1-3 96 0,1-1 41 16,0-4 9-16,0-5-291 0,-3 1 153 0,3-4 51 16</inkml:trace>
  <inkml:trace contextRef="#ctx0" brushRef="#br0" timeOffset="197490.12">16347 1224 166 0,'2'-12'0'0,"0"0"0"0,1 1 0 0,-1-2 0 0,0-3 0 0,-2 0 0 0,0 0 170 0,0 3-69 0,0 3-1 15,0-3-19-15,-7 6-23 0,-4 2-1 0,-3 2 7 16,-2 3-31-16,-5 0 8 16,-4 15-9-16,0 5-11 0,2 4 11 0,-2 4 1 15,2 4 0-15,4-1 37 0,3 0-9 0,2-1-28 16,7-3 24-16,5-5-6 0,2 0-18 0,0-1-33 16,2-5 12-16,12-2 0 0,2-3 21 0,3-4-1 15,1-4 1-15,3-3 8 0,3 0-8 0,-1-3-173 16,-2-11 72-16,-3-1 44 0,-1-2 5 0,-5 0-109 15,0-2 49-15,-3 0 39 16,-4 4-21-16,-3-1 24 0,-1 6-2 0,-3 2 83 0,0 1-31 16,0 6 0-16,-8 1-33 0,-2 0 116 15,-7 8-49-15,6 10-29 0,-3 4 17 0,2 0 21 16,4-3-14-16,3 2 1 0,3 0 1 0,2-2 18 16,0-2-10-16,4-3 0 0,9-2 0 0,4-3-82 15,-1-5 32-15,2-3-97 0,1-1 53 0,1 0 30 16,1-7-12-16,-5-9-45 0,1-3 32 0,-6 1 1 15,3-7 19-15,-5 0-10 0,-2-2 2 16,-1 2 18-16,-3-2-29 0,-1 2 56 16,-2-4-10-16,0 4-23 0,-5 6-6 0,-4 1 70 15,-4 3-27-15,-1 5 63 0,-2 7-39 0,-3 3-23 16,-6 0 15-16,5 11 7 0,-3 6-13 0,4 0 3 16,3 2-11-16,4 0-36 0,3-1 30 0,7-1-3 15,2-2 7-15,0 0-69 0,6-4 29 0,9 1-1 16,3-5-234-16,3-3 124 0,2 0 51 0,2-4 34 15,-4 0-6-15,2 0 0 0,-2 0-6 0</inkml:trace>
  <inkml:trace contextRef="#ctx0" brushRef="#br0" timeOffset="197733.48">16639 1159 608 0,'0'-10'0'0,"0"5"0"0,-1 1 0 0,-12 0 0 0,-1 4 0 0,1 0 0 0,1 0 167 15,0 4-58-15,1 5-43 0,2 2 1 0,2 1 61 16,6-1-48-16,1 0-23 0,0 3 8 0,0-1-26 15,8 0-7-15,5 0 1 0,1 0 0 0,3 0-62 16,3-2 39-16,-4 2-76 16,0-1 50-16,-2-1 24 0,-5 2 1 0,-1 0-46 15,-4-1 24-15,-2 3-7 0,-2 1 1 0,-2 2 95 16,-13 1-33-16,-5-1 1 0,-1 1-49 0,-4-2 77 16,0 1-28-16,2-3 10 0,4-3-37 0,-1-3-32 15,9-4 54-15,2 0-182 0,3-4 78 16,4-1 43-16,2 0 0 0,2-11-309 0,15-8 158 0,10-8 63 15,1-2 47-15,4-4-256 0</inkml:trace>
  <inkml:trace contextRef="#ctx0" brushRef="#br0" timeOffset="198059.54">16869 1105 900 0,'2'-8'0'0,"0"6"0"0,-2-1 0 0,0 3 0 0,0 0 0 0,-4 16 0 0,-6 7 0 0,-1 1 0 0,0 6 224 16,-1 4-96-16,3 2-47 0,0-1 38 0,1 1-44 0,4 0-12 0,2-3-35 15,2-5 5-15,0-2 0 0,2-5-1 16,8 0-96-16,3-6 56 0,3-2 17 16,0-6-1-16,3-2-93 0,1-5 59 0,5 0 21 15,-1-14 7-15,-1-11-117 0,5-4 61 0,-6-4 3 16,-3-5 24-16,-5 3-57 0,2-15 36 0,-5 3 6 16,-6-1 1-16,-2-4 11 0,-1 2 9 0,-2 9 24 15,0-4-23-15,-12 13 2 0,-2 4-2 0,-7 9 4 16,-2 9-4-16,-4 10 2 0,1 0-1 0,-11 16 212 15,5 7-99-15,5 5-42 16,6 1 127-16,0 3-72 0,6 2-49 0,7 0 40 16,8-3-37-16,0-1-1 0,5-1 0 0,15-5-56 15,6-1-8-15,12-5 37 0,2-2 0 0,0-6-249 16,1-5 121-16,-5-2 61 0,2-1 26 0,-4 0-503 16,-12 0 247-16</inkml:trace>
  <inkml:trace contextRef="#ctx0" brushRef="#br0" timeOffset="198493.71">14977 2227 674 0,'0'-17'0'0,"0"9"0"0,4 7 0 0,2-1 0 0,2 2 0 0,1 0 113 16,0 3-32-16,3 9-8 0,0 4-40 0,2 0 112 16,1 5-56-16,-2-2-29 0,0-1-38 0,3 6 10 15,-6-1 1-15,0-4-159 0,1 2 80 0,-1-2 39 16,-3-3 8-16,0-1-238 0,1-5 131 0,-2-1 66 15,1-6-21-15,-1 0-118 0,1-3 41 16</inkml:trace>
  <inkml:trace contextRef="#ctx0" brushRef="#br0" timeOffset="198660.25">15331 1996 651 0,'2'-8'0'0,"-2"8"0"0,0 3 0 0,-6 20 0 0,-9 4 0 0,-4 10 0 0,0 7 157 0,0 5-62 0,-1 11-31 16,3-8 8-16,-6 16 177 0,5-7-108 0,-1-2 4 15,2 3-56-15,0-4-28 0,4-7 8 0,-1 3-140 16,5-2 52-16,2-15 26 16,4 1 0-16,-4-5-286 0,5-7 164 0,0-2 70 15,1-12 39-15,1-2-164 0,0-10 42 0,0 0 64 16</inkml:trace>
  <inkml:trace contextRef="#ctx0" brushRef="#br0" timeOffset="198793.89">15344 2259 730 0,'10'-14'0'0,"-1"6"0"0,2 2 0 0,-1 5 0 0,-3-2 0 0,0 3 130 0,1 0-40 0,-1 0-33 0,5 8-44 15,2 3 19-15,2 0 1 0,-2 0 0 0,4 2-272 16,3 2 124-16,-7-3 64 0</inkml:trace>
  <inkml:trace contextRef="#ctx0" brushRef="#br0" timeOffset="198946.31">15411 2516 1116 0,'-13'6'0'0,"1"0"0"0,3 1 0 0,4-1 0 0,1-4 0 0,1-2 0 0,1 0 0 0,2 0 117 15,0 0-42-15,7 0 17 0,10 0-29 0,2 0 7 16,7 0-37-16,-1 0-184 0,3-2 92 0,-2-2 46 16,1 0 23-16,-7 2-424 0,3-1 207 0,-1-3 102 15</inkml:trace>
  <inkml:trace contextRef="#ctx0" brushRef="#br0" timeOffset="199283.97">15724 1955 905 0,'0'2'0'0,"0"11"0"0,0 2 0 0,0 4 0 0,0 5 0 0,0 2 100 0,0 4-25 0,0 6-9 0,0 8 39 15,-3 0-36-15,1 1 0 0,-3 4-37 0,1-7-66 16,-2 8 28-16,1-12 1 0,0-1 38 0,-4-4-138 15,4-13 69-15,1-5 42 16,-1-2-117-16,1-7 64 0,0-5 33 0,0-1-26 16,2-6 22-16,2-10-22 0,0-9 2 0,2 3 58 15,12-3-33-15,-2 5-14 0,4 5 8 0,-2 0 146 16,2 6-67-16,0 1-23 0,2 6-1 0,-2 2 67 16,0 0-42-16,-6 4-12 0,2 11 9 0,-4 4-11 15,-5 2 0-15,1 1-5 0,-4 1-7 0,0 3 7 16,0-4-11-16,-6-1-51 0,-4 0 25 15,-4-4-2-15,-1-1 33 0,0-2-114 16,-2-4 49-16,-2-6 16 0,2 0-1 0,0-2-159 16,2-2 88-16,0 0 30 0,6-4 27 0,1-8-260 15,8-7 132-15,0-3-153 0,2-1 130 0,13-2 77 16</inkml:trace>
  <inkml:trace contextRef="#ctx0" brushRef="#br0" timeOffset="199544.02">16059 2227 302 0,'5'-9'0'0,"-2"1"0"0,-3 3 0 0,0-1 0 0,-12 5 170 0,-4 1-68 0,-9 0-35 16,4 4 8-16,-7 12 94 0,4 1-69 0,2 1-33 15,2 2 0-15,8-5 57 0,0 1-38 0,6 1-30 16,5-1 12-16,1-2 1 0,0-1-37 0,7-1-52 16,10-1 34-16,1-4-7 0,2 1 25 0,1-3-75 15,-2 4 38-15,-3-5-1 0,-5 2 47 0,3 0-61 16,-7 0 5-16,-2 1 1 0,-3 2-9 0,-2 3-40 15,0-1 21-15,-7 2 22 16,-11 2-8-16,-1-2 0 0,-2 0-6 0,-2-1-11 16,6-5-5-16,0 0 41 0,6-5-5 0,2-2-78 15,4 0 36-15,5 0-1 0,0-13 30 0,5-9-241 16,11-2 118-16,11-9 59 0</inkml:trace>
  <inkml:trace contextRef="#ctx0" brushRef="#br0" timeOffset="199684.64">16121 2301 679 0,'8'-3'0'0,"-2"3"0"0,-3 0 0 0,-1 4 0 0,-2 8 0 0,0 4 0 0,0 2 156 16,0 3-61-16,-2-2-32 0,-1 5 1 0,1-3 158 16,-2 0-99-16,2 0-45 0,1-2-78 0,1-1 33 15,0-2-1-15,0-7-270 0,0-2 132 0,0-1 69 16,0-5 34-16,3-1-353 0,1 0 183 0,1-8 92 16,1-15-9-16,-3-3-157 0</inkml:trace>
  <inkml:trace contextRef="#ctx0" brushRef="#br0" timeOffset="200292.41">16167 1944 303 0,'3'-14'0'0,"1"7"0"0,3 5 0 0,1 2 0 0,0 2 181 0,-1 8-75 0,2 12-36 15,-1 1-1-15,-1 5 28 0,-1 1-36 0,-1 5-1 16,2 2 24-16,-2-3-26 0,1 4 0 0,-1-2-124 16,1 0 45-16,-3-4 27 0,-1 1 0 0,0-3-140 15,1-7 81-15,-3-3 46 16,0-1-6-16,0-9-119 0,0 3 56 0,-3-4 39 0,-3-2-10 0,1-4-2 15,1-2 5-15,1 0 186 16,1 0-86-16,2 0-36 0,0-1-10 0,0-11 170 16,2 2-89-16,7-4-26 0,5 1-29 0,0 0 53 15,5 0-20-15,-1 0 4 0,0 1-8 0,0 3-122 16,-1 3 45-16,-1 4 22 0,-3 2 1 0,-3 0-46 16,-1 6 29-16,-6 11 2 15,-1 8-84-15,-2 0 52 0,0 6 4 0,0-1 88 16,-2-2-26-16,-4 0-17 0,2-9-13 0,2 3 155 0,2-5-71 0,0-5-28 15,0-3-2-15,0-2-11 16,11-5-18-16,1-2 26 0,6-2-12 0,3-12-143 16,4-8 66-16,0-5 38 0,-2-1-123 0,-2-1 66 15,-2-1 42-15,-1 6-229 0,-7 5 117 0,0 2 31 16,-4 9 38-16,-2 1-12 0,-2 4 29 0,-1 3 8 16,0 0 0-16,-2 15 181 0,0 9-90 0,0 0-46 15,0-1-31-15,0 9 312 0,2-6-150 0,1 2 43 16,6-4-86-16,1-3-8 15,3-2-25-15,3-2-28 0,-2-6-7 0,4-1 1 16,-2-8 0-16,3-2-116 0,-1 0 66 0,5-8 21 16,-4-9-1-16,-2-6-148 0,0-2 84 0,-2-6 17 15,-2 1 33-15,-4-4-147 0,-3-2 75 0,-1-6 9 16,-3 0-14-16,-2-1 20 0,0 3-8 0,0-4 16 16,-7 12 0-16,-6 2 27 0,-2 12 0 0,-4 5 16 15,-3 8-24-15,-5 5 8 0,1 2 1 0,-1 19 124 16,4 3-61-16,2 2-25 0,5-4 245 0,2 9-121 15,8-10-69-15,4 1-18 16,2-2 170-16,0-3-83 0,13-1-46 0,8-5 8 16,4-6-29-16,0-3-1 0,5-2-29 15,5 0-103-15,-3-7 60 0,1-7 17 16,-2-1 0-16,-6 0-423 0,-8 2 219 0</inkml:trace>
  <inkml:trace contextRef="#ctx0" brushRef="#br0" timeOffset="200419">17141 2507 1173 0,'0'0'0'0,"0"0"0"0,2 0 0 0,0 0 0 0,-2 0 0 0,0 0 0 0,2-4 96 16,-1-3-31-16,7-5-187 0</inkml:trace>
  <inkml:trace contextRef="#ctx0" brushRef="#br0" timeOffset="-198268.18">20930 2096 479 0,'-2'0'0'0,"-1"0"0"0,-1 0 0 0,3-2 0 0,-3 0 0 0,2 0 0 0,-2 0 0 0,-1 1 0 0,0-2 0 0,-4 1 61 0,2 1-21 0,2-2 70 16,-3 2-39-16,3-1 1 15,-2 0-40-15,6 0 88 0,-3 2-36 0,4-2-29 16,-2 2-1-16,2 0 60 0,0 0-41 0,0 0 0 16,2 0-32-16,13 0-22 0,7 0 14 0,5-1 0 15,5-4 44-15,11 2-22 0,2-3 8 0,17 1-31 16,2-2 32-16,8 2 0 0,4-2-31 0,22 0 10 16,-15-2-2-16,27-1-9 0,17 0 1 15,-8 1 0-15,3 2 0 0,-11 2 8 0,26 2-49 16,-8 1-15-16,-9 0 29 0,-17 2-1 15,3 0-87-15,-15 0 44 0,13 0 26 0,-14 0-55 16,-15 0 36-16,2 0 1 0,-10 4 19 0,-10-1-14 16,-3 2 23-16,-5-2-11 0,-12-1 9 0,-3-2 25 15,-6 0 0-15,-5 0-27 0,-5 0 1 0,0 0 38 16,-6 0-35-16,-2-3 10 0,-2-6 28 0,-3 1-25 16,-1-2-8-16,-1-1 9 0,-1-1-97 0,-2 1 42 15,0 0 23-15,0 1-116 16,-2-3-87-16,-5 5 92 0,-2 0 55 0,0 2-287 15,-3 0 166-15,3 3 73 0,0-2 51 0</inkml:trace>
  <inkml:trace contextRef="#ctx0" brushRef="#br0" timeOffset="-198038.73">23422 1702 933 0,'0'0'0'0,"0"0"0"0,7 0 0 0,15 0 0 0,6 0 0 0,4 0 0 0,5 3 0 0,-2 7 268 0,10 5-117 15,-6-3-60-15,-2 5 153 0,5 4-110 0,-4 0-51 16,-3 1-25-16,-3 3 1 0,-3-4 1 0,-3 1-19 16,-5-1-8-16,-5-3-51 0,-4 0 25 0,-6 0 1 15,-5-1-1-15,-1 2 8 0,-16 2 18 0,-14-2-50 16,-10 1 25-16,-7-1-1 0,-16 2 26 0,-3-3-265 16,-11 3 120-16,-15 3 38 0,5-1 38 0,-7-1-384 15,-3-1 194-15,8-6 85 0,-21 2 57 16</inkml:trace>
  <inkml:trace contextRef="#ctx0" brushRef="#br0" timeOffset="-197543.3">22065 828 666 0,'8'-16'0'0,"-4"1"0"0,1 5 0 0,-1-1 0 0,1 1 0 0,-1-1 0 0,1 1 0 0,-3 0 57 0,-1 6 1 16,1-1-26-16,-2 3 136 0,0 1-60 0,2 1-41 16,0 0-1-16,0 11 1 0,-1 12 0 0,1 5-34 15,0 6 107-15,4 10-58 0,-1 5-24 0,3 13 62 16,0 1-44-16,-1 8-21 0,0 6 7 0,0 1 18 16,-2 17-23-16,-3-9-1 0,0 4-23 15,-2 4 97-15,0-5-40 0,0 17-33 0,-9-10 0 16,-3-1-8-16,-1-2-16 0,1-5 0 15,3-8-48-15,-2 4 19 0,2-5 1 0,-1-7-42 16,-1-5 34-16,4-12 1 0,-2 2 43 0,2-8-96 16,2-4 29-16,1-9 23 0,0-3-8 0,1-10-19 15,1-2 2-15,-1-8 1 0,3-4 4 0,0-3-111 16,-2-4 55-16,2-2 31 0,-3 0-144 0,1 0 83 16,-2-12 29-16,-1-6 25 0,1-7-251 15,1-7 129-15,1-9 76 0,2-4-298 0,0-6 183 16</inkml:trace>
  <inkml:trace contextRef="#ctx0" brushRef="#br0" timeOffset="-197330.66">22184 674 628 0,'-8'-17'0'0,"-1"16"0"0,2 1 0 0,-1 0 0 0,-1 1 0 0,-7 8 0 0,0 4 119 0,-5 3-44 16,-1 2-20-16,-3 2 30 0,-7 7-31 0,2 2 1 16,6-5-22-16,-3 5-35 0,3-3 0 0,7-5 43 15,0 2-190-15,6-5 87 0,6-8 43 0,1 2-265 16,4-8 140-16,0-4 71 0</inkml:trace>
  <inkml:trace contextRef="#ctx0" brushRef="#br0" timeOffset="-197186.05">22095 601 915 0,'-7'0'0'0,"-2"11"0"0,7-2 0 0,-2 7 0 0,4-3 0 0,4 0 0 0,17 0 0 0,4 3 0 0,9 4 254 0,10 3-114 0,1 2-54 0,11 4-27 0,1-3-24 0,-3 1-2 16,-7 1 8-16,4-1-289 0,-5 6 140 16,-2-1 71-16,-7 2-414 0</inkml:trace>
  <inkml:trace contextRef="#ctx0" brushRef="#br0" timeOffset="-195477.07">22114 1401 289 0,'0'0'0'0,"0"0"0"0,0 0 0 0,0 0 0 0,0 0 0 0,0 0 0 0,0-5 0 0,0 3-4 0,0-3 33 0,0 0 1 16,0 1-1-16,0-2 23 0,0 3-22 0,0 1 0 15,0-2 0-15,0 3 0 0,0-4 0 0,0 4-4 16,0 0 4-16,-2 1 0 15,-1-4 0-15,-3 4-15 0,3-1 13 0,-4 1 9 16,2-1-8-16,-1-2 20 0,1 1-20 0,-1 1 1 16,-2-2-11-16,3 1 17 0,-2 0-7 0,-1 1 0 15,1-1 0-15,-5 0 0 0,3 0 1 0,-3 1-89 16,-1-2 37-16,2 2 21 0,-4 1-4 0,2 0 0 16,1 0 17-16,0 0 10 0,-1 0-20 15,-1 0 2-15,1 0 1 0,-2 0 6 16,2 0-10-16,-2 0 13 0,-2 0-5 0,0 0 1 15,1 4-13-15,-4 1 13 0,-1 0 2 0,3 3-4 16,-3-3 1-16,-2 1 1 0,5 2 0 0,-3-1 7 16,0-1-8-16,1 1 3 0,-1 1-4 0,2 2 6 15,1-3-7-15,-3 1 3 0,5 0-1 0,-4-1 15 16,3 0-13-16,1 2-1 0,-2-1 21 0,2 2-20 16,-1-2 2-16,-2 3-7 0,0-1 6 0,0 4 0 15,1-3 0-15,-3 2-21 16,3 0 20-16,0 0 3 0,-1 3-3 0,3-3-15 15,-3 2 14-15,2 1 0 0,-2 2-1 0,5-3 18 16,-4 3-19-16,1-1 2 0,4 1 5 0,-3 1-5 16,2-4-1-16,1 7 1 0,0-4 0 0,0 1 1 15,1 0-1-15,1 0-9 0,2-1 12 0,-1 1-3 16,3 0 1-16,-1-1-3 0,3 1 1 0,0 0 1 16,-2 1 7-16,2 0-7 0,-1 1-2 0,4-3-11 15,-1 3 12-15,1-3 0 0,2 3 2 16,0-2-15-16,0 0 12 0,0-1 1 15,0 1 0-15,0-2 7 0,2 2-5 0,0-2-3 16,3 0-1-16,0 0-5 0,1-1 5 0,2-1 1 16,-1 0 1-16,3 1-5 0,0-2 3 0,-1 2 2 15,0-3 33-15,3 1 1 0,-1 0-28 0,0-1-13 16,2 1 9-16,-2-1 2 0,5 0-1 16,-4 0 9-16,3-1-5 0,2 0-2 0,1 1-2 0,0-1-23 15,1 0 24-15,-1 0-1 16,3-1 4-16,2 0-20 0,-5-1 16 0,7 1-9 15,-2-1-22-15,-1-3 26 0,-2 0 3 0,7 3-6 16,-3-3 4-16,-1 1-2 0,2-3 1 0,-3 2-18 16,0 0 19-16,5-2-4 0,-2 1 2 0,-2-1-7 15,0 1 6-15,2-3 0 0,-1 4 2 0,6-4-15 16,0 2 13-16,0 0 0 0,2-4-24 0,0 4 21 16,0-4 2-16,0 1-18 0,-2 0 17 0,2-2-3 15,-2 0 2-15,0 0-10 0,2 0 10 16,-2 0-3-16,2 0 1 0,-2 0 5 15,4-2-5-15,-2 0 0 0,1-2 0 0,1 1 0 16,3-2 1-16,5 0-1 0,-4 1 1 0,1-3 0 16,-4 1-1-16,6-1-29 0,-4 1 28 0,-1 1 0 15,-3-2 1-15,1 0-42 0,-4 2 40 0,2-1-3 16,-4-1 2-16,0 2-9 16,1-3 8-16,-3 2-5 0,4-3 21 0,-2 1-18 0,1-2 2 0,1 3-2 15,0-2 13-15,0-4-13 16,-3 5 2-16,1-2 22 0,1 2-21 0,-5-4 2 15,-1 3-2-15,-5-1 5 0,2-1-4 0,-1 0 8 16,-5 0-8-16,2-1-24 0,-4-1 24 0,1-1 1 16,-1 0-21-16,-1-1 17 0,1-2 2 0,-1 2 10 15,-2-2 4-15,1 0-15 0,-1-1 1 0,-2 0 4 16,1 2-3-16,-2-1 0 0,-2 0-1 0,-1-2-15 16,-1 2 16-16,0 0 2 0,-2 1-2 0,0-2-21 15,0 2 20-15,0-3-1 0,0 1-17 16,0 0 16-16,-4-1 0 0,-1 1-2 15,0-3-25-15,0 2 22 0,-1 0 4 0,1 0 12 16,-2 0-13-16,-2 3-2 0,2-3 2 0,0 3 31 16,-2-4-30-16,-1 4 0 0,-1-3 0 0,0 1 15 15,-1 0-14-15,1-1 2 0,-3 3 24 0,3-3-24 16,-5-2 2-16,2 0-1 0,0 2-1 0,-2 3 7 16,0-4-1-16,-3 0 25 0,1 1-27 0,0 3-1 15,-1-2 1-15,1 3 22 16,-5 0-20-16,0-2-1 0,2 5 4 0,-2-1 12 15,0 0-13-15,2 1-1 0,-6-3 24 0,6 4-23 16,-4-3 1-16,0 3-1 0,1-2 7 0,2 3-4 16,-6-3 0-16,1 2 32 0,1 3-31 0,-1-3-1 15,-1 3 1-15,-2 3 2 0,-2 3-1 0,-3 1-1 16,-6 1 2-16,-1 0-27 0,-3 0-1 0,6 1 27 16,-14 5-57-16,6 2 26 15,-2-1-4-15,-2 3 28 0,0-1-39 0,7-4 35 16,-8 5-7-16,10-2 17 0,4-1-15 0,1-1 1 15,2-1-6-15,7 0-13 0,6-1 15 0,-1 3 3 16,6-4-1-16,4 3-163 0,4 1 71 0,4 3 44 16,5 0-351-16,0 3 186 0,9 5 94 0</inkml:trace>
  <inkml:trace contextRef="#ctx0" brushRef="#br0" timeOffset="-194847.59">23656 2591 511 0,'4'0'0'0,"6"-1"0"0,1-5 0 0,0-1 0 0,-1-3 0 0,-1-2 0 0,-4-4 102 0,1 1-34 15,-2 0 8-15,-3 0 26 0,2-2-34 0,-3 0-1 16,0 0-34-16,0 0 10 0,-8 1-2 0,-1 0-8 16,0 3 5-16,-3 1-6 0,-3 2 1 0,0 2 8 15,-3 6 29-15,-5 1-37 0,-2 1 0 0,0 0-1 16,-3 9 1-16,-2 7 8 0,5 4-8 0,-4 0 48 16,5 2-24-16,1 3 0 15,3 2-24-15,3-4 62 0,1 4-35 0,5-1-1 16,6 1-26-16,1-7 0 0,4 2 0 0,0-1 8 15,0-4-66-15,6-1 29 0,8-4 1 0,5-4-72 16,6-2 50-16,-2-6 24 0,7 0-7 0,0-2-135 16,2-10 73-16,0-5 19 0,0-4 24 0,-1-2-15 15,3-6 0-15,-7 5-2 0,-4-3-114 0,0 1 55 16,-9 7 35-16,-5 5-2 0,-2 0 70 16,-3 5-11-16,-2 3-27 0,-1 4 258 0,-1 2-122 0,0 0-53 15,-11 11-31-15,-1 11 160 16,0 0-86-16,3 5-19 0,0 1-29 0,2 0 142 15,5 2-83-15,2 1-37 0,0-3 0 0,0-1-166 16,12-3 65-16,1-3 39 0,6 2-145 0,1-7 85 16,3-2 42-16,2-5-480 0,1-4 241 0,-3-3 80 15,7-2 77-15,-6 0-363 0</inkml:trace>
  <inkml:trace contextRef="#ctx0" brushRef="#br0" timeOffset="-194137.13">21567 713 224 0,'0'-13'0'0,"0"3"0"0,0-4 0 0,0 0 0 0,0-4 0 0,2 1 0 0,0 0 0 0,3 2 62 15,-3 4 8-15,-1 1-1 0,1 2 14 0,-2 2-25 16,0-1 0-16,0 6 43 0,0-1-26 0,0 2-8 15,0 0-34-15,-2 12-18 0,-3 7 18 0,-2 4-1 16,4 8 9-16,-1 0 29 0,2 6-1 0,1 0-36 16,1 0 27-16,0-1 1 0,0-2-20 0,0-3-8 15,0 0-12-15,0-5 12 0,0-3 0 0,-2-3-29 16,0-2 9-16,0 0 20 16,-2-5 0-16,3-3-28 0,-1-3 1 0,2-3 27 15,-3-3-1-15,3-1-60 0,-2 0 16 0,2 0 0 16,-2-1 93-16,2-8-24 0,0-3-11 0,0-3-110 15,4-1 40-15,10 4 20 0,0-1-1 0,4 4-24 16,1 0 18-16,1 8 0 0,6 1 20 0,1 0 35 16,-1 0-35-16,-1 10 3 0,2 4-9 15,-4 2 36-15,-8-1-9 0,0 1-22 0,-3 2 38 0,-7-2 3 16,-3-1-38-16,-2 3 0 0,-2-2 27 0,-19 1 0 16,-5-1-9-16,-4-6 17 15,-4 0-23-15,-1-3 5 0,1-3-4 0,-2-4-153 16,6 0 71-16,6-2 33 0,-5-11-3 0,15-1-109 15,2-1 68-15,6-1 18 0,6 1-381 0,0 4 192 0</inkml:trace>
  <inkml:trace contextRef="#ctx0" brushRef="#br0" timeOffset="-193505.84">20411 2126 308 0,'0'-6'0'0,"0"2"0"0,0 0 0 0,0 1 0 0,0-1 0 0,0 1 0 0,-2 1 0 0,0 0 68 0,1 0-1 0,1 0-34 16,-2 2 33-16,2 0-33 0,0 0-1 0,0 0 1 15,0 0-32-15,0 0 1 0,2 0 39 0,7 0 30 16,3 0-38-16,4 0 0 0,2-2-1 16,5 0 15-16,-2-1-6 0,9-2-9 15,0 1 1-15,4-1-24 0,9 0 23 0,-1 0-1 16,6-2-69-16,5 2 29 0,9-4-2 0,0 4-174 15,1 0 96-15,1 0 51 0,-5 3 18 0,10 0-141 0</inkml:trace>
  <inkml:trace contextRef="#ctx0" brushRef="#br0" timeOffset="-187494.14">23224 1894 539 0,'0'0'0'0,"0"0"0"0,0 0 0 0,0 0 0 0,0 0 0 0,0 0 92 0,0 0-22 0,0 0-25 0,0 1-12 15,0 7 0-15,0 1-1 0,0 4 24 0,0 1 7 0,-2 2-30 0,-3 0 0 16,1 1 31-16,-1 2-31 0,0-1 8 16,5-3-33-16,-2-1 25 15,2 0 0-15,0-5-1 0,0 1-35 0,0-5 8 16,0 1 28-16,2-4 0 0,5 0-32 0,-2-2-3 16,4 0 30-16,0-8 32 0,1-5-6 0,0-5-36 15,0-3 8-15,2-2-55 0,-4-2 26 0,-1 4-1 16,0-7 26-16,-2 6-53 0,-3 2 25 0,-1-1-2 15,-1 3 25-15,0 8 0 0,0-2-2 0,0 5-7 16,-5 2 31-16,-1 2-3 0,-2 2-23 0,-3 1-9 16,1 1 9-16,-2 13-6 15,1-1 5-15,1 3-5 0,0 3 7 0,1-2 10 16,4 2-10-16,-2 0-8 0,4 0 9 0,1-2 3 16,2-3-3-16,0-1-21 0,0-1-9 0,0-3 27 15,0-2-27-15,2-1-4 0,1-2 28 0,8-1-21 16,-1-3 18-16,3 0 1 0,6-8-1 0,1-5 4 15,-2-2-4-15,-3-3-5 0,5-5-2 0,-6 5-30 16,-1-2-4-16,-5 2 37 0,-4 1-26 0,-4 4 22 16,0-2-1-16,0 4 2 0,-7 3 53 0,-6 3-26 15,-1 3 0-15,-7 2 13 16,-2 0 0-16,-2 2-33 0,9 6 2 0,-3 5 38 16,3 0-31-16,0 3-4 0,5 0 17 0,6 2 1 15,1-3-4-15,4-1-9 0,0 0-41 0,2 0 4 16,7-5 36-16,4 1 0 0,4-7-58 0,-1 1 26 15,4-4-8-15,-1 0-12 0,-1 0 16 0,1-4 0 16,-3-7 13-16,2-2-16 0,-4-2-11 0,0-2 28 16,-3 0-14-16,-1 0-4 0,-5 1 9 0,-3 2 6 15,0 1 38-15,-2 1-41 0,0 3 1 0,-5 2 2 16,-7 5 66-16,-5 0-31 16,0 2 4-16,-1 0 21 0,-1 7-22 0,1 5 0 15,4 2-15-15,1 3 35 0,1-1-12 0,5 4-3 16,1-5-10-16,6 3-19 0,0-3 20 0,0-2-8 15,0-2-30-15,10 0-4 0,0-4 34 0,4 0-53 16,1-6 22-16,0-1 0 0,2 0 22 0,-2 0-70 16,2-1 30-16,-2-12-1 0,-2 1 21 0,0-3-44 15,-2-1 18-15,-3 0 2 16,-2 0 15-16,-2 2-14 0,-2 1 12 0,-2 4 9 16,0 0-19-16,0 0 46 0,-9 4-6 0,-2 2-24 15,-3 3-6-15,-4 0 5 0,-1 8-4 0,1 5 4 16,1 4 10-16,4-2-9 0,1 4 27 0,5-2 181 15,3 2-79-15,2-5-54 0,2 1-5 0,0-1 23 16,2-2-17-16,6-4-21 0,0-3-71 0,5-2 23 16,-3 0 0-16,2-3-15 0,-1 0-22 15,3-3 28-15,-3-5-9 0,0-7-22 16,-1 1 24-16,-1-3-15 0,-4-2 36 0,-1 2 0 16,-2-1-27-16,-2 0 1 0,0 3-2 0,0 3 37 15,-9 3-17-15,-2 3-1 0,-7 1 22 0,-1 4 4 16,1 1-24-16,-1 0 91 0,1 7-42 0,2 5-16 15,5-1-1-15,1 2-9 0,5 0-13 0,5 0 28 16,0 0-24-16,0-1 148 0,0-3-61 0,2-2-27 16,4 0 1-16,1 1-19 15,1-3-17-15,-1-3 24 0,3-2-108 0,-3 0 37 16,2 0 21-16,0 0-65 0,2 0 39 0,-2-2 12 16,-2-6 2-16,0-4-62 0,1 3 38 0,-2-3 9 15,-3 5 0-15,1-2-15 0,-2 2 33 0,0 1-9 16,-2 2 8-16,0-1 71 0,0 4-34 0,-11 1-3 15,-3 0-4-15,-2 7-22 0,-2 7-3 0,4-1 10 16,0 2 62-16,3 0-23 0,6-2-2 16,1-2 17-16,4 1-23 0,0-3 15 0,0-1-34 15,0-1-40-15,9-3 18 0,2-4 3 16,5 0 20-16,-2 0-105 0,4 0 49 0,-4-9 20 16,2-2-139-16,-4-2 71 0,-2-1 41 0,-2 0 6 15,-3 0-41-15,-3 5 10 0,-2-4 26 0,0 3-72 16,0 1 42-16,-4 3 21 0,-3 0-1 0,-2 4-17 15,-5 2 38-15,3 0 1 16,-2 0-1-16,2 3-102 0,2 12 52 0,5 0 16 0,4 2-254 0,0-3 144 16</inkml:trace>
  <inkml:trace contextRef="#ctx0" brushRef="#br0" timeOffset="-186783.68">23835 1117 507 0,'0'-20'0'0,"0"3"0"0,0 3 0 0,0-1 0 0,-2 5 0 0,-2 0 0 0,-1-1 0 0,-1 5 84 0,0 2-26 16,1 2 1-16,-1 2-18 16,-6 4 89-16,1 14-49 0,0 3-24 0,0 5 24 0,-1 3-24 15,4 4 8-15,-1 0 2 0,4-2-34 0,3 1-32 16,2-2 29-16,0-1 3 0,0-6 8 0,2-2-60 15,6-1 49-15,3-2 3 0,2-5 0 16,2-1 0-16,0-5-28 0,2-1 28 0,1-6-5 16,3 0 3-16,2 0-48 0,-2-9 21 0,-3-7-9 0,5-4 27 15,-2-3-83-15,-5-1 39 16,4-4 13-16,-4-4 0 0,0-2-123 0,0-9 67 16,-4 2 24-16,-3-2-119 0,-4 7 66 0,-3-2 39 15,-2 5-1-15,0 5 25 0,-14 7-8 0,-9 6 9 16,-5 5-13-16,-4 7 45 0,0 1-8 0,0 2-27 15,0 0 151-15,4 12-72 0,3 3-28 0,5 3 162 16,5-2-84-16,4 3-49 0,2 2-2 16,6 2 67-16,3 0-34 0,0-1-28 0,0-1 16 15,8 2-59-15,5-4 31 0,6-2-5 16,1 0-1-16,1-6 9 0,7 0-8 0,0-5-33 16,3-1-128-16,0-5 76 0,3 0 26 0,-2 0-285 15,1 0 154-15,0-1 56 0,0-3 44 0,-1-4-305 16,-4 3 165-16,-3-2 73 0</inkml:trace>
  <inkml:trace contextRef="#ctx0" brushRef="#br0" timeOffset="-186660.34">24318 1112 758 0,'0'0'0'0,"0"-2"0"0,0 0 0 0,0 0 0 0,0 1 0 0,0-1 0 0,4-3 0 0,3 2 177 16,4-1-73-16,1 3-35 0,2 1 0 0,2 0-80 15,0 0 18-15,1 0 0 0,-2 5-115 0,1 6 70 16,-4 2 35-16,-5 0-433 0</inkml:trace>
  <inkml:trace contextRef="#ctx0" brushRef="#br0" timeOffset="-186508.25">24150 1359 906 0,'-9'3'0'0,"2"2"0"0,7-3 0 0,0-2 0 0,2 0 0 0,12 0 0 0,7-5 0 0,9-2 0 0,-1 1 212 0,2 1-90 0,1-1-181 16,0 4 46-16,-7 1 31 15,7-1-163-15,-10 2 89 0,2 0 44 0,1 0 23 16,-2 0-401-16,-2 0 196 0</inkml:trace>
  <inkml:trace contextRef="#ctx0" brushRef="#br0" timeOffset="-186209.9">24727 1224 429 0,'-5'-2'0'0,"-4"1"0"0,6-1 0 0,-4 2 0 0,5 0 0 0,-2 0 109 0,2 2-31 0,2 10-7 0,0 0-38 0,0 3 144 15,0 2-73-15,0 2-7 0,0-3-23 16,6 2-10-16,3-2-31 0,3 0 0 16,0-4-26-16,2-2 1 0,2-2 33 0,2-4-8 0,0-4-30 15,3 0 30-15,2 0 0 0,-1-1-58 16,-3-10 37-16,4-6-8 0,-5-2 29 0,-3-2-128 16,-2-3 57-16,-4-1 11 0,-2 3 8 0,-6-7-79 15,-1 0 51-15,0 3 12 0,-9 0 1 16,-8 3-13-16,-2 6 90 0,-7-2-25 0,-3 9-4 15,2 5-24-15,0 3-1 0,5 2 51 0,-1 0-23 16,5 6 2-16,-2 9-10 0,8 4 17 16,0 3-12-16,5 3-10 0,6-2-121 0,1 9 59 15,0-4 32-15,0 2-281 0,8-3 140 0,2 2 73 16</inkml:trace>
  <inkml:trace contextRef="#ctx0" brushRef="#br0" timeOffset="-179344.16">23304 1980 232 0,'0'0'0'0,"0"0"0"0,0 0 0 0,0 0 0 0,0 0 12 16,0 0 20-16,0 0-6 0,0 0 1 0,0 0-1 15,0 0 0-15,0 0-24 0,0 0 5 0,0 0-9 16,0 0 23-16,0 0-1 0,0 0 1 0,0 0 0 16,0 0 5-16,0 0-5 0,0 0 0 15,0 0 0-15,0 0-1 16,0 0-18-16,0 0-10 0,0 0 25 0,0 0-6 0,0 0 14 16,0 0-9-16,0 0 6 0,0 0-5 0,0 0-6 15,0 0 7-15,0 0-1 0,0 0 1 0,-2 0 3 0,0 0-4 16,-1 0 0-16,1-2 10 0,-1 0-10 0,1-1 0 15,0 1 3-15,-2 1-3 0,3-3-1 16,-1 2 0-16,-2-2 3 0,2 1-2 16,-1-1 5-16,1 0-5 0,-3 3 2 0,3-3-10 0,1-1 8 15,-3 2 1-15,2-1 3 0,0 2-11 16,-1-2 6-16,1 1 1 0,0-1-23 0,-2 2 21 16,3-2 4-16,-1 1-12 0,-3 1 7 0,3-2 1 15,2 1-4-15,-1-2 4 0,-3 3 2 16,2-3-7-16,0 1 3 0,0 1 1 15,1-2-18-15,-1 0 17 0,0 2 3 0,0-3-3 16,0 2-21-16,1-1 20 0,-3 0 0 16,1 0 0-16,1 0-17 0,0-1 16 0,-1 0-2 0,1 0 1 15,-2 3 6-15,1-3-7 0,1 1 2 16,0-1 3-16,0-3-5 0,0 4 0 0,1 0 0 0,-1 1 0 16,2-1 2-16,-2-1-2 0,2 3 2 0,-3-3-1 15,1 1-35-15,2 3 34 0,-1-3 2 0,1 1-2 16,0 3-1-16,-2-3 1 0,2 2-3 0,-2-2-29 15,0 3 16-15,2-2 13 16,-2 0-5-16,2 1 7 0,-1 0-5 0,1-1 1 16,-2 1 3-16,0-1-3 0,2 0 0 0,-2 2 0 0,0-4 1 0,2 4 10 15,-2-3-7-15,1 0 3 0,-1 2-5 16,0-2 0-16,-1 0 0 0,1 1-7 0,1 0 8 16,-1 1-1-16,0-3 0 0,-2 2-17 0,2-2 16 15,-1 4 2-15,-1-3-3 16,1 1-21-16,-1-1 20 0,-1 1 1 0,2 0-2 15,-1-1 0-15,0 0-1 0,1 1 2 0,-1-1-3 16,0 1 2-16,1 1-4 0,-2-3 30 0,2 4-25 16,1-4 0-16,-2 3 1 0,0-1-14 0,1 1 13 15,1-2 1-15,-2 3 0 0,3-1-13 16,-3 0 12-16,1 0 0 0,1 0-1 0,0 0-6 0,1 1 4 16,-1-2 2-16,2 2 26 0,-2-1-27 15,0 2 0-15,0-2 26 0,2 0-24 0,-1 2 0 16,-1-1 3-16,0 1-13 0,0-2 12 0,0 2 2 15,0-2-2-15,1-1-21 16,-3 3 21-16,-1 0-1 0,2-1 1 0,-3 1-12 16,-1-2 11-16,0 2-1 0,-1 0-23 0,-2 0-1 15,3 0 18-15,0 0-5 0,-1 0 7 0,0 0-2 16,3 0 1-16,-1-2 28 0,1 0-27 0,-1 0-2 16,0 0 2-16,2 0 25 0,-1 1 1 0,1-1-22 15,-1-2-2-15,-2 0 44 0,4 0-41 0,-1 0 5 16,1 1 1-16,-3-1 1 0,2 1-4 0,-1-2 8 15,-1 4-24-15,2-3 18 0,-2 2-1 16,-1 0-34-16,2 0 32 0,-2 0 0 16,0 1 1-16,0-1-37 0,-1 2 34 0,0 0-2 15,1 0 1-15,2-2-22 0,-1 2 21 0,1-2-5 16,-2 0 2-16,2 2-1 0,1-1 2 0,-1-1 26 16,1-1-26-16,-1 1 27 0,-2-2-25 0,3 3 0 15,-1-2 0-15,0 0 2 0,1 0 33 0,0 1-31 16,1-2-2-1,-1 3 4-15,1-2 4 0,0 0-3 0,1 1-2 16,-2-1-28-16,0 2 28 0,3 0 0 0,-3-2-14 16,2 1 13-16,-1 0 0 0,1 1-33 0,-3-2 31 0,1 3-1 15,1-2-13-15,-1 1 12 0,1-1 0 0,-1 0-3 0,-2 0 0 16,3 1 2-16,-4-1 0 0,2 0-2 16,-1 0 24-16,1 0-21 0,0 0-2 0,-4 1 8 15,4-1-7-15,-2 2 1 0,1-2-1 0,-1-1-4 16,-1 3 4-16,2 0 2 15,-1-2 0-15,0 2-23 0,0 0 21 16,0-1 1-16,1 1 0 0,1 0-4 0,0-3 3 16,-2 3 0-16,2-2 0 0,-1 2-4 0,1-1 3 15,-1 1-1-15,3 0 1 0,-4-2-1 0,2 2 1 16,-1 0-1-16,-1 0 1 0,2 0 2 0,-4 0-2 16,2 0 0-16,0 0 0 0,1 0 1 0,-2 0 0 15,1 0-1-15,0 0-1 0,-1 0 1 16,3 0 0-16,-2 0 0 0,2 0 0 0,-1 0 0 15,3 0 0-15,-3 0 0 0,3 0 0 0,-4 0 1 16,4 0-1-16,-1 0 0 0,0 0 0 0,-1 0 21 16,-1 0-21-16,3 0 1 0,-4-2 0 0,0 0 1 15,2 2 0-15,-3-1 0 0,0-1-1 0,1-1-5 16,-2 3 5-16,0-1 1 0,0-1 1 0,0 2-9 16,2-3 7-16,0 3 1 0,-3-1-1 0,2 1-3 15,3 0 2-15,-2 0 1 16,0 0-2-16,0 0-2 0,0 0 4 0,-1 0-2 0,0 0-6 15,1 0 6-15,1 0 1 0,-1 0 0 16,0 0 0-16,0 0 0 0,0 0 1 0,2 0-1 16,-1 0-1-16,3 0 3 0,-4 0-2 0,4 0-1 15,-3 0 29-15,2 0-28 0,1 0 1 0,-3 0 0 16,3 0 16-16,-4 0-14 0,4 0-1 0,-3 0 0 16,1 0 7-16,1 0-6 0,-1 0 1 0,-2 0 0 15,0 0-13-15,2 0 12 0,-3 0 2 0,3 0-2 16,-3 0-7-16,0 0 8 0,3 0-1 15,-2 0 0-15,0 0 6 0,0 0-7 16,1 0-1-16,-3 0 2 0,4 0 26 0,-2 0-26 16,0-1 0-16,2 1 2 0,-3-2-1 0,5-1 1 0,-4 3 1 15,2-2 14-15,-1 1-14 16,1-1-1-16,1 0 2 0,-1 0 0 0,-2 0 0 0,4 2-1 16,-3-2-10-16,1 0 10 0,-1 1 0 0,1-1 1 15,-2 0-2-15,0 0 1 0,2 2-1 16,-2 0-29-16,-2-2 28 0,2 2 2 0,0 0-4 15,-1 0-27-15,0 0-1 0,3 0 27 0,-1 0-5 16,3 0 4-16,-5 0-2 0,5 0 1 16,-4 0-1-16,2 0 10 0,-1 0-10 0,1 0 1 15,-1 0 0-15,-2 0 0 0,3 0 1 0,-3 0 22 16,1 0 20-16,0 0-39 0,-1 0 3 0,0 0-11 16,1 0 10-16,-3 0-2 0,3 0 3 15,-2 0-19 1,1 0 17-16,-2 0-1 0,3 0 0 0,0 2-20 0,-2 0 18 0,0 0 2 0,0 1-5 0,0 1 0 15,-1-2 0-15,3 2 2 16,-2-1-3-16,0 2 3 0,-1-2-1 0,2-2-5 16,1 4 5-16,2-1 1 0,-4-1-1 0,2 1-15 15,2-1 15-15,-3 2 0 0,-2-2-1 0,3 4 1 16,-4-2 0-16,1-1-1 0,-1 1 3 0,0 0-2 16,1 1-2-16,-1 1 1 0,4-5 29 0,-2 4-28 15,-1-1 1-15,3 0 4 0,-3 0-4 0,2-1 0 16,1 2 2-16,0 0-2 0,-1-3 1 0,0 3 1 15,1-1 0-15,1-1-7 16,-1 2 7-16,2-1-1 0,-4-1-3 0,2 0 2 16,-2 2 1-16,2-3-2 0,-1 3 11 0,0-2-11 15,1 1 2-15,-2 1 3 0,1-2-3 0,-1 2 0 16,1-1 1-16,-2-1 5 0,1 1-5 0,0 1 0 16,-1 2-1-16,1-2 3 0,0 1-1 15,-2-1-1-15,1 2 0 0,1-4-8 0,0 1 7 0,0 4 1 16,0-4-4-16,0 1 3 0,-1 0 0 0,1 2-6 15,-2-3 6-15,1 2 0 0,3 1 0 16,-2-1-5-16,1 0 4 0,0 0 0 16,-1 2 0-16,2-4-1 0,-1 5 1 0,0-5-1 15,1 2 1-15,1 2 12 0,-1-2-11 0,2-1-1 16,-2-1 1-16,0 2-1 0,2-2 1 0,1 2-2 16,-2-1 1-16,0-3 1 0,1 3 0 0,1 0 0 15,-1 0 0-15,-1-1 0 0,1 1 0 0,-2-1-2 16,4 1 2-16,-3 0-1 0,2-1 1 0,1 3 3 15,-1-3-4-15,1 0 1 16,-2 1-2-16,1 2 1 0,2-3 1 0,-1 3 5 16,-1-2-5-16,2 1 0 0,1-1 0 0,-1 1-2 15,0-4 2-15,-2 6 0 0,2-3 0 0,1-1-5 16,-1 2 5-16,-1-1 0 0,1 1 0 0,-1 1 8 16,1-2-8-16,0 1 0 0,0 1-1 0,2-1 1 15,-2-2 0-15,2 1-2 0,-2 1 2 0,2-1 0 16,0-2 0-16,0 4-4 15,0-4 4-15,0 3 0 0,0-1 0 0,0 0-5 16,0 1 5-16,0 0-1 0,0 1 1 0,0 0-4 16,0-1 3-16,0 0-1 0,0 1 1 0,0 0 0 15,0-1 0-15,0 0 0 0,0 0 0 0,0 0 0 16,0-1 0-16,0-1-3 0,0 1 3 0,0-1 0 16,2 1 0-16,0-2-3 0,0 1 3 0,0 0 0 15,0-2 1-15,-1 2-2 0,1-1 1 0,0 1-1 16,1 0 11-16,-1 1-10 0,-1-2-1 15,1-1 16-15,0 3-14 0,0-3 0 16,-2 1 0-16,2 2 10 0,0-3-10 0,-1 2 2 16,3-1-2-16,-2 2 3 0,1-1 1 0,1 0-3 15,-2 1 26-15,3-3 0 0,-2 3-22 0,3 0 1 16,-3-3-2-16,1 3 0 0,0-1 3 0,-1 1-11 16,4-1 10-16,-4-1 0 0,3 3-1 0,-3-2-4 15,3 1 4-15,-3-3 0 0,4 3-1 0,-2 0-15 16,1-3 13-16,-1 2 2 0,1 2-11 0,-1-4 10 15,2 3-2-15,-2 0 2 16,0-3 10-16,1 3-11 0,-1-3 1 0,2 2-3 16,-2 1 2-16,3-3 2 0,-3 3-2 0,2-3 2 15,0 2-1-15,0 0-1 0,2 0 2 0,0-2 0 16,3 4 1-16,-3-1-2 0,2-3 9 0,1 2-8 16,-1-1-1-16,-2 0 2 0,5-1-10 0,-2 1 8 15,0 1 0-15,-3-2 1 0,2 3 0 0,-1-2 0 16,-1-2 1-16,1 1-37 0,0 1 33 15,-3-1 1-15,2 1-2 0,0 0-4 16,-1 0 3-16,1-2 2 0,1 0-7 0,0 3 10 16,1-1-5-16,-2-2 1 0,4 0 14 0,-2 1-14 15,0-1 0-15,1 1 6 0,-1-2-5 0,3 4 0 16,-3-3 1-16,-1 0-4 0,1 2 3 0,-2 0 0 16,0 0 2-16,1 0-7 0,-1-1 6 0,2 1-1 15,-1-1 0-15,-1 0-17 0,2 0 15 0,-2-1 1 16,3 3-7-16,-1-4 7 0,1 1-2 0,-1 0 25 15,-4 0-24-15,5-1 1 16,-1-1-1-16,-2 2 17 0,1 0-15 0,-1 0-1 16,0-2 3-16,-2 4 4 0,2-2-4 0,-2 0-1 15,0-1-10-15,-1 2 10 0,2-1 2 0,-3 0-2 16,3 1-15-16,-3-2 15 0,2 2-1 0,1-1-11 16,0-2 10-16,1 2 0 0,3-2-1 0,-1 0 24 15,0 0-23-15,0 0 0 0,0 0 0 16,-2 0 17-16,3 0-15 0,-1 0-1 0,-2 0 2 0,1 0-6 15,1 0 7-15,-2 0-2 16,2 0-17-16,-2 0 17 0,0 0 1 0,3 0-28 16,-3 1-1-16,0-1 25 0,1 2 1 0,3 1-24 15,-4-3 20-15,1 1 1 0,-1 1-6 0,4-2 14 16,-3 0-9-16,-1 0-3 0,2 0 11 0,-1 0-8 16,1 0-3-16,-4 0 2 15,3 0 24-15,-3 0 2 0,1 0-23 0,-1 0 13 16,-2 0-9-16,3 0 1 0,-2 0-3 0,-2 0-6 15,3 1 7-15,-2-1 1 0,2 2-1 0,0-2-32 16,0 2 31-16,1-2-1 0,0 0-7 0,1 0 6 16,0 2 1-16,0-2-5 0,3 0 6 0,-3 0-5 15,3 0 2-15,-3 0 11 0,0 0-11 0,0 0 0 16,0 0 0-16,0 0 9 0,-2 0-8 0,0 0 1 16,1 0-1-16,0 0-1 0,-1 0 2 0,0 0 1 15,3 0-16-15,-1 0 15 0,0 0-1 0,2 0 0 16,-2 0 1-16,2 0-2 15,0 0 1-15,0 0 4 0,2 0-4 0,-1 0-1 16,1 0 0-16,-1 0 7 0,0 0-6 0,4 0-1 16,-3 0 1-16,1 0 8 0,0 0-8 0,-1 0 1 15,0 0 2-15,0 0-2 0,3 0 0 0,-6-2 1 16,3 0-1-16,1 2 0 0,-3-2 0 0,1 2 0 16,0 0 0-16,-1-1 0 0,3 1 0 0,-5 0-23 15,3-2 23-15,-1 2-2 0,-2 0 2 0,0 0-16 16,1 0 14-16,-1-1-1 0,-1 1 3 0,0 0-3 15,-1-3 0-15,2 3 0 16,-3-2 20-16,4 2-20 0,-3-1 1 0,2-1 19 16,-2 0-19-16,5-1 2 0,-1 2-2 0,1-2 15 15,-3 2-13-15,0-2 4 0,0 0-4 0,1 0-1 0,-1 1 3 16,1-2 1-16,-2 0-7 0,-1 2 2 16,0 1 4-16,1-3-12 0,0 2 11 0,-1 1 0 15,0-4-1-15,1 3-3 0,2 1 3 16,-3-1-2-16,0-1 2 0,1 0-11 0,2 1 10 15,-3-1-1-15,2 1 1 0,0-2 4 0,1 0-4 16,-1 3-1-16,-1-3 6 0,2-1-5 16,-3 4 0-16,0 0 0 0,0-3 4 0,2 2-3 15,-2-1-1-15,0 1-1 0,1 1 2 0,-2-1 0 16,1 0-1-16,1 0-32 0,-1-2 32 0,-2-1-2 16,4 3 0-16,-2-4 8 0,0 2-7 0,2-3-2 15,-1 1 12-15,2-1-11 0,-3 1 0 0,1 0 0 16,-1 3 16-16,1-3-15 15,-3 2 1-15,0 0 3 0,4 0-1 0,-4 3-2 16,-1-2 5-16,1 0-3 0,-1 0 0 0,0 1-1 16,-1-3 1-16,2 2 20 0,0-2-19 0,-1-1-1 15,0 0 0-15,-1 0 1 0,3-1 0 0,-3-1 0 16,2 1-8-16,0 0 8 0,-1-3 1 0,0 2-9 16,-1 1 7-16,1 0 1 0,-2-1-1 15,1 1-3-15,-1 0 2 0,1-2 1 16,-1 2-3-16,0 0 24 0,-2-1-22 0,1 0 1 15,-1 1-2-15,2-3 2 0,-2 4 1 0,2-2-17 16,-2-2 16-16,0 2 0 0,2-1 1 0,-2 2-18 16,0-2 16-16,0-1 1 0,0 2-2 0,0 0 0 15,0 0-1-15,0-2 2 0,0 3-5 0,0-1 8 16,0-1-5-16,0 2 0 0,0-1 7 0,0 0-6 16,-4 3 0-16,2-3 6 0,1 0-5 0,-3 1-1 15,1 0 2-15,1-1 13 0,1 0-13 0,-1-1-1 16,2-1 1-16,-2 1-2 15,0 0 2-15,0-4 0 0,0 6 0 0,1-5-2 16,-3 3 2-16,0-3 0 0,3 3 22 0,-3 2-22 16,-1-3 1-16,0 3 0 0,1-1 40 0,1 2-39 15,1 0 2-15,-2 3 29 0,2 0-28 0,0 0 0 16,2 3 2-16,-1-4-27 0,1 4 28 0,0-1-2 16,0 1 2-16,0 0-24 0,0 0 22 15,0 0 0-15,0 0 0 0,0 0-78 16,0 0 32-16,0 0 0 0,0 0-55 0,0 0 43 0,0 0 10 15,0 0-41-15,0 0 27 0,0 0 0 16,0 0 19-16,0 0-149 0,0 0 78 0,0 0-124 16,0 0 99-16,7 0 49 0,6 0 25 0,0 0-7 15,0 0-301-15,3 0 168 0,-4 0 82 0</inkml:trace>
  <inkml:trace contextRef="#ctx0" brushRef="#br0" timeOffset="-179184.59">23313 1978 761 0,'-16'3'0'0,"3"1"0"0,4-2 0 0,-1-1 0 0,1-1 0 0,2 0 166 0,0 0-71 0,-2 0-30 16,6 0-8-16,1 0 0 0,0 0-25 0,2 0 9 16,0 0-115-16,0 0 53 0,0 0 27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09:16:12.7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10854 2169 860 0,'0'0'0'0,"0"0"0"0,0 0 0 0,-2 0 0 0,2 0 0 0,0 0 0 0,0 0 0 0,0 0 0 0,0 0 74 0,0 0-1 0,0 0-40 15,0-2 8-15,0 0-4 0,0 1-4 0,0-4-1 16,0 2 1-16,2 1 9 16,5-1-1-16,-4-2-8 0,1 3 0 0,0 0-14 15,-1 1 14-15,3-3-6 0,-3 2 14 0,2 0-8 16,0 0 0-16,1 2-5 0,-1-1 4 0,1-1-1 15,-1 0 10-15,4 2-26 0,-4-2 16 0,0 0-2 16,1 2 1-16,2-2-33 0,-2 2 39 0,1 0-8 16,0 0 1-16,0 0-38 0,2 0 36 0,-2 0-25 15,2 0 31-15,3 0-11 0,-3 0 3 16,2 0-19-16,3 0 17 0,-2 0-4 16,2 0 9-16,-1 0-21 0,0 0 14 0,2 0-3 15,-2 0 2-15,2 0-20 0,-2 0 25 0,3 2-6 16,-2 0 0-16,2 0-15 0,0 2 15 0,1-3-28 15,2 1 31-15,0 0-6 0,0 0 1 0,-1-1-8 16,-1 2 7-16,2-2-2 0,0-1 5 0,0 2-27 16,1 0 22-16,-1 1-2 0,-1-3 2 0,3 2-3 15,-2-2 6-15,1 0-5 16,0 0 1-16,2 0 28 0,-2 0-27 0,1 0-2 16,0 0 6-16,-1 0-3 0,3 0-1 0,4-2-5 15,-5-1 6-15,-2-1 0 0,5 0 4 0,1 1-2 16,-1-1-2-16,-4 1 0 0,5-1 0 0,-5 2 2 15,1 0 1-15,1 0-4 0,-1-1 1 0,4 0 21 16,-1 1-21-16,1 1 0 0,-1-1 16 0,5 0-14 16,-3 0-1-16,2 1-2 0,-3-1 3 15,1 0 1-15,-5 2 4 0,7-2-34 0,-9 2 28 0,6-2 1 16,-1 2-1-16,-4-2 7 16,3 2-8-16,2-2-1 0,-2 0 2 0,3 1-19 15,-3-2 18-15,-1 1 1 0,4 1-2 0,-2-3-22 16,2 2-1-16,-3 0-7 0,4 0 1 0,-3 0 26 15,5 1-1-15,-3-2-26 0,2 1 24 0,-1 1-5 16,0-1 5-16,-3 1-21 0,5-2 18 0,-2 3-7 16,0-2 6-16,1 1-14 0,-1-1 13 0,2-1-4 15,0-3 1-15,2 4 2 16,0-5-1-16,0 2-25 0,0 2 25 0,0-3 1 16,-1 0-1-16,0 0-30 0,-1 3 29 0,0-3-1 15,-4 4 1-15,-4 0-23 0,3-1 18 0,-1 0 2 16,-1 3-5-16,1 0 1 0,-3 0 3 0,3 0 5 15,4-1 4-15,-3 1-9 0,2 0-1 0,0-2 5 16,-1 0-3-16,1 0-2 0,3 1 4 16,-4-1-5-16,1-3 5 0,-5 3-2 15,0 1 2-15,1-1-19 0,-4 0 16 0,-1 0 1 0,-2 1-1 0,-2 1 16 16,2 0-16-16,-5 0 23 16,2 0 0-16,-1 0-21 0,-2 0 1 0,4 0 26 15,-3 0 2-15,0 0-26 0,3 0 3 0,-2-3 30 16,0 2-25-16,-1-1-5 0,-2-2 10 0,1 2-17 15,-4 0 14-15,-1 1-4 16,-1-2-43-16,-2 2 20 0,0-1 1 0,-1 2-55 0,-1 0 33 0,0 0 0 16,0 0 27-16,0 0-169 0,0 0 77 0,0 0 38 15,0 0 13-15,0 0-322 0,-5 0 171 0,-1 0 84 16,-1 0 43-16,1-3-204 16,2-3 127-16,0-2 60 0,4-5 29 0,0-4-322 15</inkml:trace>
  <inkml:trace contextRef="#ctx0" brushRef="#br0" timeOffset="248.91">13954 1641 947 0,'0'-4'0'0,"0"4"0"0,0 0 0 0,0 0 0 0,2 0 0 0,7 8 0 0,3 2 0 0,0 0 284 0,7 6-117 0,4 2-71 16,1 1-32-16,1 1 176 0,-1 1-103 0,3 0-52 15,-3 1-18-15,0-1 40 0,-1-2-37 0,-2-1 1 16,-3 2-39-16,-3-4 2 0,2 3 7 0,-4-2-8 15,-3 2 2-15,0 0-3 0,-5-1 1 0,-3 3-26 16,0-2 9-16,-2 2 16 0,-4 1 1 0,-10-1-60 16,-6 2 30-16,-2-3 0 0,-5 1 21 15,-3-2-220-15,-9 4 95 0,-1-3 57 0,-3-1 13 0,-8-1-151 16,-3 3 67-16,-16 1-340 16,4-3 210-16,-3 1 107 0,-6-2 52 0,-4-2-338 15</inkml:trace>
  <inkml:trace contextRef="#ctx0" brushRef="#br0" timeOffset="1051.08">11645 757 116 0,'0'-12'0'0,"0"6"0"0,0 0 0 0,0-1 0 0,0 0 0 0,0 1 148 16,0 1-57-16,0 2-22 0,0-2-7 0,0 3 62 15,0 1-46-15,0 1-22 0,0 0 75 0,0 0-40 16,0 0-34-16,0 0 0 0,0 0 0 0,0 0 0 16,0 3-24-16,0 9 35 0,0 4-7 0,-1 3-29 15,-1 4 1-15,-2 2 61 16,2 1-31-16,0-2 9 0,1 9-39 0,1-2 41 0,0 0-21 16,0 2 1-16,0 1-21 0,0 1 44 15,0 7-9-15,0-2 6 0,1 4-21 0,1 2 1 16,0 3-21-16,-2 3 37 0,0 0-7 0,0 1-30 15,0-1-1-15,0 2 40 0,0 1-39 0,0 1 8 16,0 3-8-16,0-3 18 0,2 2-19 16,-2-1 1-16,0-3 7 0,0 1 1 15,0-3-8-15,0-2 4 0,0 2-4 0,0 0-1 16,0-1 9-16,0-1-49 0,0-1 41 0,0 0 0 16,0-2 0-16,0 0-17 0,0-6 20 0,0 6-5 15,0-4-5-15,0-1 1 0,0 1-1 0,0 2 3 16,0-4 2-16,0 10-43 0,-4-2 16 0,2 0-55 15,-1 2 34-15,-1-3-1 0,0-5 35 0,0 6-88 16,0-13 37-16,1 4 21 0,-1-5-10 16,0-3 5-16,3-4 8 0,-1 4 12 0,-2-6-27 15,1-1 22-15,1-3-13 0,1 1 10 0,-1-2-15 16,-2-1-18-16,2-3 26 0,1 1-84 16,-1-4 40-16,0 1 21 0,2-6-6 0,-2 1-185 15,0-4 96-15,0-1 49 0,2-3 20 0,-1-2-192 16,-1 0 103-16,0 0 63 0,0-7 28 0,-1-16-138 15,2-7 82-15,1-13 42 0,0-6-376 0</inkml:trace>
  <inkml:trace contextRef="#ctx0" brushRef="#br0" timeOffset="1300.46">11633 670 378 0,'-16'0'0'0,"3"0"0"0,3 4 0 0,5 0 0 0,-1 0 106 0,1 1-38 0,-1 0 0 16,-1 3-39-16,-1 2 51 0,-1 4-15 0,2 2-9 15,-5 3-23-15,1 1-54 0,0 4 27 0,1-3 7 16,-3 4-68-16,4-6 41 0,1-1-1 0,0-1-178 15,5-5 100-15,1-6 52 0,2 0 23 0</inkml:trace>
  <inkml:trace contextRef="#ctx0" brushRef="#br0" timeOffset="1450.06">11576 663 951 0,'4'3'0'0,"3"3"0"0,3 4 0 15,1-2 0-15,2-3 0 0,-1-2 0 0,0-1 0 0,2 4 0 0,-1-2 265 0,6 1-116 0,-3 3-50 0,7 0-37 0,0 1-148 16,2 0 59-16,2 4-144 0,5 1 101 0,0 2 60 16,6 4 17-16</inkml:trace>
  <inkml:trace contextRef="#ctx0" brushRef="#br0" timeOffset="2821.3">12363 1062 429 0,'-2'-3'0'0,"0"-2"0"0,0 0 0 0,-2 0 0 0,3 2 0 0,-1-1 0 0,0 0 0 0,-2 1 0 0,4-3 68 0,-3 5-7 16,3-1-29-16,0 1 89 0,0-2-44 0,0 3-22 15,0-1 8-15,-2 1 12 0,2 0-21 0,0 0 0 16,0 0-22-16,0 0 26 0,4 0 7 0,1 0-32 16,4 1 38-16,-2 5 0 0,2-2-38 15,-2 2 30-15,0 0 8 0,0 1-39 16,4 1 1-16,-4 0 28 0,0-1-28 0,0 1 0 16,2 0 7-16,0 4 14 0,-2-3-1 0,3 0-20 15,-3 0 0-15,2 1-29 0,0 2 37 0,2-3-8 16,-2 2-26-16,2 1 25 0,-1-1 1 0,-1 0-12 15,0 2 20-15,1-2-8 0,-3 2-7 0,2 1 2 16,3-2 0-16,-3 2 1 0,2-1 3 0,-1 0 11 16,1 2-15-16,2-2 0 0,-1 1 4 0,0-1 11 15,2 2-11-15,-3-2-1 0,0 0-29 16,1 0 28-16,-1 1 0 0,-2-1-22 16,1-1 20-16,1 1 1 0,-4 3-3 0,3-4 1 15,-2 4-1-15,-1-3 7 0,0 2-10 0,-1 1 10 16,2-2-8-16,-1 1 0 0,-1-2 0 0,1 2 7 15,-1 1-6-15,2-4 0 0,-3 0 17 0,2 1-16 16,-1 1 2-16,0-4 15 0,0 3-15 16,-1-2-1-16,0 1 1 0,1-1-22 0,-2 0 21 0,2 2 7 15,-1-3-7-15,-1 1-40 16,2 1 38-16,-3-1 0 0,3 0-1 0,-2-2-17 16,0 3 14-16,0-1 3 0,-1 2-34 0,-1-1 1 15,2 1 23-15,-3 0-18 0,3 0-8 0,-2 0 28 16,0 2-6-16,0-2-20 0,0 1-2 0,0-1 27 15,0-1-10-15,0-2-7 0,0 1 8 0,-1 0 2 16,1-1-3-16,0 1 17 0,0-1-17 0,0-1 3 16,0 2 17-16,-1-1-18 0,1-1 2 0,0 1-7 15,-2 0 6-15,2 0 0 0,-2 0 3 0,0 1-17 16,0 0 15-16,0-1 2 16,0 3-2-16,0 0-5 0,0-2 4 0,0 0 0 15,0 3-3-15,0-3 10 0,0 2-8 0,0-1-1 16,0 1-11-16,0 0 12 0,0-3-1 0,0 2-31 15,-2 1 30-15,-2 0 1 0,3 1 0 0,-3-2-29 16,0 1 27-16,1 2-1 0,-3-1 0 0,2 0-20 16,0-2 19-16,-2 1-4 0,3 0 4 15,-1 0-12-15,1 1 10 0,-1-1-3 16,-3 0 2-16,6 0 0 0,-5 0 0 0,1 0 7 16,1 0-7-16,-1 1 1 0,-1-2-1 0,0 2-1 15,0 1 1-15,1-1 1 0,-2 0-1 0,1 3-20 16,-4-2 20-16,3 2 0 0,0 0 0 0,-1 0-30 15,0-3 0-15,1 2 25 0,-1-1 12 0,1 0-12 16,1-2 0-16,-2-1 8 0,3 3-7 0,0-5-3 16,-1 4 2-16,0-1 12 0,0-2-13 15,-1 1 2-15,1 1-1 0,1-1 4 0,-3 2-2 16,0 1 1-16,1-2-2 0,0 2-20 16,-3 0-1-16,3-2 22 0,-3 3-1 0,0-2-15 15,3-1 12-15,-2 2-2 0,0-2 6 0,-3 2-7 16,3-1 3-16,0-2-2 0,-1 1 0 0,1-3 0 15,0 2 1-15,-1-3 34 0,2 1-33 0,-1-1 2 16,2-1-3-16,-3 3-19 0,4-5 21 0,-1 1-29 16,0 2 29-16,0-1-1 0,0-3-2 0,0 3-28 15,0-1 29-15,1 0-3 16,-2-1 2-16,2 2-45 0,-1-1 17 0,2-1-3 16,-1-1 27-16,2 2-5 0,-2-4 2 0,3 2-7 15,-1-2 1-15,2-1-3 0,-2 0 7 0,3-1-2 16,-3-1-85-16,2 0 40 0,2 0 15 0,-3 0-225 15,2 0 121-15,-1 0 60 0,2-5 31 0,0-6-196 16,0-5 105-16,0-1 64 0,0-9 29 16</inkml:trace>
  <inkml:trace contextRef="#ctx0" brushRef="#br0" timeOffset="4027.92">13355 842 865 0,'0'-6'0'0,"0"2"0"0,0 1 0 0,0 2 0 0,0-3 0 0,0 1 0 0,0 1 0 0,-2-1 83 0,-4 3-17 16,-1 0-8-16,-3 0 77 0,1 3-51 0,-3 6-25 16,-2 3-1-16,-2 3 14 0,-4 3-9 0,-2 3-30 15,-3 4-1-15,-3 3 22 0,-1 3-1 0,3 1 24 16,-8 7-44-16,6-3 0 0,2 0-1 0,0-2 60 15,3 1-30-15,2-4 8 0,-1 3-37 0,3-3-5 16,0-2 5-16,3 1 0 0,-2-2 0 0,4-6-51 16,-2 4 22-16,4-5 0 15,-2-1-98-15,1-2 61 0,2-3 31 0,-1-2 11 16,5-4-150-16,-2-1 75 0,3-2 22 0,0-3-120 16,3-1 66-16,-1-2 37 0,2 0 5 0,2 0-85 15,0 0 47-15,0-10 31 0,0-3 0 0,7 1-264 16,5-6 151-16,1-3 71 0</inkml:trace>
  <inkml:trace contextRef="#ctx0" brushRef="#br0" timeOffset="4321.71">12904 1048 1033 0,'2'-18'0'0,"0"5"0"0,-2 4 0 0,0 2 0 0,0 1 0 0,0 3 0 0,-4 1 0 0,-3 2 232 0,-5 2-99 0,4 13-42 16,-2 5-33-16,-2 7 51 0,1 4-38 0,-2 10 0 15,1-5-30-15,-4 11-24 0,2-5 16 0,3-9 0 16,0 3-1-16,1-4-51 16,5-8 33-16,-3 1-47 0,5-3 33 0,-1-4 0 15,1-5 32-15,2-3 1 0,1-2-5 0,0-3 3 16,0 0-40-16,0-4 4 0,0-1-6 0,1 0 1 16,6 0-3-16,4 0 118 0,0-1-40 0,4-5-23 15,-2-1 13-15,4-5-31 0,0 3 17 0,0-2-155 16,2 0 68-16,-1-1 34 0,5-3-3 0,-2 3-291 15,-1 3 144-15,7-4 79 0,-3 0 20 0,1-1-368 16,3 2 199-16,0-2 99 0,2-2 43 16</inkml:trace>
  <inkml:trace contextRef="#ctx0" brushRef="#br0" timeOffset="4710.26">13557 644 501 0,'2'-5'0'0,"-2"1"0"0,0 2 0 0,0 0 0 0,0-2 0 0,0 1 292 16,0 2-129-16,0-1-66 0,0 2-32 0,0 0 86 16,2 0-51-16,0 0 24 0,2 10-46 0,-2 5-22 15,0 4-1-15,0 6-1 0,-2 0 8 0,0 5-29 16,0 4 0-16,-8 2-21 0,-1 7 0 0,-4-5 21 15,3-4 8-15,-5 10-44 0,4-10 36 0,-2 2-1 16,2-3 1-16,-1-4 4 0,4-7 4 0,3 1 30 16,-2-6 1-16,3-5-46 15,2-3 5-15,-1-4 76 0,3-3-42 0,0 0 1 16,0-2-34-16,0 0 34 0,0 0-33 0,9 0 8 16,2 0-8-16,2 0 52 0,2-4-26 0,2 0 0 15,0-1-26-15,2 0-38 0,-1 1 15 0,1-2-46 16,-3 2 34-16,2 2 1 0,-3-2 34 0,-2 3-294 15,0-1 136-15,-1 2 53 0,-1 0 39 0,-2 0-433 16,-1 0 217-16,1 0 98 0,-3 5 63 16,1-1-340-16,1 2 198 0,-1 0 98 15,1-4-236-15</inkml:trace>
  <inkml:trace contextRef="#ctx0" brushRef="#br0" timeOffset="4919.72">13844 1021 1124 0,'-7'-9'0'0,"2"4"0"0,3 0 0 0,-2 2 0 0,2-1 0 0,1 3 0 0,-1-1 0 0,2 2 91 0,0 0-29 0,0 0 332 0,0 9-185 0,0 6-88 16,0 2-44-16,0-1 288 15,2 7-166-15,-1-3-75 0,-1 5-50 0,2-2 66 16,-2-1-54-16,2 1-27 0,-2-2-108 0,2 0 49 16,-2-6 12-16,0 5-229 0,0-5 125 0,0 0 62 15,0-4 32-15,0 1-165 0,0-3 93 0,0-2 2 16,0-1 41-16,-2-3-473 0,2-1 233 0,0 2 109 15,0-2 67-15,0 3-393 0</inkml:trace>
  <inkml:trace contextRef="#ctx0" brushRef="#br0" timeOffset="5085.28">14149 1384 1333 0,'6'8'0'0,"0"-1"0"0,-1-1 0 0,-3-3 0 0,0-3 0 0,-2 0 193 0,0 0-80 0,0 0-40 0,0 0 526 16,0 0-275-16,0 4-150 16,0-4-70-16,0 0-29 0,0 0-21 0,0 2 0 15,0-2-13-15,0 3-679 0</inkml:trace>
  <inkml:trace contextRef="#ctx0" brushRef="#br0" timeOffset="21800.71">7317 5170 659 0,'0'0'0'0,"0"0"0"0,0 0 0 0,0 0 0 0,0 0 0 0,1-2 0 0,1-2 0 0,1 0 85 0,-2 1-30 0,1-1-1 15,0 1-21-15,-1-1 25 0,1 0-25 0,0-2 8 16,1 1-8-16,-3-3-5 0,1 2 5 0,-1-1 0 16,0 1 4-16,0-3 4 0,0 1-9 15,0-3-18-15,0-1 19 0,0 2 0 16,0-3-1-16,0 3-12 0,-1-5 12 0,-4 3-4 16,0 0 4-16,-3 0-43 0,0-1 40 0,-1 4 5 15,2-2-5-15,-5 1-38 0,3 1 36 0,-2-1-4 16,-1 2-23-16,-1 3 27 0,1 2-3 0,0-1 23 15,0-1-24-15,1 4-2 0,0-1 2 0,2 1 34 16,0 1-7-16,-3 0-25 0,3 0-1 16,-3 0 44-16,5 1-34 0,-4 7-1 0,-1 1-5 0,4 4 35 15,-4-1 0-15,3 8-26 16,0-5 3-16,0 10 63 0,5-3-35 0,-3 2 37 16,3 5-37-16,2 1 0 0,2 0-27 0,0 3 113 15,0 1-61-15,0 2-30 0,0 0 0 0,5 0 38 16,3 1-26-16,-2-2-8 0,4 1-34 0,-1 1-20 15,-1-2 20-15,2-1 0 0,-4 0-62 0,2-3 28 16,-2 1-1-16,-1-2 0 16,-1 0 0-16,-2 0 35 0,-1-5 8 0,-1 4-94 15,0-4 39-15,0-4-2 0,0-1 1 0,-7-1-21 16,2-4 24-16,-4-2-24 0,0-1 39 0,0-5-81 16,0 0 37-16,-2-1 15 0,3-3-205 0,-3 2 103 15,1-4 55-15,4 1 17 0,-2-2-163 0,3 0 93 16,0 0 39-16,4 0-358 0,1 0 207 0,0-2 102 15,1-5 52-15,12-8-391 0,3-1 212 0</inkml:trace>
  <inkml:trace contextRef="#ctx0" brushRef="#br0" timeOffset="22100.91">7250 5620 959 0,'5'-7'0'0,"-2"3"0"0,1 2 0 0,-2 0 0 0,0 2 0 0,-1 0 0 0,1 0 0 0,0 0 0 0,0 2 327 0,0 8-148 0,-1 3 17 15,-1 2-82-15,0 4-40 0,0 1 7 0,0 5-72 16,0 0-1-16,0-5 25 0,0 4 0 0,0-2-68 16,-5-1 42-16,1-2-9 0,-1-2 35 0,-1-1-22 15,2-7-1-15,-2-2 31 16,5-1 121-16,-3-3-64 0,2-1-39 0,0-2 211 16,2 2-118-16,-1-2-52 0,1 0-38 0,0 0 66 15,0 0-47-15,1 0-25 0,8 0 1 0,5 0 62 16,1 0-47-16,3 0 0 0,-1 0-39 0,2 0 12 15,0 0-12-15,1 0 8 0,-2 0-9 0,0 0-183 16,-1 0 92-16,-2 2-400 0,-1-1 215 0,-4-1 128 16,4 0 17-16,-5 0-501 15,0 0 284-15,0 0 141 0,-1 0 72 0,-2-5-206 16,4-6 143-16</inkml:trace>
  <inkml:trace contextRef="#ctx0" brushRef="#br0" timeOffset="22266.46">7549 5728 1436 0,'0'0'0'0,"0"0"0"0,0 0 0 0,0 1 0 0,0 8 0 0,0 1 0 0,3 3 0 0,-2 3 0 0,4 2 0 0,1 1 465 0,0 2-216 0,-1-1 71 15,3 1-144-15,-3-1-63 16,3 1-44-16,-6 0-237 0,4-2 100 0,-3-5 51 16,1 1 25-16,0-3-441 0,-3-3 230 0,3-3 117 15,1-2 60-15,-2-4-287 0,3 0 74 0</inkml:trace>
  <inkml:trace contextRef="#ctx0" brushRef="#br0" timeOffset="22910.39">8261 5200 699 0,'-1'-12'0'0,"-2"3"0"0,1 0 0 0,-1-4 0 0,-1 2 0 0,-2-3 0 0,3 3 177 16,-4-3-63-16,2 0-45 0,-2 0 17 0,1 2-26 15,-2-3 0-15,1 4 18 0,-2-3-15 0,1 5-7 16,-4 1-24-16,5 2 47 0,-6 1-24 0,2 1 1 15,1 2-15-15,-2 2 52 16,-2 0-30-16,1 2 0 0,0 10-30 0,2-1 95 0,-3 3-40 16,5 3-31-16,-2 2 51 0,4 2-38 0,-2 0 1 0,7 3 99 15,-1-1-60-15,1 5-43 16,2 0 0-16,0 2 81 0,0 2-57 0,5 2-30 16,-1 2 9-16,6-1 28 0,-2 3-32 0,1 5-1 15,-2-4-32-15,1 1-41 0,-2-5 8 0,1 11 33 16,-2-7-51-16,-1 0 26 0,1-2-1 0,-4 1-106 15,1 2 74-15,0-4 10 0,0-1 22 0,-2-3-114 16,0-2 57-16,0-7 5 0,0-1 22 16,-2-5-36-16,-2-5 24 0,-2-3-2 15,2-4 0-15,-1-2-122 0,-2-2 61 0,1-1 34 16,-2 0 0-16,-1-1-241 0,0-12 136 0,1-5-125 16,-3-4 122-16,1-6 74 0,0-2 33 0,-2-4-339 15,-1-7 185-15,1 9 94 0,-1-2 37 0,1 2-169 16,-4 1 112-16,0 7 56 0,2 6 28 0,-2-1 66 15,-2 4-45-15,4 2 7 0,-4 2 0 0,6 1 277 16,-2 2-138-16,7 2 124 0,-1-1-127 0,5 4-68 16,0-1-34-16,3 0 549 0,0 1-260 15,8-1-113-15,9-2-77 0,7 0 238 16,1 1-153-16,3-2-76 0,2 3-38 0,0 0 153 16,0-2-100-16,0 4-206 0,0 0 58 15,-1 2 28-15,-4 0 0 0,-2 0-177 0,0 0 99 0,0 0 54 16,-3 2 26-16,-3 4-656 0,1 0 328 0</inkml:trace>
  <inkml:trace contextRef="#ctx0" brushRef="#br0" timeOffset="23159.72">8519 5264 1258 0,'-12'-2'0'0,"1"0"0"0,-1 0 0 16,1 2 0-16,1 0 0 0,-6 0 0 0,1 10 200 0,1 6-83 0,2 3-35 0,-1 8-28 0,1-2 171 16,5 7-97-16,1 2-47 15,4 2-24-15,2-2 119 0,0 2-76 0,0-4-34 16,2 0 9-16,6-2-22 0,2-4 1 0,2-3-147 16,4 1 59-16,-2-8 33 0,-1 2 1 0,1-3-308 15,-1-2 159-15,-1-4 94 0,2-2 0 0,-1-5-215 16,-1-2 87-16,-3 0 80 0,2 0 2 0</inkml:trace>
  <inkml:trace contextRef="#ctx0" brushRef="#br0" timeOffset="23377.14">8540 5393 1326 0,'2'-4'0'0,"0"2"0"16,5 1 0-16,0-1 0 0,3 2 0 0,-2 0 0 0,7 0 0 0,-2 0 204 0,1 0-86 0,0 9-42 0,2 3 51 0,-3 1-39 0,0 1-32 15,-2 2 0-15,0 1-56 0,-4 0-1 0,-2 1 34 16,-3 2 8-16,-2-2-140 0,0 3 66 0,0-2-126 16,-12 0 96-16,-1-1 48 15,-4-3 21-15,-3 2-223 0,3-8 80 0,-2 3 64 16,-2-7-8-16,4 1-170 0,1-6 101 0,5 0 63 16,1 0 27-16,4-4-182 0,6-13 105 0</inkml:trace>
  <inkml:trace contextRef="#ctx0" brushRef="#br0" timeOffset="23559.65">8850 5237 1449 0,'2'-3'0'0,"-2"1"0"0,0 2 0 0,-2 0 0 0,-10 8 0 0,-6 10 0 0,2 1 0 0,-3 6 0 0,0 3 344 16,0 3-156-16,2 1-77 0,6 1-40 0,4-4 172 15,5-2-97-15,2 4-60 0,0-6-27 0,2-6-72 16,11 2 23-16,2-5 0 0,3 2 31 0,3-4-138 15,-2-2 66-15,0-1 31 16,0-2-427-16,0-1 229 0,-1-3 89 0,3-3-616 0</inkml:trace>
  <inkml:trace contextRef="#ctx0" brushRef="#br0" timeOffset="23731.2">9096 5489 778 0,'0'-1'0'0,"0"-2"0"0,0 3 0 0,0 0 0 0,0 0 0 0,0 0 562 0,0 0-268 0,-3 8-131 15,-1 3-66-15,-1 5 260 0,-3 2-162 0,0 3-73 16,-1 5-49-16,2-2-40 0,-4 2-1 16,3 1 1-16,-2-1-156 0,5-7 86 15,0 3 31-15,1-3-489 0,1-3 263 0,3-6 133 16,0-4 66-16</inkml:trace>
  <inkml:trace contextRef="#ctx0" brushRef="#br0" timeOffset="23891.77">9208 5328 1180 0,'5'-3'0'0,"7"3"0"0,-3 0 0 0,-2 0 0 0,2 5 0 0,3 4 0 0,-3-1 453 0,2 0-210 0,3 4-105 16,-1-1 45-16,0 0-67 0,-2 3-46 0,0-1-122 16,1 0 43-16,-1 0 21 0,-2 0-1 0,2-1-455 15,-5-3 234-15,4-1 121 0,0-4 61 0</inkml:trace>
  <inkml:trace contextRef="#ctx0" brushRef="#br0" timeOffset="24076.77">9528 5241 661 0,'-2'-7'0'0,"1"1"0"0,-1 5 0 0,-2-2 0 0,2 3 0 0,-1 0 0 0,1 11 529 16,-2 6-249-16,2 8-123 0,-6 3 303 0,1 4-206 15,-4 9-114-15,-1-1 97 0,1 3-101 0,-1 1-53 16,-4 4-24-16,3-9-46 0,-2 14-9 0,1-8 29 15,-1 1 0-15,3-5-275 0,1-7 146 0,-1-3 60 16,6-6 35-16,1-4-522 16,3-11 199-16,0 1-360 0,2-10 317 0,0-1 172 0</inkml:trace>
  <inkml:trace contextRef="#ctx0" brushRef="#br0" timeOffset="24304.3">9547 5164 1823 0,'8'-7'0'0,"5"3"0"0,0 3 0 0,3-1 0 0,0 2 0 0,3 0 0 0,-2 7 0 0,5 10 0 0,-2 1 0 0,-2 7 403 0,-3 3-185 0,-2 4-93 16,-1 6 121-16,-1 2-111 0,-6 2-51 0,-1-3-11 16,-4 3-40-16,0-7 0 0,0 2 8 0,-2 2-20 15,-7-5 11-15,0-3 1 0,-3-6 0 0,1-6-213 16,-1-1 115-16,-1-6 44 0,1-2 28 15,0-5-561-15,3-3 223 0,1-2-382 16,0 0 332-16,6-2 179 0</inkml:trace>
  <inkml:trace contextRef="#ctx0" brushRef="#br0" timeOffset="24901.5">10222 4860 999 0,'0'-13'0'0,"0"6"0"0,0-3 0 0,0 4 0 0,0 0 0 0,0 2 0 0,0 1 0 0,0 1 0 0,0 0 217 0,0 2-92 0,0 0 140 16,0 7-120-16,0 9-57 0,4 6-27 0,-1 3 176 16,-1 3-103-16,0 6-42 0,0 3-33 0,-1 5 160 15,1 1-93-15,-2 0-46 0,0 3-24 0,0-5 100 16,0 11-65-16,0-5-30 0,0-1 6 0,0-11-1 15,0 4-33-15,0-2 8 0,3-6-17 0,-1-9 9 16,1 3 0-16,-1-7-38 0,0-4 0 16,0-5 46-16,0-4-8 0,0-1-59 15,-2-1 30-15,0-3-3 0,0 0 32 0,0-3-46 16,-4-10-5-16,-3-1 21 0,0-3 15 0,0-3-222 16,-2 2 103-16,2-5-86 0,-5-3 90 0,3 2 30 15,0 1 26-15,-2 4-187 0,1 1 98 0,-3 3 40 16,-1 1 32-16,1 7-11 0,-4 3 36 0,1 4 0 15,-5 0 1-15,2 5 82 0,-3 15-37 16,1 0-23-16,3 2 207 0,6 1-115 0,3 2-58 16,2-5 129-16,5 4-82 0,2-3-6 15,0 0-32-15,0-2 201 0,9-2-102 0,3-4-37 16,2-2-36-16,2-1-28 0,2-1 1 0,-2-4 1 16,1-3 0-16,2 0-265 0,-2-2 129 0,-1 0 67 15,2 0-665-15,-1 0 323 0,-1-4 174 0,4-1-569 16,-2 2 371-16</inkml:trace>
  <inkml:trace contextRef="#ctx0" brushRef="#br0" timeOffset="25341.32">10705 5166 698 0,'0'-11'0'0,"4"-2"0"0,-1-1 0 0,-1 2 0 0,0-1 0 0,0-1 0 0,-2 3 0 0,0-3 152 16,0 4-59-16,0 0-31 0,0 1 1 0,-4 1 11 16,-5 2-13-16,1 3-3 0,-5 1-1 0,-1 2-24 15,1 0 0-15,-3 0 40 0,1 5-32 0,-3 6-8 16,4 3-1-16,-4 1 29 0,2 0 0 0,0 0-28 15,4 1 8-15,-1 0 69 0,3-1-38 0,3 0 0 16,1 0-40-16,3-2 133 0,3-3-59 16,0 5 72-16,0-4-72 0,1 0-37 15,8-2 0-15,7 3 37 0,-1-1-28 0,4-1-8 16,1 1-37-16,3 1-10 0,-6 2 9 0,1-1 1 16,1 4 8-16,-4-2-65 0,-3 4 28 0,-3-3 1 15,-2 4-14-15,-5-1 21 0,0 2 8 0,-2-3 13 16,0 1 3-16,-15 1-7 0,-2-1-23 0,-3-4 20 15,-7 4-9-15,-1-8 5 0,0-1-7 0,-2-3-32 16,-2-3 2-16,5-4 39 16,-3 0 8-16,4 0-390 0,6 0 172 0,-1-5 91 15,5-8 28-15</inkml:trace>
  <inkml:trace contextRef="#ctx0" brushRef="#br0" timeOffset="26296.15">12906 2760 279 0,'-6'0'0'15,"-1"-1"0"-15,-1-1 0 0,2 0 0 0,1 0 0 0,-1 0 0 0,3 0 67 0,-1 1-35 0,2-3 1 0,-2 2 0 0,2-1 39 16,0 0-31-16,0 1-9 0,0 0 1 0,1 0 56 16,1 0-28-16,0 1 0 15,-2-1 94-15,2 2-65 0,0 0-29 0,0 0 141 16,0 0-84-16,0 0-43 0,0 0-13 0,0 2 88 16,2 5-59-16,5 3-29 0,7 1 0 0,-2 3 213 15,7 0-125-15,1 1-58 0,5 4-30 0,2-3 153 16,6 7-91-16,-1-4-1 0,10 6-49 0,-3-4-21 15,4 1 0-15,6 1-98 0,0-6 39 16,3 3 8-16,0-2 31 0,0-2-60 16,-2-2 31-16,0 1-1 0,-4-3 30 0,-9-3-138 15,4 0 29-15,-6 1 49 0,-3-2-25 0,-9-2-102 16,-1-2 48-16,-7 0 41 0,-2-2-44 0,-3 0 41 16,-6-2 7-16,-3 0-13 0,1 0 20 0,-2 0-7 15,0 0 28-15,-5-2-160 0,-7-5 80 0,-1 0 40 16,-2-2 0-16,-2 1-127 0,-5-2 88 0,-1 2 39 15,-1 1 1-15,-4-1-322 0</inkml:trace>
  <inkml:trace contextRef="#ctx0" brushRef="#br0" timeOffset="26555.62">12761 2826 815 0,'-6'-3'0'0,"5"0"0"0,-1 2 0 0,2 1 0 0,0 0 0 0,0 0 163 0,0 12-65 0,2 1-24 15,7 2 256-15,3 1-149 0,2 5-73 0,2-1 130 16,-2 1-102-16,0-2-44 0,4 5-34 0,-2-5-33 16,-4-2 7-16,6-1 1 0,-6 1 0 0,2 0-144 15,-1-7 68-15,-2 1 38 0,-1-3 0 0,-3-3-124 16,0-3 80-16,-1 0 50 0,-3-2 1 0,2 0-471 15,-3-2 172-15,0-8-198 0,-2-6 222 0</inkml:trace>
  <inkml:trace contextRef="#ctx0" brushRef="#br0" timeOffset="26720.2">12844 2738 1065 0,'0'-6'0'0,"0"2"0"0,0 3 0 0,0-1 0 0,0 2 0 0,0-2 0 0,5 2 0 0,11 0 476 0,0 0-222 0,9-2-111 15,1 2-55-15,2-1 223 0,3 1-130 0,0 0-79 16,1 0-76-16,-2 0 7 0,0 0 0 16,-3 0-375-16,-5 0 196 0,2 0 85 15,1 0 47-15,-2 5-556 0,-3 0 287 0</inkml:trace>
  <inkml:trace contextRef="#ctx0" brushRef="#br0" timeOffset="27121.16">14005 2674 882 0,'-10'-6'0'0,"2"5"0"0,7 1 0 0,-1 0 0 0,2 0 0 0,-2 3 347 0,0 13-157 0,0 4 34 0,2 6-87 0,0 5-56 16,0 4-25-16,0 8 79 16,0-2-52-16,0-2-16 0,0 11-9 0,0-5-103 15,0-2 38-15,0-7 1 0,0 3 39 0,0-3-110 16,0-4 50-16,0-2 31 0,0-8-58 0,0 2 37 16,0-4 24-16,0-4-19 0,-5-4 26 0,-2-3-31 15,4-1 0-15,-3-3 228 0,3-3-100 0,-1 0-47 16,2-2-29-16,1 0 334 0,1 0-168 0,0 0-84 15,0 0-42-15,0 0 130 0,3 0-91 0,10-4-43 16,2-1 0-16,2-1-38 16,2-3-1-16,2 2-83 0,-3 2 38 0,3 0 23 15,0-3-1-15,-1 5-399 0,-1-3 212 0,-1 5 101 16,-2-2 50-16,-3 1-735 0,0 1 364 16,0-1 183-16,-1-2 91 0</inkml:trace>
  <inkml:trace contextRef="#ctx0" brushRef="#br0" timeOffset="27403.4">14207 3051 1421 0,'-2'0'0'0,"2"0"0"0,0-3 0 0,6-3 0 0,7-1 0 0,2-1 0 0,4 2 225 0,2 3-96 0,-1 1-48 0,-1 0 120 16,0 2-85-16,-2 0-33 0,-2 7-30 0,-2 7 92 15,-2 2-57-15,-3 1-27 0,-4 2-1 0,-2 1-138 16,-2 3 51-16,-2 0-101 0,-10-2 80 0,1-5 40 15,-3 1 1-15,-4-1-54 16,-1-3 29-16,5-3 29 0,-2-2-35 0,7-3 85 16,0 0-26-16,2-3-26 0,2-2-32 0,3 1 110 15,0-1-40-15,2 0-2 0,0 0-38 0,10 0 178 16,5 0-60-16,6 0 44 0,1-1-62 0,2-3-25 16,-1 1 8-16,7-4-312 0,-3 4 136 0,1-2 66 15,0 0 34-15,-4 4-655 0,-1-1 301 0,1 2 170 16,-3 0 44-16</inkml:trace>
  <inkml:trace contextRef="#ctx0" brushRef="#br0" timeOffset="27537.07">14782 3256 1453 0,'2'0'0'0,"0"3"0"0,3-3 0 0,-1 0 0 0,-2 0 0 0,1 0 0 0,-2 0 288 0,1 0-120 0,-2 0 86 16,2 0-111-16,0-3-55 0,0-1-28 0,-1-2-666 15</inkml:trace>
  <inkml:trace contextRef="#ctx0" brushRef="#br0" timeOffset="28798.66">11259 5249 1651 0,'-6'-2'0'0,"2"2"0"0,2 0 0 0,0 0 0 0,2 0 0 0,0 0 0 0,0 0 0 0,0 3 0 0,6 5 261 16,6-4-114-16,0 0-49 0,6 0-37 0,-2-1-30 16,3-1 2-16,-1 0 0 0,2 0 0 0,-1-2-199 15,-3 0 95-15,1 0 52 0,-2 0-158 0,-5 0 106 16,-1 0 51-16,-2 0-522 15,-3 0 264-15,-2 2 92 0,-2 6 77 0</inkml:trace>
  <inkml:trace contextRef="#ctx0" brushRef="#br0" timeOffset="28938.28">11263 5423 495 0,'-18'9'0'0,"7"1"0"0,1-3 0 0,5-1 0 0,1-1 0 0,2-4 350 0,2 1-159 0,0 0-71 15,6-2-47-15,8 0 185 0,2 0-113 0,-1 0-56 16,5 0-28-16,0 0 15 0,1 0-43 0,0 0-1 15,2 0 1-15,0 0-342 16,3 0 170-16,-6 0-145 0,7 0 153 0,-2 0 81 16</inkml:trace>
  <inkml:trace contextRef="#ctx0" brushRef="#br0" timeOffset="29337.62">12093 4897 736 0,'2'-29'0'0,"-2"3"0"0,0 1 0 0,-2-1 0 0,-6 3 0 0,-1-3 0 0,-1 7 0 0,-1-1 73 0,-2 4-41 0,2 4 119 16,-5 0-51-16,4 5-37 0,-6 0-1 0,2 6 104 16,0 1-67-16,0 0-33 0,-1 5 8 0,-1 9 71 15,4 1-56-15,-1 6-28 0,2 1 106 0,3 1-67 16,3-1-26-16,-3 10 89 0,5 0-65 0,1 0-32 15,0 4-1-15,3 5 20 16,-1-5-17-16,2 8-9 0,0 1-26 0,0 0 114 16,0 4-57-16,0-2-29 0,0-4 9 0,5 12 29 15,4-8-33-15,0-1 0 0,3 2-33 0,-3-3-56 16,0-4 36-16,5 9-127 0,-7-8 73 0,1-2 37 16,-2-4 0-16,-2 3-30 0,-2-2 19 0,-1-1 17 15,-1-4-1-15,0-2-99 0,-3-6 50 16,-7-3 0-16,-1-4-13 0,0-5-32 0,-3-3 37 0,0-3 5 15,0-5 0-15,1-1-159 16,4 0 81-16,-1 0 52 0,3-1-316 0,3-9 181 16,2-3 89-16,2-4-169 0,0 1 122 0,9-8 73 15,5 2 32-15</inkml:trace>
  <inkml:trace contextRef="#ctx0" brushRef="#br0" timeOffset="29635.9">12116 5517 1741 0,'7'0'0'0,"-3"0"0"0,-1 0 0 0,-1 0 0 0,0 0 0 0,0 4 0 0,-1 7 0 0,-1 5 0 0,0 2 0 0,0 5 237 0,0 3-107 0,0 2 52 15,0 0-74-15,-3 3-38 0,-4 1 1 0,-2-2-80 16,0 1 17-16,0-3 0 0,0-4 25 0,-1-3-29 16,1-1-1-16,2-4 38 0,-2-7-8 0,4 3-30 15,-1-5 0-15,3-1 30 0,1-2 93 16,2-3-39-16,-2-1-18 0,2 3 41 15,0-2-39-15,0 2 1 0,7-3-39 0,4 0 93 16,5 0-51-16,1 0-21 0,0 0 0 0,0 0-45 16,1 0 24-16,-1 0 8 0,0 0-8 0,0-7-92 15,-2 4 47-15,0-2 22 0,-2 1-375 0,-1 2 197 16,2-2 63-16,0 2-524 0,-1 0 298 0,0 1 150 16,0-2 73-16,-2 2-430 0,3-2 256 0,-5 1 125 15,2-4 62-15</inkml:trace>
  <inkml:trace contextRef="#ctx0" brushRef="#br0" timeOffset="29934.62">12403 5809 1048 0,'0'-6'0'0,"0"0"0"0,0 2 0 0,0-1 0 0,0 1 0 0,0 0 0 0,0-2 0 0,0 3 356 0,7-1-162 0,4 1-72 16,3-1-49-16,0 1 118 0,0 2-79 0,0-1-40 16,2 2 129-16,-5 0-77 0,3 0-49 0,-2 2-54 15,-3 6 12-15,-1 2 0 0,0 4-1 0,-6 1-71 16,0 3 32-16,-2 3 0 0,0 4 39 15,-11-3-97-15,-1 2 49 0,-1-5 32 16,-8 4-8-16,8-8-67 0,-2 0 17 0,0-2 26 16,2-4 40-16,3-1-21 0,0-2-5 0,5-2 186 15,-1-1-86-15,5-1-45 0,-1-2-13 0,2 0 149 16,0 0-82-16,0 0-34 0,0 0 0 0,9 0-43 16,5 0 11-16,0 0-8 0,0 0-1 0,2 0-47 15,2 0 24-15,-2 0-1 0,1 0 33 0,1 0-110 16,2 0 51-16,-1 0 25 15,1 0-451-15,-1 0 194 0,2 0 119 0,-3 0-561 16,3 0 329-16,-2 0 166 0,-2 0 82 0</inkml:trace>
  <inkml:trace contextRef="#ctx0" brushRef="#br0" timeOffset="30347.73">13238 5215 851 0,'0'-18'0'0,"0"0"0"0,0-2 0 0,2-3 0 0,0-2 0 0,-2-1 0 0,0 4 0 0,0-9 103 0,0 6-36 0,-4-2 7 15,-5 1-20-15,-1 3-1 0,1 6-12 0,-5 0 40 16,2 2-24-16,-1 6-1 0,-1 2-23 15,0 1 62-15,-2 4-23 0,3 2-8 16,-2 0-31-16,2 0 81 0,-1 12-41 0,4 0 1 16,-1 5 46-16,1 6-47 0,2 0-1 0,5 5 73 15,-1 2-55-15,4 3-29 0,0 7 8 0,0 7 47 16,0 2-42-16,5 3-20 0,3 5-1 0,2 7 137 16,-5-14-70-16,1 9-48 0,-1-5 0 0,1 0-52 15,-2-4 13-15,0-9-60 0,0 9-87 16,-3-8 73-16,1-7 37 0,-2-1-228 15,0-4 132-15,0-9 54 0,0-2 32 0,0-8-180 16,0-2 96-16,-2-4-1 0,-3-4 40 0,-3-1-257 16,0 0 146-16,3-14 68 0,-2-6 35 0,1-4-322 15,0-7 178-15,0-2 81 0,1-8-275 0,-1-3 186 16</inkml:trace>
  <inkml:trace contextRef="#ctx0" brushRef="#br0" timeOffset="30505.6">12911 5454 1458 0,'-20'-16'0'0,"3"7"0"0,2 1 0 0,0 3 0 0,6-1 0 0,0 3 0 0,4-1 0 0,1 1 0 0,4 2 0 0,0-1 233 16,2-2-100-16,17-2 197 0,2 1-148 0,8-3-67 16,6 1-45-16,4 0 121 0,-5 1-79 0,1 0-40 15,3 3 1-15,-6 1-103 0,0 0 28 0,-2 2-1 16,-2 0 36-16,-2 0-437 0,-3 2 219 0,0 3 116 16,-3-1-660-16,-1-1 357 0,0 2 126 0</inkml:trace>
  <inkml:trace contextRef="#ctx0" brushRef="#br0" timeOffset="30690.1">13458 5111 784 0,'0'-4'0'0,"-9"2"0"0,-3 2 0 0,1 0 0 0,-4 5 0 0,-5 10 424 16,2 2-196-16,2 7-98 0,0 7-48 0,4 0 174 16,0 5-115-16,3 2-54 0,3 1-27 0,6-2 255 15,0 1-141-15,0-5-62 0,2 2-71 0,9-6-8 16,4-2 0-16,-2-5-331 15,5 1 165-15,-6-8 91 0,6-2 34 0,-4-3-540 16,2-5 248-16,-2-3 156 0,0-2-16 0,-1 0-396 16</inkml:trace>
  <inkml:trace contextRef="#ctx0" brushRef="#br0" timeOffset="30910.09">13507 5296 1002 0,'0'-15'0'0,"2"4"0"0,0 1 0 0,3-1 0 0,3 2 0 0,1 3 0 0,3 0 0 0,0 5 230 0,6-2-90 15,-2 3-58-15,3 0-25 0,0 10 239 16,0 5-132-16,-4 4-66 0,-4-1 48 0,2 6-61 16,-5 2-26-16,-4-1-107 0,-3 1 40 0,-1 3 1 15,0-1 48-15,-10 1-210 0,-4-4 101 0,-4 0 51 16,2-2 24-16,-3-4-141 0,3-6 81 0,-4 0-37 16,0-5-184-16,-1-3 95 0,0-4 73 0,-1 1-98 15,7-2 77-15,0 0 51 0,7-5 22 0,5-8-116 16,3-6 68-16,0-3 35 15,11-3-8-15</inkml:trace>
  <inkml:trace contextRef="#ctx0" brushRef="#br0" timeOffset="31103.57">13789 5150 913 0,'3'-10'0'0,"1"4"0"15,-2 3 0-15,-2 0 0 0,0 2 0 0,0 1 0 0,-4 0 0 0,-7 1 382 0,0 15-167 0,-4 4-95 0,-2 4 107 0,4 5-97 16,-1 3-49-16,3 1 196 15,4 1-114-15,3 0-69 0,4 0-31 0,0 0 4 16,0-3 0-16,9-1-34 0,6-1 8 0,2-3-139 16,4-1 65-16,-1-5 33 0,3-2 0 0,2-6-377 15,-2-1 214-15,2-3 58 0,-4-4-553 0,2-2 306 16,-3-2 160-16</inkml:trace>
  <inkml:trace contextRef="#ctx0" brushRef="#br0" timeOffset="31615.88">14162 5502 1240 0,'2'0'0'0,"0"2"0"0,0-2 0 0,0 0 0 0,0 0 0 0,-1 0 0 0,1 0 0 0,0 1 202 16,0 4-76-16,0 1 232 0,-2-1-163 0,0 5-81 16,0 1-41-16,0 0 45 0,0 4-34 0,-6 2-30 15,-1-2 0-15,-4 2-61 0,1 0 1 0,-1-1 38 16,0 0 9-16,-1 0-387 0,3 0 189 0,2-1 94 16</inkml:trace>
  <inkml:trace contextRef="#ctx0" brushRef="#br0" timeOffset="32405.55">14333 5262 1105 0,'-9'-8'0'0,"0"4"0"0,3 3 0 0,0-1 0 0,0 0 0 0,5 0 0 0,-1 2 0 0,0-2 0 0,0 2 191 16,2 0-83-16,0 0 55 0,4 0-65 0,11 0-32 16,5 0-1-16,3 0 165 0,5 0-102 0,-1-1-40 15,1-2-31-15,-2 1 35 0,-4 1-22 0,1-1-8 16,-2 0-29-16,-3 0-87 0,0 1 43 0,-4 1-250 16,-2 0 156-16,-1 0 64 0,-2 0 37 0,-3 0-218 15,0 0 80-15,-2 0 72 16,-1 0-31-16,-1 0-395 0,0 0 231 0</inkml:trace>
  <inkml:trace contextRef="#ctx0" brushRef="#br0" timeOffset="32614.75">14685 5063 1133 0,'0'1'0'0,"0"3"0"0,0 1 0 0,-2-2 0 0,0-1 0 0,2 4 247 0,0 1-112 0,0 2-50 0,0 4 262 15,9 1-157-15,4 1-79 0,2 0-30 0,6 3 58 16,-2-1-53-16,3 0-26 0,1 1-1 0,-3-4-70 16,-1 1 30-16,2 0-293 0,-4-2 154 0,0 1 76 15,-2-2 38-15,-2-2-475 0,-4 0 221 16,0-3 133-16,-1-1-7 0,-2-1-354 0,0-1 227 0</inkml:trace>
  <inkml:trace contextRef="#ctx0" brushRef="#br0" timeOffset="32917.74">15117 5057 491 0,'0'-5'0'0,"0"2"0"0,-2 2 0 0,2 1 0 0,-4 0 252 0,2 0-101 0,-4 0-64 16,2 0 331-16,-1 9-193 0,-1 2-96 0,3 5 226 16,-4 0-165-16,-4 9-79 0,4 0-39 15,-4 4 133-15,-1 4-87 0,-2 2-34 16,-2 8 0-16,0 1-26 0,-1-2 0 15,0 3-25-15,-2 2-1 0,3 1-16 0,-4 1-8 16,3-2-47-16,-1-1 36 0,1-1 1 0,2 0 34 0,1-7-69 16,0 3 31-16,2-5 0 0,3-3 14 15,0-2-49-15,3-11 14 0,0 3 4 0,0-7-1 16,3-4-41-16,1-3 31 0,-2-3-90 0,4-2 55 16,-2-3 23-16,1-1 3 15,-3 0-48-15,2 0 36 0,-1 0 0 0,-2 0 20 16,3-1-269-16,2-3 139 0,-2-4 67 0,2 0 32 15,0-4 0-15,2-2-366 0,8 2 191 0</inkml:trace>
  <inkml:trace contextRef="#ctx0" brushRef="#br0" timeOffset="33341.14">15395 5007 1089 0,'-2'-5'0'0,"2"0"0"0,0 3 0 0,0 0 0 0,0 1 0 0,0-2 0 0,2 1 115 0,5 2-41 15,4 0-21-15,3 0 218 0,-4 8-112 0,4 6-67 16,-1 3-29-16,1 5 119 0,-2 0-75 0,-3 3-19 16,3 3-20-16,-4 1-8 0,-1 0-27 0,-2 3-51 15,-1 2 26-15,-1-2-1 0,-3 1 34 0,0 0-80 16,0-2 35-16,-9 0 1 0,-1-3-138 0,-4-3 76 0,-1-6 53 15,-4 4-20-15,3-9-238 16,-3-1 111-16,-1-4 71 0,-1-4-181 0,0 0 110 16,2-3 67-16,0-2 30 0,7 0 0 15,1 0-173-15,4 0 97 0,5 0 44 0,2-4-206 0</inkml:trace>
  <inkml:trace contextRef="#ctx0" brushRef="#br0" timeOffset="33875.74">15977 5410 883 0,'0'-10'0'0,"2"2"0"0,0-2 0 0,-1 1 0 0,-1-3 0 0,0 1 0 0,0-2 0 0,0 0 117 0,0 4-34 0,0-4-30 16,-1 1 1-16,-5 3 54 0,-2-1-38 0,-3 1 1 15,4 3 10-15,-9 0-48 0,2 5 0 0,-2 1 30 16,2 0 1-16,-4 5-31 0,2 12 8 0,-3 5 17 16,2 5 0-16,-2 5-25 15,5 0-1-15,0 4 46 0,3-1-8 0,6 1-38 16,0-2 1-16,5 0 26 0,0-4-1 0,0-7-38 16,5-1-8-16,7-3 20 0,1-6 1 0,3-2-83 15,0-6 42-15,1-3 28 0,1-2-8 0,2-2 21 0,-1-12-179 16,-1-7 83-16,1-3-147 0,0-7 104 0,-1-6 40 15,0-1 30-15,-4-1-69 0,2-7 42 16,-2-4-2-16,2-4-7 0,0-12-86 0,0 3 62 16,0-5 32-16,0-6-106 15,-2 1 69-15,2-2 26 0,-2 3 8 0,0 7 34 0,-5 14-50 16,-3 10 26-16,-3 3 237 0,-1 12-115 16,0 5-44-16,-2 10-28 0,0 6 363 15,0 0-189-15,0 5-78 0,0 0-54 0,-7 21 16 0,-1 7 85 16,1 12-14-16,0 3 177 0,-1 8-133 0,0 1-58 15,3 5-42-15,-1 9 159 0,3-5-96 0,-4 3-48 16,4 0-24-16,-1-6 32 0,-1 13-32 0,3-6 0 16,-2-4-24-16,0-6-120 0,1 3 60 15,0-4-93-15,1-3 72 0,2-5 40 16,0-13 1-16,0-7-394 0,0-3 181 0,2-9 114 16,8-7 0-16,3-5-494 0,2-2 284 0,4-7 141 15</inkml:trace>
  <inkml:trace contextRef="#ctx0" brushRef="#br0" timeOffset="34238.56">16619 5148 896 0,'11'-27'0'15,"0"3"0"-15,-2 2 0 0,-6-1 0 0,-1 2 0 0,0 3 0 0,-2 2 0 0,0 5 178 0,-2 1-77 0,-10 4-34 16,-1 2 146-16,-4 1-90 0,-3 3-45 0,-1 0-14 15,-7 13 15-15,0 4-24 0,-1 3 1 0,1-2 11 0,3 3 0 0,0 0-26 16,2-1 25 0,9-3 1-16,-2 1-34 0,7 0-1 0,4-4 1 15,3-2 36-15,2 2-7 0,0-1-4 0,7 0-25 16,8-4 0-16,5 2-1 0,1-3 9 0,8 2-7 16,-4 0-1-16,2 1 0 0,1 2-61 0,-3 1 31 15,-4-2 8-15,0 8 22 0,-5-2-73 0,-5-1 29 0,-1 4 0 16,-3 2 2-16,-3-3 6 0,-4 0 4 0,0 1 15 15,-2-2-24-15,-14 2 51 0,0-4-43 0,-3-4 47 16,-8 2-40-16,4-4 2 16,-4-3 1-16,3-1-51 0,-3-4 26 0,6-2 2 15,-1-1 26-15,3 0-306 0,5 0 139 16,2-4 73-16,6-2 27 0,5-4-562 0,1-5 296 16,1 5-148-16</inkml:trace>
  <inkml:trace contextRef="#ctx0" brushRef="#br0" timeOffset="34402.74">16854 5523 1432 0,'0'0'0'0,"0"0"0"0,5 0 0 0,2 0 0 0,-6 0 0 0,1 0 427 15,-2 0-188-15,2 0-108 0,-2 0-49 0,0 0-64 16,0-7 15-16,0-4 8 0,2 1-9 0</inkml:trace>
  <inkml:trace contextRef="#ctx0" brushRef="#br0" timeOffset="52858.44">19152 6865 601 0,'-7'-6'0'0,"4"0"0"0,-2 2 0 0,3 0 0 0,2-2 0 0,0 1 0 0,0-1 371 0,0 1-170 15,2 0 48-15,8 0-108 16,5-1-54-16,2 2-19 0,1 1 14 0,3 1-24 16,0 2 0-16,-1 0-25 0,1 0-7 0,-2 5 15 15,-2 3-8-15,-2 5 0 0,-4 2-17 0,0 6 17 16,-5 4 0-16,-4-3-18 0,-2 7 18 16,0 0 0-16,-8-1 0 0,-7 4-34 0,-2-1 34 15,-3-1-3-15,-1 1 4 0,0-2-13 0,-3-1 7 16,2-2-7-16,-1-2-43 0,0-1 18 0,1-5 0 15,1 0 21-15,2-7-142 0,1-2 63 0,1-5 40 16,2-4-193-16,3 0 104 16,1-4 37-16,2-16-149 0,4-6 88 0,2-5 42 15,3-2 35-15,0-1-18 0,0 0 21 0,0 5 1 16,0 9 21-16,0 0 46 0,0 6-18 0,3 3-1 16,0 4-26-16,1 3 280 0,3 2-139 0,0 2-79 15,4 2 407-15,-2 11-214 0,5 6-63 0,0 1-68 16,-1 4 202-16,4 4-122 0,-3-3-74 0,4 1-31 15,0 3-1-15,1-5-33 0,2 1 0 0,-4-8-351 16,7 1 171-16,-6-5 90 0,1-1 45 16,1-3-249-16,-4-5 119 0,-2-1 88 31,2-3-655-31,-4 0 338 0,-5-3 169 0</inkml:trace>
  <inkml:trace contextRef="#ctx0" brushRef="#br0" timeOffset="53012.03">19363 6963 1225 0,'0'-11'0'0,"0"4"0"0,0-2 0 0,9 2 0 0,4 0 0 0,4-1 0 0,4 3 0 0,3 2 392 0,2-2-179 0,1 1-91 16,-3 3-44-16,1-1 69 15,3 0-61-15,-1 2-27 0,-7 0 0 0,1 0-116 16,0 0 44-16,-5 4 32 0,-2 1-356 0,-3 3 185 16,-4-1 93-16,-2 1 45 0,-1 0-464 0,-2-4 168 15,-2 3 146-15,0-3-183 0,0-4 157 0</inkml:trace>
  <inkml:trace contextRef="#ctx0" brushRef="#br0" timeOffset="53310.77">19535 6674 920 0,'-13'-15'0'0,"0"6"0"0,2 4 0 0,4 0 0 0,-1 3 0 0,2 2 0 0,0 0 0 0,5 14 401 0,1 12-184 0,0 6-92 16,0 9-47-16,7 3 320 0,3 2-174 0,3 5-100 15,0 2 34-15,2 1-62 0,0-1-32 0,2-4-31 16,-6-7 8-16,6 11-8 0,-6-10-1 0,1-1-175 15,-7-9 88-15,1 4 43 0,-4-11 31 0,-2 1-259 16,0-6 137-16,0-3 37 16,-9-9 45-16,-7-4-259 0,-2-5 122 0,-5 0 43 15,2-5-2-15,-4-15 42 0,0-2 21 0,-5-10-18 16,7 5 31-16,-5-13 9 0,5 7-1 0,5 2 34 16,0 1 0-16,6 9-34 0,0 0-8 0,3 5 185 15,5 6-89-15,0 2-32 0,3 5-25 0,1 1 220 16,0 0-111-16,5 2-30 0,11 0-192 0,4 0 72 15,-1 0 27-15,7 6-180 0,-4-5 102 0,10 4 53 16,-2-4 24-16,2-1-501 0</inkml:trace>
  <inkml:trace contextRef="#ctx0" brushRef="#br0" timeOffset="53480.25">19962 6596 802 0,'2'-12'0'0,"-1"8"0"0,-1 1 0 0,0 3 0 0,0 0 0 0,-12 6 0 0,-4 14 507 0,-2 4-228 0,-9 10-128 16,1 1 101-16,-2 3-110 0,0 1-54 16,3 1-243-16,5-8 103 0,1 4 38 15,4-3 23-15,1 0-202 0,7-5 113 0,4-6 65 16,3-3 19-16,0-10-592 0,0-3 286 0</inkml:trace>
  <inkml:trace contextRef="#ctx0" brushRef="#br0" timeOffset="53630.59">19823 6906 593 0,'2'-5'0'0,"0"3"0"0,-2 2 0 0,0 4 0 0,2 13 0 0,-2 6 0 0,0 2 518 0,0 6-243 0,0 3-121 0,0 4-60 0,0 1 393 16,-4 0-230-16,-1-2-113 15,0 3 20-15,1-2-66 0,1-3-33 0,-1-1-309 16,2-6 134-16,0-5 72 0,2 0 35 0,0-6-226 16,0-6 132-16,0-6 72 0,2-2 25 0,6-3-670 15,5-12 265-15,4-17 186 0</inkml:trace>
  <inkml:trace contextRef="#ctx0" brushRef="#br0" timeOffset="53779.74">20140 6647 1467 0,'18'-16'0'0,"-6"6"0"0,8 9 0 0,-13-2 0 0,0 3 0 0,-3 0 0 0,-2 0 0 0,-2 0 0 16,0 10 182-16,-4 5-75 0,-9 2-153 0,-6 6 36 0,3 1 21 15,-2-1 0-15,-1 1-450 0,1-2 224 0,1-2 115 16,-8 6 54-16,5-6-251 0,-3-2 138 0</inkml:trace>
  <inkml:trace contextRef="#ctx0" brushRef="#br0" timeOffset="53915">19917 6929 614 0,'-8'3'0'0,"4"-1"0"0,2 0 0 0,2 1 0 0,0-1 0 0,0 0 228 0,9 2-98 0,5-4-40 16,5 4-33-16,0-4 112 0,7 1-68 0,-1-1-35 16,1 0 1-16,-1 0 121 0,5 0-82 0,-7 0-36 15,4 0-210-15,-8 0 87 0,1 0 51 0,-3 0-399 16,-2 0 217-16,-3 0 108 0,-3 0 46 15,-4 0-434-15</inkml:trace>
  <inkml:trace contextRef="#ctx0" brushRef="#br0" timeOffset="54190.84">20119 6821 1008 0,'-9'-8'0'0,"2"6"0"0,2 2 0 0,0 0 0 0,3 0 0 0,0 0 0 0,2 7 0 0,0 9 0 0,0 1 314 15,0 5-141-15,0 4-70 0,2 2-27 0,0 2 43 16,1 3-43-16,-1-2-21 0,-1 1-132 0,-1 0 55 15,0-3 36-15,0 3-234 0,0-4 126 0,-1-7 64 16,-8 1 31-16,2-7-188 16,-2-4 106-16,-3-1-1 0,1-6 40 15,2-3-20-15,-3-1 36 0,3 0-31 0,0 0 16 0,4 0 313 16,-2-1-148-16,3-2-63 0,3 0 164 0,1 1-85 16,0 0-64-16,0 0 20 0,1 2 157 0,10-2-109 15,1 2-56-15,6 0-12 0,-2 0-13 0,1 0-8 16,1 2-23-16,3 2-188 0,-4 1 94 0,4 1 47 15,-4-1 33-15,1 0-458 0,0 0 229 16,-2-1 67-16,1-2-189 0,1 0 124 16,-2-2 80-16,1 0-272 0</inkml:trace>
  <inkml:trace contextRef="#ctx0" brushRef="#br0" timeOffset="54349.42">20591 6376 1392 0,'6'-10'0'0,"-2"7"0"0,5 3 0 0,-2 0 0 0,-1 0 0 0,0 0 0 0,-3 0 0 0,-1 5 0 0,0 6 68 0,0 5-36 0,-2 2 1 15,0 4-304-15,-6-1 160 0,-6 7 68 0,-4-1-221 16,2 0 140-16,-7-5 70 0</inkml:trace>
  <inkml:trace contextRef="#ctx0" brushRef="#br0" timeOffset="54487.56">20388 6650 1040 0,'-14'0'0'16,"4"0"0"-16,4 0 0 0,4 0 0 0,2 0 0 0,0 0 0 0,2-4 0 0,11-2 102 0,4 1-34 0,6-1-1 0,-3 2 200 16,8-1-122-16,1 2-55 0,-1-4-30 0,0 4 55 15,0-1-41-15,-5 0 8 0,2 2-50 0,-5 1-252 16,-3-2 125-16,-2 3 65 0,-3 0-443 0,-5 0 240 16,-2 0 125-16</inkml:trace>
  <inkml:trace contextRef="#ctx0" brushRef="#br0" timeOffset="54614.21">20480 6689 768 0,'-9'4'0'0,"1"2"0"0,6-1 0 0,2-1 0 0,0-2 0 0,0-2 117 0,0 0-43 15,2 0-20-15,8 0 38 0,3 0-34 0,2 0 1 16,-2 0-27-16,3-2-215 0,0-2 105 0,1 0 60 16,-2-3 19-16</inkml:trace>
  <inkml:trace contextRef="#ctx0" brushRef="#br0" timeOffset="54831.64">20672 6653 363 0,'0'6'0'0,"-6"2"0"0,-7 1 0 0,-6 1 0 0,-2-3 0 0,-9 4 0 0,0 0 173 0,0 1-70 0,0 1-35 15,0 0-61-15,0-2 34 0,1 2-9 0,1-2-53 16,1-4 22-16,6-2 1 0,7-1 29 0,-2-1-17 16,7 0 9-16,3-3 0 0,2 0 0 0,4 0 121 15,0 0-50-15,8 0-36 0,12 0-6 0,5 0 51 16,3-4-35-16,4 1-1 0,0-4-26 0,3 1 44 15,-1 4-27-15,3-3-56 0,-4 1-13 0,1 0 22 16,-8 0 8-16,4 3-225 16,-10-1 114-16,0 2 60 0,-4 0 13 0,-6 0-195 15,-3 0 82-15,-5 0 66 0</inkml:trace>
  <inkml:trace contextRef="#ctx0" brushRef="#br0" timeOffset="54990.73">20392 6914 1210 0,'-11'10'0'0,"6"5"0"0,0-2 0 0,5-2 0 15,0 3 0-15,0-1 0 0,0 0 0 0,0 0 179 0,3 0-72 0,4 0-29 0,0-2-72 0,-1 1 27 0,1-3 0 16,-1-1-1-16,0-1-150 0,-1-1 83 0,-1-2 30 16,-2-2 0-16,1-2-455 0</inkml:trace>
  <inkml:trace contextRef="#ctx0" brushRef="#br0" timeOffset="55254.75">20424 6881 928 0,'-2'-9'0'0,"2"1"0"0,0 6 0 0,2 0 0 0,7 1 0 0,5 1 0 0,0 0 0 0,5 0 120 0,2 1-44 0,3 7 188 16,-1-3-116-16,0 3-58 0,-3-3-20 0,2 1 54 16,1-1-46-16,-2-1-23 0,-1 1 1 0,-3-4-33 15,-2 1 10-15,-3-2-1 0,-1 2 26 0,-4-2-25 16,0 2 0-16,-4-1 18 0,1 3-18 0,-2 2-1 15,-2-1 1-15,0 7 68 0,0 1-34 16,0 1 9-16,0 4-43 0,-2-1 38 16,0 1-39-16,0 1 1 0,2 0 0 0,0 0-140 15,0-2 65-15,0 0 38 0,0-2-339 0,0-2 169 16,0-4 90-16,0 1-194 0,0-3 133 0,0-1 33 16,0-3 42-16,0-1-330 0,0 0 184 0,-3-2 83 15,-11 0 54-15</inkml:trace>
  <inkml:trace contextRef="#ctx0" brushRef="#br0" timeOffset="55415.25">20437 7036 983 0,'-10'-1'0'0,"3"-1"0"0,2 0 0 0,5 0 0 0,0 0 0 0,0 0 0 0,9 1 0 0,8-2 324 0,3 2-149 0,7 1-71 16,-1-2-36-16,2 0 139 0,1 0-86 0,-3 0-37 15,6 0-49-15,-9 1-3 0,-2-1 1 0,-1 2-333 16,-4 0 166-16,-4 0 92 0,-5 0 33 0,-1 5-516 15,-6 4 267-15</inkml:trace>
  <inkml:trace contextRef="#ctx0" brushRef="#br0" timeOffset="55572.61">20509 7115 791 0,'-8'0'0'0,"3"0"0"0,5 2 0 0,0-2 0 0,0 0 0 0,2 0 0 0,7 0 253 0,5 0-113 15,4 0-54-15,1 0-27 0,-3 0 177 0,3 0-102 16,-1 0-42-16,2 0-143 0,-1 0 42 15,-5 0 21-15,-5 0-175 16,2 0 106-16,-4 3 41 0,-5 2 24 0,-1 4-463 16,-1-2 239-16</inkml:trace>
  <inkml:trace contextRef="#ctx0" brushRef="#br0" timeOffset="55681.84">20443 7172 975 0,'-19'0'0'0,"6"2"0"0,3-1 0 0,-1 1 0 0,2 0 0 0,-1 1 0 0,3 0 0 0,1 1 0 0,3 0 0 0,-1 1 77 16,4 1-14-16,0-1-8 0,0-1-334 0,2 1 153 0</inkml:trace>
  <inkml:trace contextRef="#ctx0" brushRef="#br0" timeOffset="55976.6">20493 7218 1351 0,'-9'14'0'0,"5"3"0"0,1-1 0 0,3 0 0 0,0-1 0 0,0-3 0 0,0 0 0 0,5 3 249 0,6-2-108 0,3-1-54 0,0-4-19 0,4 2 233 16,1-2-134-16,-1-3-67 16,3-1-102-16,2-4 0 0,-3 0 42 0,3 0-358 15,1-2 174-15,-6-5 89 0,3-4 44 0,-3-1-488 16,-6 0 221-16,1-3 141 0,-3 1-13 0,-6-1-121 16,-2-1 119-16,-2-1 59 0,0 0-123 0,-9-1 112 15,-5 5 104-15,-1 2 0 16,-2 2 0-16,-1 1 0 0,-3 5 0 0,2 1 152 0,-1 2-73 15,2 0-56-15,4 0-28 0,0 3 393 0,5 1-167 16,2 3-113-16,0 1 18 0,4 1 172 16,3-1-132-16,0-1-67 0,0 3-25 0,0 1-16 15,5-1 0-15,7-2-309 0,1-1 142 0,4-2 78 16,3-4 29-16</inkml:trace>
  <inkml:trace contextRef="#ctx0" brushRef="#br0" timeOffset="56098.28">20941 7251 1117 0,'0'2'0'0,"3"2"0"0,3-1 0 0,-3-3 0 0,4 0 0 0,0 0 0 0,2 0 0 0,5 0-83 0,-2 0 54 0,8 0 33 16,0 0-6-16</inkml:trace>
  <inkml:trace contextRef="#ctx0" brushRef="#br0" timeOffset="56390.5">21475 6422 1308 0,'-16'-22'0'0,"2"13"0"0,0 3 0 0,-5 0 0 0,2 4 0 0,0 2 0 0,-1 0 0 0,0 12 355 15,1 6-160-15,4 7-82 0,2 3 61 16,1 9-62-16,3 12-44 0,3 1 109 0,4 1-72 0,0 8-37 15,0 6 1-15,2-10 54 16,9 16-49-16,-1-3-20 0,-2 0-1 0,-1 3-50 16,-2-3 30-16,2-10 8 0,-4 13-8 0,-1-18-226 15,0 3 113-15,0-2 57 0,-2-9-340 0,0-7 167 16,0-4 98-16,0-11-181 0,-4-8 124 0,-3-6 51 16,-1-9 36-16,-1 0-324 0,-4-15 185 0,1-10 86 15,1-16 45-15</inkml:trace>
  <inkml:trace contextRef="#ctx0" brushRef="#br0" timeOffset="56514.17">21043 6875 1538 0,'-21'-15'0'0,"7"4"0"0,8 7 0 0,3 2 0 0,3 0 0 0,0 0 0 0,3 2 0 0,15 0 0 0,9 0 439 0,5 0-202 0,10 2-103 16,-3 0-42-16,14 2 150 0,-5-4-105 0,2 2-52 15,-1-2-192-15,-5 2 70 0,-8 0 43 0</inkml:trace>
  <inkml:trace contextRef="#ctx0" brushRef="#br0" timeOffset="57174.05">21773 6708 949 0,'-20'-6'0'0,"6"3"0"0,3 3 0 0,-1 0 0 0,5 3 0 0,-2 6 0 0,0 5 0 0,2 2 127 0,0 9-47 15,0 4-15-15,0 0 201 0,0 6-117 16,3 2-58-16,1 1-29 0,1 0 85 0,2 0-50 0,0-2-35 16,0-2-82-16,0-4 27 0,5 0-1 0,6-4 27 15,-1-6-212-15,5 0 102 0,0-2 55 0,2-7 27 16,-2-3-169-16,2-4 60 15,2-4 66-15,-3 0-475 0,1-2 240 16,-4-13 120-16</inkml:trace>
  <inkml:trace contextRef="#ctx0" brushRef="#br0" timeOffset="57358.62">21838 6849 1041 0,'2'-15'0'0,"0"7"0"0,5 6 0 0,9 1 0 0,1 1 0 0,1 0 0 0,7 0 0 0,-1 0 0 0,0 12 264 0,1 4-115 0,-3 3-58 0,-4-1-21 0,0 8 92 15,-4 3-64-15,-5 0-32 16,-7 3-1-16,-2 2-79 0,0-1 31 0,-8-2-7 16,-11 0-48-16,-2-2 35 0,-4-2 1 0,0-3-86 15,-1-3 69-15,-1-6 22 0,6-4 0 0,1-6-341 16,5-2 170-16,4-3 46 0,4 0 51 0,5-8-360 0</inkml:trace>
  <inkml:trace contextRef="#ctx0" brushRef="#br0" timeOffset="57542.13">22219 6810 1315 0,'0'-3'0'0,"0"3"0"0,-11 8 0 0,-5 11 0 0,0-4 0 0,-8 11 0 0,2 0 0 0,-3 9 212 16,2 0-89-16,9-5 111 0,-2 2-92 0,5 0-58 16,6-1-26-16,5 0 131 0,0-2-78 0,0-6-39 15,9-2 8-15,7 3-222 0,4-7 87 0,2-4 44 16,0-2 22-16,5-1-405 15,-3-6 222-15,6-4 99 0,0 0-589 0,0 0 286 0</inkml:trace>
  <inkml:trace contextRef="#ctx0" brushRef="#br0" timeOffset="57690.06">22422 7093 1008 0,'0'-2'0'0,"0"0"0"0,0 2 0 0,0 0 0 0,0 0 0 0,0 0 0 0,-1 10 90 0,-3 1-28 0,2 4 303 16,-2 1-166-16,-1 2-75 0,-3 2-50 0,-1 3 36 15,0-1-38-15,-2-5-1 16,2 2-38-16,2-1-336 0,0-6 164 0,2-3 86 16,3-1-514-16</inkml:trace>
  <inkml:trace contextRef="#ctx0" brushRef="#br0" timeOffset="57851.63">22468 6965 881 0,'4'-2'0'0,"5"2"0"0,5 0 0 0,0 0 0 0,0 0 0 0,2 0 0 0,0 0 464 16,2 0-216-16,1 5-108 0,1 2-53 0,-1-2-1 0,-3 3-31 15,4 0 1-15,-3 0-449 0,-1 2 209 16,0 0 105-16,-2 1-556 0</inkml:trace>
  <inkml:trace contextRef="#ctx0" brushRef="#br0" timeOffset="58057.08">22811 6789 1026 0,'0'-7'0'0,"0"2"0"0,2 3 0 0,0 2 0 0,-2 0 0 0,0 10 0 0,0 9 0 0,0 8 422 0,0 4-199 0,-7 10-95 0,-5 4 263 16,-1 6-179-16,0 2-89 0,-2 3-42 15,-1 0-8-15,0 1-40 0,-1 0-1 16,2-6-280-16,1 1 140 0,2-11 78 0,1 2 28 15,1-7-195-15,6-10 114 0,-1-4 59 0,3-9 36 16,0-3-608-16,2-7 248 0,0-3 157 0</inkml:trace>
  <inkml:trace contextRef="#ctx0" brushRef="#br0" timeOffset="58250.56">22957 6693 1725 0,'23'0'0'0,"3"3"0"0,5 9 0 0,-1 3 0 0,0 2 0 0,-6 5 0 0,-2 6 0 0,1 10 416 16,-9 2-192-16,-7 3-96 0,-5 3-39 0,-2 6 80 15,-2-2-68-15,-14 1-34 0,-4 0 0 0,-4-5-60 0,-3-2 8 16,-3-4 18-16,0-3-317 0,-2-4 158 16,6-8 80-16,-4 1-577 0,0-7 321 0,5-4 80 0</inkml:trace>
  <inkml:trace contextRef="#ctx0" brushRef="#br0" timeOffset="58733.49">23313 6792 1169 0,'-18'0'0'0,"6"0"0"0,1 0 0 0,2 0 0 0,6 0 0 0,-1 0 0 0,1 0 0 0,1 0 457 0,2 0-213 0,0 0-97 16,0 0 129-16,11 0-122 15,10 0-61-15,3-2-30 0,6-3 57 0,2-3-36 16,0 2-29-16,0-1-121 0,0 2 49 0,-2-1 25 16,-2 2 0-16,-5 3-349 0,1-1 182 0,-4 2 96 15,-5 0 48-15,-3 0-606 0,-3 0 298 0,-3 0 114 16,-5 0 93-16,1 0-270 0,-2 0 176 0</inkml:trace>
  <inkml:trace contextRef="#ctx0" brushRef="#br0" timeOffset="59432.65">23478 6588 1176 0,'-15'-8'0'0,"6"6"0"0,1 1 0 0,2 1 0 0,3 0 0 0,-1 6 0 0,0 11 0 0,3 8 0 0,-1 8 180 0,-2 9-78 0,-2 4 226 15,2 3-148-15,0 1-73 0,1 6-38 0,-3-1 12 16,3 1-9-16,-4-1-39 0,4-2 0 0,1-7-88 16,2-10 51-16,0 1 15 0,0-5 0 0,0-9-98 15,0-4 61-15,0-8 29 0,3-2-190 0,4-7 104 16,0-2 7-16,2-2-109 15,5-20 64-15,-1-4 50 0,4-6-13 0,1-10-46 16,5-3 48-16,2-13 25 0,-2 2 0 0,4-8-196 16,-3 5 102-16,8-14 64 0,-4 7 26 0,-3 5-220 15,-4 11 141-15,-1 2 70 0,-3 13 70 0,-4-4 0 16,-6 16 0-16,0 2 140 0,-4 8-84 0,-1 9-44 16,0-1-30-16,-2 5 206 0,0 0-110 0,-2 9-55 15,-8 13 15-15,-1-1 317 0,-1 4-116 0,-6 3-107 16,2 1-50-16,-3 4 40 15,-2-3-45-15,3-3-22 0,0-4-67 0,-3 1 19 16,6-7-1-16,3-4-17 0,4-2-12 0,-1-4 29 16,3-4 7-16,4 1-14 0,0-4-11 0,2 0 41 15,0 0-41-15,0 0 62 0,0 0-25 0,13-4-11 16,6-5-22-16,1 1 20 0,5 0-2 0,0-1 2 16,-3 3-4-16,7-3 6 0,-9 4 10 0,2 2-26 15,-1-2 20-15,-4 2-2 0,0 1 4 0,-2-1 76 16,-5 3-39-16,1 0 0 15,-4 0-42-15,-2 0 71 0,0 8-26 0,-3 2-6 16,0 0-15-16,-2 7 156 0,0-1-82 0,0 3-40 16,-4 1 122-16,-4 9-85 0,2-4-38 0,3 5-8 15,1 0 0-15,0 4-31 0,2 0 8 0,0 5-69 16,0-2 30-16,2-2 1 0,2 3 30 0,5-3-134 16,-1 1 76-16,1-2 24 0,-2-2 0 15,2-4-45-15,-2-2 6 0,-2-5 32 0,-1-3-131 16,-3-2 68-16,2-7 9 15,-2-2-95-15,-1-3 57 0,0-1 32 0,-5-3 9 0,-8 0-142 16,-4-3 84-16,-4-10 42 0,3 0 21 0,-5-6-300 16,0-1 165-16,0-4 78 0,-2-10-144 0,2 2 111 15,2-4 56-15,1 5 19 0,-1-1-307 0,2 2 188 16,1 3 94-16,0 4 94 0,6 6 0 0,-2 0 0 16,3 6 0-16,4 2 67 0,-2 3-36 0,6 0-32 0,1 4 0 15,0 0 336-15,2 2-180 16,0 0-53-16,0 0-60 0,7 0 119 0,5 0 3 15,3 0-38-15,0 8-88 0,0-1-5 16,0 1 0-16,0 1-392 0,-3 5 196 0</inkml:trace>
  <inkml:trace contextRef="#ctx0" brushRef="#br0" timeOffset="59556.43">23546 7253 783 0,'-17'1'0'0,"6"2"0"0,1-2 0 0,2-1 0 0,3 0 0 0,1 0 0 0,4-1 249 0,0-7-107 0,0-2-55 0,8 1-28 15,6-3 88-15,9 0-62 0,2-1-26 0,4 2-379 16,5-3 177-16,9-1 87 0</inkml:trace>
  <inkml:trace contextRef="#ctx0" brushRef="#br0" timeOffset="60024.88">24055 6862 1078 0,'10'-15'0'0,"10"-1"0"0,6-4 0 0,-1 1 0 0,8 0 0 0,-1 3 0 0,2 0 0 0,3 6 367 0,1-1-172 16,-2-1-81-16,2 4-40 0,-5 1-19 0,1 5 9 15,-4 0-31-15,-2 1-235 0,-8 1 117 0,-1 0 59 16,-1 0-82-16,-7 3 78 0,-2 5 28 0,-1-1-1 16,-6 1-231-16,-2-1 121 15,0-1 5-15,-16 0 47 0,-2-1-157 0,-1-2 93 16,-6 5 46-16,1-1-39 0,4-4 42 0,-5 4 14 15,2-2 8-15,1 3 61 16,2 2-40-16,-4 4 0 0,4-4 54 0,3 3-35 0,-5 6 8 16,4-2-27-16,0 0 167 0,1 1-83 0,4-1-21 15,-3 1-3-15,3-2 199 0,1-1-112 0,0 0-27 0,1-3 122 16,2-5-77-16,3 0-41 0,2-2-33 16,2-4 64-16,0 1-44 15,2-2-23-15,0 0 14 0,8-2 8 0,9-5-44 0,6-3-1 16,-1 3 23-16,0 1 0 0,-1 3-22 0,1 1 8 15,-1-1-45-15,-2 3-1 0,-4 0 38 0,-3 5-15 16,-3 4 14-16,-5 4 9 0,-4 2-42 16,0 4 10-16,-6 1 1 0,-11 1 7 0,-3-2-115 15,1-2 59-15,-8 2 26 0,3-5-10 0,0 0-65 16,4-7 38-16,0-1 28 0,3-2 3 0,0-4-275 16,6 0 117-16,2-4 76 0,3-10-236 0,6-9 152 15,0-2 68-15,0-5 46 0,6-4-170 0,9-9 104 16,-3 2 55-16</inkml:trace>
  <inkml:trace contextRef="#ctx0" brushRef="#br0" timeOffset="60322.08">24265 6620 1312 0,'6'-23'0'0,"-1"14"0"0,-1 1 0 0,4 5 0 0,-1 3 0 0,2 0 0 0,0 13 0 0,5 7 0 16,1 5 197-16,2 5-82 0,2 4 321 0,1 10-205 0,-3 2-100 16,-2 4-48-16,1 5 164 0,-6 2-106 0,1-1-47 15,-2-2-34-15,0 0-4 0,-2-3 1 16,1-4-25-16,1-9-60 0,2-3 38 15,1-4-8-15,-3-12 31 0,4-1-214 0,-1-7 107 16,1-5 54-16,-3-6-289 0,4 0 127 0,-1-10 95 16,1-10-12-16,-2-4-181 0,0-5 123 0,-3-5 55 15,2-7 38-15,-4 0-65 0,0 2 48 0,-3 5 24 16,-3 0-73-16,-1 7 40 0,0 3 33 0,0 6 0 16,0 6 210-16,-5 3-92 0,-5 5-48 0,-1 1 289 15,-5 3-163-15,-4 7-85 0,-1 6-4 16,-1 3 184-16,-3 4-85 0,3 0-58 0,-1 1-3 15,2-1-74-15,3 1 19 0,3-3 0 0,0-2-1 16,1 0-263-16,5-6 127 0,2-4 69 0,3-3-509 16,3-3 271-16,1 0 84 0</inkml:trace>
  <inkml:trace contextRef="#ctx0" brushRef="#br0" timeOffset="60475.68">24817 6406 1558 0,'9'-2'0'0,"5"2"0"0,2 0 0 0,-1 9 0 0,-3-4 0 0,-3 3 0 0,-1 4 0 0,-2-3 0 0,-1 4 86 15,-1 2-31-15,-1 1 0 0,1 2-245 0,0-1 112 16,6 0 55-16</inkml:trace>
  <inkml:trace contextRef="#ctx0" brushRef="#br0" timeOffset="60620.28">25184 6515 649 0,'5'0'0'0,"4"0"0"0,1 1 0 0,-1 1 0 0,-4 2 0 0,-1 0 214 0,0 2-82 0,-2 1-54 15,-2 3-23-15,0 3 68 0,0 3-45 0,-11 2-23 16,0 0-342-16,-3 6 151 0,2-4 80 0,-4 0 38 16,0 2-237-16,-3-2 123 0</inkml:trace>
  <inkml:trace contextRef="#ctx0" brushRef="#br0" timeOffset="60759.16">24996 6839 892 0,'-5'2'0'0,"5"2"0"0,0-4 0 0,0 0 0 0,10 0 0 0,0 0 0 0,9-4 191 0,-1-3-80 0,5-1-30 0,5-1 287 15,-2 2-167-15,1 0-84 0,0 0-42 0,0 1 64 16,-5 4-45-16,3-3-34 0,-2 4-1 0,-3-2-303 0,-1 1 138 16,-5 2 70-16,-3 0-457 0,-4 0 259 15,-5 0 134-15,-2 8 12 0</inkml:trace>
  <inkml:trace contextRef="#ctx0" brushRef="#br0" timeOffset="60904.78">25016 6935 852 0,'0'12'0'0,"2"1"0"0,10-6 0 0,-5-2 0 0,4 0 250 0,-1-2-109 0,3 1-54 16,-4 0-27-16,1-1 114 0,1-1-62 0,-4 1-44 0,-2-2 0 15,-1 1-322-15,1 0 143 16,-3 0 72-16,1-1-590 0,0-1 302 0</inkml:trace>
  <inkml:trace contextRef="#ctx0" brushRef="#br0" timeOffset="61141.78">25257 6939 1069 0,'5'-4'0'0,"0"3"0"0,-1 1 0 0,-1 0 0 0,-1 0 0 0,-2 0 0 0,0 1 0 0,-9 12 0 0,-5 4 228 16,-7 2-89-16,-1 4-57 0,-10 3-25 0,-1 2 0 15,-4 0-24-15,-4 0 0 16,-2 1-146-16,1-3 69 0,3 0 38 0,11-7 1 15,0 2-103-15,7-6 70 0,4-3 43 0,8-3-62 16,1-4 35-16,4-3-14 0,4 2 0 16,0-4 264-16,16 0-110 0,10 0-67 0,6 0 460 0,0 0-239 15,5 0-120-15,1-2-59 0,1 0 101 0,1 0-84 16,1 1-39-16,-5 1 0 0,3 0-2 16,-3 0-1-16,-5 0-27 0,4 0-437 0,-3 7 215 15,-4 2 107-15,-5 3-334 16,-1-4-268-16</inkml:trace>
  <inkml:trace contextRef="#ctx0" brushRef="#br0" timeOffset="61268.05">25708 7290 1515 0,'11'0'0'0,"6"0"0"0,-7 0 0 0,-2 0 0 0,-6-2 0 0,1 0 0 0,-1 1 68 0,-2-1-1 0,0 0-34 16,-2 0 989-16,-8 2-499 15,-1 0-245-15,-3 0-123 0,3 0-399 0,-3 0 138 16,2 0 78-16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09:18:14.4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4130 9356 740 0,'0'0'0'0,"0"0"0"0,0 0 0 0,0 0 0 0,-1 0 0 0,1 0 0 0,0 0 0 0,0 0 70 0,0 0-9 0,0 0-29 0,0 0 16 15,0 0-16-15,0 0 1 16,0 0 8-16,0 0-9 0,0 0 0 0,0 0 1 15,0 0 0-15,0 0-8 0,0 2 16 0,0 3-9 16,0 1 16-16,0 0-15 0,0 1 0 0,0 1 24 16,1-1-24-16,1 4 0 0,0-1 0 0,1 3-8 15,-2 2 8-15,1 2 8 0,1 3-8 0,-3 7-22 16,0 0 1-16,0 0 21 0,0 3 0 16,0 4-25-16,-5-2-8 0,-1 2 22 15,1-4-62-15,-1 0 27 0,1-2-1 0,-1-3 9 16,-2 5 21-16,3-10-9 0,-1 3 8 0,-1 0 31 15,0-3 0-15,0-1-33 0,1-3 0 0,-4 0 83 16,2-3-38-16,0-2-15 0,2-2 0 0,-2-1 33 16,2 0-27-16,-2-3 3 0,3-1 52 0,2 0-36 15,0-3 1-15,1-1 35 0,2 0-40 0,0 0 0 16,0 0-31-16,0 0 32 0,0 0-33 0,2 0 9 16,11 0-8-16,4 0 41 15,-1 0-21-15,4-1 0 0,-1-3-20 0,4 0 23 16,-3 1-23-16,4 1-1 0,1 0-57 0,-7 2 29 15,6 0 0-15,-4 0-10 0,-2 0 15 0,1 0-15 16,-2 0 35-16,1 0-73 0,-4 2 32 0,-1 0 13 16,-4-2-4-16,4 1-71 0,-5-1 41 0,-2 0 9 15,-2 0 1-15,-1 0-111 0,0 0 64 0,-1 0 25 16,-1 0-59-16,-1 0 33 0,0-1 27 0,0-7-243 16,0-1 132-16,0 3 61 15,-1-3 30-15,-1 1-353 0,-1 1 191 0,1 1 89 16,2-2 56-16,0 1-349 0,0-1 198 0</inkml:trace>
  <inkml:trace contextRef="#ctx0" brushRef="#br0" timeOffset="236.52">4415 9816 479 0,'0'-5'0'0,"0"2"0"0,0 0 0 0,0-1 0 0,0 2 0 0,0 0 365 0,0 0-166 0,0 0-83 15,1 2 199-15,4 0-141 0,-2 0-62 0,2 2 55 16,1 6-67-16,1 3-33 0,-1 0-1 0,2 4 55 15,-3 1-36-15,1 0-31 0,-1 2 1 0,0 2-39 16,-2-1 16-16,1-3 1 0,-2 3 8 0,3-2-75 16,-5-3 34-16,3-1-1 0,-2 0-50 0,1-2 42 15,0-1 24-15,-1-5-86 0,-1 1 22 0,0-2 32 16,2-3-14-16,-2-1-184 0,0 0 82 0,0 0 61 16,0 0 5-16,2 0-266 15,1 0 151-15,0-1 74 0,3-7 29 0,1 1-324 0</inkml:trace>
  <inkml:trace contextRef="#ctx0" brushRef="#br0" timeOffset="452.17">4773 9943 1534 0,'0'0'0'0,"0"4"0"0,0 0 0 0,0 0 0 0,0 2 0 0,0 0 0 0,0 1 0 0,0-2 0 0,0 5 0 0,0-4 326 0,0 5-146 0,0-2-74 16,0 2-17-16,0 0-29 0,0-1 9 0,0 3-242 16,-1-4 103-16,-2 0 52 0,2 1 25 0,-3 0-156 15,0-5 99-15,0 3 37 0,-2-4 23 0,3 2-548 16,-3-3 189-16</inkml:trace>
  <inkml:trace contextRef="#ctx0" brushRef="#br0" timeOffset="1075.27">5437 9337 864 0,'-3'-5'0'0,"3"1"0"0,0 2 0 0,-2 0 0 0,1 0 0 15,1 0 0-15,-3 2 0 0,3 0 232 0,0 0-104 0,0 0-47 16,0 0-24-16,0 0 35 0,0 6-29 0,0 5 7 0,0 0-6 16,0 2-1-16,3 5-30 0,-2-2 20 15,4 2-20-15,-4 6 8 0,3 2-9 0,-1 0 14 16,-3 4-14-16,0 2 1 0,0 4 0 0,0 1-23 15,0 1-9-15,0 6 32 0,-5-11 0 16,-1 7-29-16,3-3 37 0,-2-1-15 0,2-5 4 0,1-1-10 16,-1-1 9-16,0-9 11 0,3 3 17 0,-3-6-12 15,1-2-17-15,2-4 59 0,-2-2-28 0,2-3 3 16,0 0-21-16,0-4 20 16,0 0 0-16,0 0-28 0,0-2-1 0,0 0 1 15,0 2 8-15,0-1-8 0,2 1-1 0,7-2 28 16,3 2-27-16,-1-2 0 0,2 0 0 0,2 0 0 15,0 0 0-15,2 0-51 0,-2 0 26 0,0 0-1 16,0 0 34-16,0 0-161 0,-4 0 71 0,1 0 27 16,2 0 20-16,-8 0-326 0,4 0 158 0,-1 0 64 15,-2 0 46-15,-1 0-457 0,1 0 242 0,-1 0 121 16,0 0-215-16</inkml:trace>
  <inkml:trace contextRef="#ctx0" brushRef="#br0" timeOffset="1446.28">5742 9773 721 0,'0'0'0'0,"3"0"0"0,0-2 0 0,2-4 0 0,0-1 0 0,0 3 460 0,1-2-205 0,3-2-115 0,4 5 233 0,0 1-171 16,1 0-84-16,-1 1 22 15,2-2-45-15,-1 3-35 0,4 0-1 0,-3 0-61 16,-1 4-1-16,-1 3 36 0,-1 3 8 0,-2 0-152 15,-2 1 73-15,0 2 35 0,-4 2 0 0,-2 0-160 16,-2 0 107-16,0 2 8 0,-2 0-91 0,-13 3 39 16,0-2 46-16,-2-1 84 0,2-3-31 15,-4-1-14-15,1 0-13 0,-3-1 116 0,2-3-56 0,2-1-28 16,0-2 6-16,4-4 286 0,3 3-121 16,3-5-80-16,1 2-40 0,3-2 233 15,1 0-132-15,2 0-62 0,0 0 49 0,0 0-55 16,7 0-28-16,8 0-1 0,8 0-26 0,0 0 0 15,-1-4 0-15,3-1-44 0,0 1 22 0,-4 0 9 16,4 0 13-16,-3 1-243 0,1 0 120 16,-2 2 61-16,-3 1-15 0,1 0-521 0,-2 0 239 0,0 0 147 15,0 0-410-15,-1 0 278 0,-2 1 139 0,-1 3-391 16</inkml:trace>
  <inkml:trace contextRef="#ctx0" brushRef="#br0" timeOffset="1601.86">6355 9989 1464 0,'6'0'0'0,"-3"0"0"0,-1 0 0 0,1 0 0 0,-3 1 0 0,0-1 0 0,0 0 394 0,0 0-181 0,0 0-90 0,0 0-45 16,0 0 580-16,0 0-317 0,0 0-154 0,0 0 40 0,0 0-97 16,-5 0-48-16,2 0-285 15,-3 0-287-15,1 0 262 0</inkml:trace>
  <inkml:trace contextRef="#ctx0" brushRef="#br0" timeOffset="7928.74">7583 9581 1520 0,'-9'-5'0'0,"5"3"0"0,2 0 0 15,0 0 0-15,0 0 0 0,2 0 0 0,0 0 0 0,0 1 0 0,0-1 197 0,8-2-75 0,7 0-48 0,2 0 107 0,2 0-75 16,2 2-36-16,-1 2 12 0,3 0-16 0,-2 0-9 16,0 6-24-16,0 3-19 15,-3 5 19-15,0 4-1 0,-6-1 9 0,-1 7-52 16,-6 3 22-16,-3 3-1 0,-2 2 1 0,0 2 0 16,-4 1 30-16,-13 7-16 0,1-6-3 0,-2-6 7 15,-2 4-22-15,-3-3-6 0,1 0 1 0,-3-5 19 16,0-5-2-16,-1-4-86 0,2-8 41 0,-2-7 21 15,3-2 4-15,-2 0-50 0,5-15 25 0,3-10 0 16,3-1-176-16,3-6 97 16,2 0 29-16,6 0 32 0,3 4-15 0,0 7-1 15,0 1 5-15,0 5 248 0,2 5-118 0,10-1-47 16,3 5-30-16,0 4 365 0,5 2-169 0,4 0-94 16,-4 2-16-16,8 11 141 0,2 3-92 0,-7-1-50 15,2 3 69-15,1 1-34 0,-4 0-34 0,3 1-30 16,-4-3 133-16,0 0-187 0,-7-4 0 0,4 0-306 15,-4 1 195-15,-3-3 67 0,-1-4 39 16,-3-1-565-16,-1 0 255 0,-1-4 155 0,-1 0 7 16,1-2-236-16,-2 0 178 0,3-6 89 15,-3-9-496-15</inkml:trace>
  <inkml:trace contextRef="#ctx0" brushRef="#br0" timeOffset="8103.28">7874 9688 1176 0,'0'-9'0'15,"0"2"0"-15,0 6 0 0,0-2 0 0,2-2 0 0,5 2 183 0,5 0-80 0,3-1 566 0,6 0-319 0,2 0-158 16,4 1-80-16,-3-2 271 0,8 4-179 0,-3 1-86 16,1 0-42-16,-2 0-254 15,-2 0 105-15,-4 0 62 0,1 4 17 0,-1-1-536 16,-7 3 281-16,-5-2 141 0,-2 0-237 0,-3-3 121 16,-3-1 114-16,-2 0-94 0,0 0-304 0,-9 0 238 15,-5 0 118-15</inkml:trace>
  <inkml:trace contextRef="#ctx0" brushRef="#br0" timeOffset="8400.48">8066 9439 1592 0,'-11'-18'0'0,"1"7"0"0,2 4 0 0,3 1 0 0,-1 2 0 0,2 3 0 0,2 1 0 0,2 0 0 0,0 11 0 0,0 10 266 0,2 1-117 16,6 6-58-16,5 10 379 0,-1 3-219 0,-1-4-101 16,3 13-62-16,0-3 171 0,-1-2-112 0,0-1-58 15,-5 2-28-15,-1-8-10 0,2 8-18 0,-3-5 0 16,-4-7-75-16,2 4 38 0,-4-4-1 0,0-9-209 15,0 0 119-15,0-4 64 0,-9-8 32 0,-5-4-287 16,1-8 145-16,-8-1 4 16,-1-3 61-16,0-13-73 0,-1-5 57 0,5-4 30 15,-3 0 0-15,7 4 53 0,1-2 8 0,1 4-32 16,7 8 68-16,1 0-33 0,3 1-1 0,1 5 255 16,0-1-137-16,3 2-41 0,13 0-46 0,0 3 100 15,3-1-56-15,8 0-1 0,-9 0-26 0,10 0-290 16,-3 0 130-16,1 1 80 0,-6-1-621 0,8-2 306 15,-3-2 161-15,-3 0 55 0,2-2-397 0,-4-7 247 16</inkml:trace>
  <inkml:trace contextRef="#ctx0" brushRef="#br0" timeOffset="8703.27">8406 9268 1665 0,'1'-11'0'0,"3"3"0"0,1 6 0 0,-1 0 0 0,1 2 0 0,0 0 0 0,1 12 0 0,-1 9 0 0,-1 8 0 0,0 10 459 16,-1 5-213-16,0 6-107 0,-1 5 81 0,-2 1-98 0,0 0-44 16,0 0-23-16,0-1-66 0,-2-6 21 15,-4-8 9-15,0 1-13 0,0-3 0 0,1-7 27 16,1-8 0-16,-4-1 13 0,3-6-5 0,1-4-8 16,0-4 0-16,3-3 91 0,-1-4-45 0,0 0-24 15,2-2 139-15,0 0-85 0,0 2-38 0,4 0 159 16,8 0-230-16,4 0 0 0,-1-1 0 0,4 3 0 15,3-4 0-15,-5 4 0 0,4-4 0 0,0 3 0 16,-5 0 0-16,3-3 0 16,1 2 0-16,-2-2-711 0,1 0 340 0,-3 0 177 15,1 0-564-15,0 0 367 0,-2-8 179 0,1-3 89 16,-2-4-385-16,-3 0 237 0,-2-6 111 0</inkml:trace>
  <inkml:trace contextRef="#ctx0" brushRef="#br0" timeOffset="8852.84">8790 9844 960 0,'0'-16'0'0,"0"7"0"0,0 1 0 0,0 0 0 0,0 4 0 0,0 2 0 0,0 0 282 15,0 2-125-15,0 0 407 0,2 0-266 0,4 6-124 16,0 7-75-16,-1 1 365 16,1 1-216-16,-1 2-107 0,2 1-54 0,-4 1 11 15,1-1-37-15,-2 3 1 0,0-2-30 0,-1 0-323 16,1-3 161-16,0-2 90 0,0 1-610 0,0-6 341 16,1 0 171-16,2-3 85 0,2-2-782 0</inkml:trace>
  <inkml:trace contextRef="#ctx0" brushRef="#br0" timeOffset="9083.01">9247 9215 2239 0,'0'-5'0'0,"0"2"0"0,0 2 0 0,0 1 0 0,2 0 0 0,-1 0 0 0,1 7 0 0,0 8 0 0,1 6 267 0,-3 5-108 0,0 5-68 0,0 9 96 15,-5 2-77-15,-1 3-38 0,-6 3-1 0,0-7-152 16,-2 11 52-16,-2-7 31 16,1-2 1-16,-2 1-300 0,1-6 164 0,0-6 92 15,2 0-273-15,3-9 105 0,3-10 108 0,2-3 54 16,2-8-572-16,4-2 285 0,0-13 155 0</inkml:trace>
  <inkml:trace contextRef="#ctx0" brushRef="#br0" timeOffset="9236.32">9202 9555 1674 0,'7'-6'0'0,"2"2"0"0,3 4 0 0,-4 0 0 0,1 0 0 0,1 0 0 0,-3 12 0 0,-1 1 0 0,1 4 329 0,0 2-147 0,0 6-75 0,-6 2 312 15,1 3-197-15,0 2-94 0,-2 2-48 0,0-2-185 16,0 0 78-16,0-2 25 0,-2 0-200 0,-1-3 117 16,1-7 59-16,2-2-525 0,-2-4 300 0,2-4 123 15,0-7 77-15,0-3-634 0,0-2 326 0</inkml:trace>
  <inkml:trace contextRef="#ctx0" brushRef="#br0" timeOffset="9758.16">9459 9297 1368 0,'9'-18'0'0,"-1"8"0"0,2 1 0 0,-3 6 0 0,-4 1 0 0,1 2 0 0,-1 0 0 0,0 0 0 0,-3 9 308 0,0 5-129 0,0 2-77 15,-6 1-30-15,-3 1-40 0,0 1 1 0,0-2 0 16,-1 0-40-16,2-6 17 0,3-1-1 0,3-5-32 15,0 0 28-15,2 0 0 0,0-4 36 0,6-1-31 16,8 0 22-16,4 0-2 16,4-7 2-16,0-2 11 0,1-1-15 0,5-1-29 15,-1-2-24-15,-1 2 23 0,-6 1-1 0,1 1 34 16,-2-1-72-16,-3 5 32 0,-5 1 0 0,-2 1-179 16,-2 0 95-16,-3 2 36 0,-2 1 28 0,0 0-113 15,-2 0 62-15,0 1 9 0,-10 7 23 0,-2-1 67 16,-1 1-33-16,0-1 3 0,0 1 213 0,2-2-110 15,4 1-56-15,0 0-19 16,-1 3 275-16,2 3-141 0,3 2-69 0,3 6 94 16,0 5-72-16,0 6-36 0,0 8 9 0,0 9 124 15,0 1-84-15,0 4-42 0,0 1-21 0,0 0 87 16,0-1-46-16,0 1-35 0,0-1-114 0,0-2 44 16,0-2 21-16,0-9 8 0,0 1-306 0,0-6 160 15,0-4 80-15,0-11-208 0,0-7 134 0,0-3 21 16,0-9-20-16,0-2-398 0,0-13 243 0,0-16 121 15,0-10 60-15,0-8-316 16,1-8 192-16,1-11 93 0,0 17-184 0,2-4 138 16,-1 2 69-16,5 13 93 0,-6-2-24 0,4 8 0 15,-1 10 0-15,2 1 149 0,2 7-74 0,-2 2-46 16,2 0 9-16,0 6 453 0,3-2-228 0,-1 1-129 16,3 1 38-16,0-2 409 0,0 2-262 0,-1 3-127 15,-1-3-96-15,2 4 0 0,-1 1-30 0,-1-2-500 16,1 2 246-16,-6 1 126 0,1 0 65 0,-3 4-594 15</inkml:trace>
  <inkml:trace contextRef="#ctx0" brushRef="#br0" timeOffset="9881.83">9788 9755 1132 0,'-4'6'0'0,"3"2"0"0,1-4 0 0,0-2 0 0,0-1 0 0,0-1 407 16,0 0-186-16,1 0-87 0,10 0-54 0,0 0 171 15,5-1-110-15,-3-5-53 0,2 0-28 0,0 1 21 16,2-1-48-16,-1 2 0 0,2 0-762 0</inkml:trace>
  <inkml:trace contextRef="#ctx0" brushRef="#br0" timeOffset="10491.38">10144 9598 1070 0,'-5'-2'0'0,"1"-4"0"0,4 5 0 0,0-1 0 0,2-2 0 0,10 0 173 16,1 1-61-16,4-1 107 0,7-2-93 0,0 1-46 15,3 1-24-15,-4-2 119 0,7 0-76 0,-4 1-32 16,0-1-1-16,-5 3-126 0,0-3 46 0,-3 0 32 16,-3 0-312-16,-4 3 163 0,-2-2 83 0,-2-1 40 15,-6 0-473-15,1-2 209 0,-2-1 132 0</inkml:trace>
  <inkml:trace contextRef="#ctx0" brushRef="#br0" timeOffset="10804.73">10226 9140 810 0,'-8'7'0'0,"1"6"0"0,2 10 0 0,5 1 0 0,0 3 0 0,0 7 240 16,0 9-108-16,5 6-49 0,4 9-26 0,2 2 347 15,1 2-186-15,-1-6-84 0,1 16-55 0,2-7 201 16,-1-3-124-16,1-11-62 0,0 2-97 0,2-12 8 15,0-2 27-15,1-5-197 0,2-5 98 16,-4-13 50-16,2-3 25 0,0-6-117 16,-6-7 67-16,1 0 37 0,-3-7-3 0,-2-18-275 15,-3-4 84-15,-3-7 81 0,-1-7 19 0,0 2-3 16,0 0 34-16,-5 7 1 0,-2-4 74 0,-2 4-8 16,-3 6-32-16,3 7 127 0,-4 2-63 0,-3 8-33 15,4 5 1-15,-6 6 74 0,-3 0-24 0,3 10-34 16,-5 10 18-16,2 5 159 0,0 1-68 0,-2 3-50 15,2-1-15-15,3 0 0 16,0-3-11-16,6-5-15 0,1 1-317 0,4-8 158 16,4-2 66-16,3-3-445 0,0-6 228 0,0-2 126 15,10-2 42-15</inkml:trace>
  <inkml:trace contextRef="#ctx0" brushRef="#br0" timeOffset="10934.01">10383 9282 1040 0,'7'-13'0'0,"5"6"0"0,-3 2 0 0,1 3 0 0,-2 2 0 0,-3 0 0 0,1 0 268 0,-1 11-109 0,2 2-68 0,2 2-28 16,0 2 65-16,3 5-47 0,0-1-24 0,3-3-453 15,2 7 211-15</inkml:trace>
  <inkml:trace contextRef="#ctx0" brushRef="#br0" timeOffset="11086.34">10718 9518 862 0,'-2'10'0'0,"2"2"0"0,-2-1 0 0,0-1 0 0,-1 3 487 0,1 0-227 16,0 2-114-16,0 0-56 0,2-2 68 0,0 0-54 15,0 1-40-15,0-3-161 0,0-1 64 16,0-1 34-16,0-2-1 0,4-1-577 0,3-3 290 0</inkml:trace>
  <inkml:trace contextRef="#ctx0" brushRef="#br0" timeOffset="11316.1">10861 9112 1165 0,'2'3'0'0,"-1"13"0"0,3 2 0 0,0 7 0 0,-1-3 0 0,1 8 0 0,1 8 520 0,0-1-235 0,-1 14-130 16,-1-2-62-16,1 2 191 0,-2 3-126 0,0 1-63 15,-1 3-48-15,-1 5-15 0,0-2 1 0,0-11-230 16,0 7 114-16,0-14 67 0,0 0 20 0,-1-7-237 15,-3-13 134-15,-2 1 65 16,3-11 34-16,-2-3-253 0,-2-6 122 0,1-4 1 16,-1 0 49-16,2-16-108 0,-4-8 77 0,6-8 32 15,-1-10-110-15,4-1 79 0,0-3 39 0</inkml:trace>
  <inkml:trace contextRef="#ctx0" brushRef="#br0" timeOffset="11480.69">11176 9129 725 0,'13'0'0'0,"2"0"0"0,-6 5 0 0,-3 6 0 0,-4 4 0 0,-1 4 507 16,-1 4-237-16,0 3-119 0,-1 4-58 0,-10 4 359 15,-7 6-214-15,0-3-102 0,-1 1-52 0,5-6 19 16,-6 3-35-16,4-4 8 0,0-5-451 0,7-8 204 16,2-1 102-16,2-7 50 0,5-5 27 0,0-5 7 15,2 0 18-15</inkml:trace>
  <inkml:trace contextRef="#ctx0" brushRef="#br0" timeOffset="11630.29">11413 9163 941 0,'9'16'0'0,"2"1"0"0,-1-3 0 0,-1-2 0 0,0 2 0 0,-1 1 581 0,2-2-278 0,-1 2-136 16,2 0-66-16,-1-2 282 0,-3 2-175 0,0-4-80 15,1 2-311-15,0 1 108 0,-1-3 54 0,-3-1-285 16,1-1 169-16,-1-2 93 0,-1 4 35 0</inkml:trace>
  <inkml:trace contextRef="#ctx0" brushRef="#br0" timeOffset="12031.46">11180 9547 1552 0,'-15'2'0'0,"7"0"0"0,2-2 0 0,5 0 0 0,1 0 0 0,0 0 0 0,11 0 0 0,11 0 0 0,5 0 0 0,1 0 418 0,4 0-184 0,2 0-104 0,1 0 53 0,2-2-75 15,2 2-37-15,-5-2-108 16,-8 2 42-16,1 0-7 0,-4 0 35 0,-2 2-4 16,-5 7 4-16,-4 3-1 0,-3 1 9 0,-1 2 58 15,-7 4-33-15,1 4-1 0,-2 0-32 0,0 2 219 16,0-2-102-16,0 6-62 0,0-2 116 0,0 1-85 16,0 1 70-16,0-3-189 0,0-4 0 0,0 3 0 15,0-3 0-15,0-1-221 0,0-3 190 0,-5-2 31 16,-1-7 9-16,-3 1-366 0,-3-5 151 0,0-3 109 15,-6-2-24-15,-3 0-373 16,1-7 223-16,-6-12 124 0,-1-4-235 0,-4-9 175 16,5-4 87-16,0-3-180 0,5 3 126 0,-2-7 74 15,8 13 34-15,2 2 57 0,5 9-23 0,1 6-1 16,2 1-8-16,1 7 138 0,-1 4-64 0,4 1-34 16,-3 6 375-16,-3 16-204 0,-1 4-109 0,-2 3-43 15,-2 12 461-15,-3-3-225 0,-4 6-101 0,-4 1-65 16,-2 0-20-16,-2 2-7 0,-6-1-29 15,1-6-356-15,2-2 178 0,7-8 90 0,2-8 52 16,3 1-271-16,9-10 138 0</inkml:trace>
  <inkml:trace contextRef="#ctx0" brushRef="#br0" timeOffset="12207.01">12102 9928 2517 0,'0'-7'0'0,"-2"5"0"0,2 1 0 0,0 1 0 16,0 0 0-16,-3 0 0 0,-5-3 0 0,-2 1 0 0,1 1 278 0,0-5-126 0,-1 1-60 0,1 1-556 0</inkml:trace>
  <inkml:trace contextRef="#ctx0" brushRef="#br0" timeOffset="19578.03">13041 9140 871 0,'-8'-8'0'0,"5"5"0"0,1 1 0 0,0 0 0 0,2 2 0 0,-2 0 0 0,0 0 0 0,1 0 188 0,-1 0-77 16,0 9-39-16,2 4 0 0,0 3 57 15,0 2-40-15,0 7-32 0,0-1 0 0,0 4 5 16,0 4 0-16,2 2-30 0,0 3 54 0,-2 9-31 15,0-5 0-15,0 1-5 0,-2 2-17 0,-8 0 0 16,2-9 8-16,-1 5 36 0,-3-8-22 0,3-2-1 16,2-10-21-16,-2 0 88 0,3-6-36 0,-4-2-30 15,3-5 0-15,2-2 44 0,-1-1-33 0,0-2 0 16,2-2 147-16,4 0-94 0,-2 0-44 0,1 0 75 16,1 0-59-16,0 0-29 15,0 0 8-15,1 0-62 0,15 0 0 0,0 0 25 16,5 0 0-16,4 0 68 0,-5 0 110 0,3 0-211 15,1 0 0-15,-1 0 0 0,-3 0 0 0,1 0 0 16,-5 0 0-16,2-2-183 0,-5-3 187 0,-2 1-409 16,-1 0 201-16,-1-1 75 0,-3 1 61 0,-2 0-513 15,-1 0 274-15,-1 2 137 0,0-2 69 0,0 1-467 16,0-3 272-16,-1 0 132 0</inkml:trace>
  <inkml:trace contextRef="#ctx0" brushRef="#br0" timeOffset="19869.79">13246 9572 832 0,'0'-6'0'0,"0"4"0"0,0 1 0 0,1-4 0 0,7 4 0 0,2-1 326 16,3 0-146-16,0 2-66 0,4 0 153 0,0 0-117 15,1 8-59-15,0 3 252 0,-2 4-155 0,1 0-69 16,-2 4-48-16,-2 0 1 0,-3 1-1 0,-3 1-38 16,-1 1 0-16,-4-1-149 0,0 1 70 0,-2-1 40 15,0 0-185-15,-8-2 112 16,-5-4 56-16,-2-4-82 0,0-1 60 0,-1-3-6 0,-4-1 26 15,3-2 28-15,1-3-20 0,4 1-42 0,-1 0 7 16,6 0 325-16,1-2-144 0,2 0-62 0,2 0-38 16,2 1 351-16,0 2-181 0,0-2-67 15,10 3-17-15,4 0-41 16,6-1-21-16,-2 1 8 0,6-2-150 0,-3-1 60 0,6 2 31 16,-1-3-182-16,-4 0 106 0,1 0 62 15,5 0 18-15,-3-6-670 0,-3-1 326 0,0-5 99 16,1 0 104-16,-4-4-500 0</inkml:trace>
  <inkml:trace contextRef="#ctx0" brushRef="#br0" timeOffset="20053.8">13693 9206 1070 0,'0'-6'0'0,"0"2"0"0,2 2 0 0,9-2 0 0,4-1 450 16,0-1-201-16,2 3-112 0,5-1 89 0,3-2-97 15,3 3-48-15,-2-2-24 0,-1 2 8 0,7 1-63 16,-6 0 31-16,0 0 0 0,-5 2-414 0,0 0 206 16,-3 0 113-16,-2 0-560 0,-6 0 302 0,4-2 150 15</inkml:trace>
  <inkml:trace contextRef="#ctx0" brushRef="#br0" timeOffset="20243.32">13947 8922 1315 0,'0'4'0'0,"-2"2"0"0,2 4 0 0,-2 0 0 0,-2 3 0 0,-2 4 0 0,-1 4 0 0,-3 9 252 0,1 2-109 15,-6 9-56-15,-2 0 253 0,-2 5-153 0,-2 0-69 0,1 3-47 16,-1 0-6-16,0 0 0 0,1-2-32 0,1-2-257 16,4-8 137-16,0 1 55 15,2-6 33-15,3-10-586 0,7-7 292 0,-1-3 158 16,4-10 3-16</inkml:trace>
  <inkml:trace contextRef="#ctx0" brushRef="#br0" timeOffset="20391.93">13844 9401 1431 0,'3'6'0'0,"1"11"0"0,1 1 0 0,-3 3 0 0,0 3 0 0,-2 2 0 0,0 4 0 0,0 5 331 0,0 2-140 0,-6-1 162 15,-1 0-160-15,1-3-80 0,0-3-40 0,6-5-197 16,-2-3 74-16,2-3 41 0,0-7 22 0,0-5-574 15,0-3 297-15,0-4 157 0,2 0 66 0</inkml:trace>
  <inkml:trace contextRef="#ctx0" brushRef="#br0" timeOffset="20724.88">13794 9404 1107 0,'0'-7'0'0,"0"0"0"0,0-1 0 0,9 1 0 0,7-1 0 0,2-1 0 0,3 1 146 16,7 1-61-16,-1 0-26 0,1-1 220 0,0 2-123 15,-6 4-62-15,3 0-7 0,-4 1-31 0,-1 1 0 16,-3 0-23-16,-2 0-77 0,-5 0 38 0,-1 0 9 16,-2 0 30-16,-3 0 26 0,0 0-27 0,-2 0 1 15,0 1 0-15,0 5 43 0,-2-1-7 16,0 5-49-16,0-1 202 0,0 4-94 16,0 4-48-16,0-2 145 0,0 5-100 0,0 7-46 15,0-2-23-15,2 5 23 0,1 3-23 0,1-3 8 16,3 6-31-16,0 0-80 0,0-1 40 0,-2 3 1 15,1-2 38-15,-1-2-146 0,1-2 69 0,0-2 39 16,-2-4-61-16,-1-4 13 0,-1 0 35 0,0-4-30 16,0-5-43-16,-2-4 16 0,0 1 30 0,0-4-37 15,-4 0 29-15,-5-5-3 16,-6-1 7-16,0 0-113 0,-4 0 66 0,-6-1 32 0,3-9-392 16,-4-5 204-16,0-4 114 0,-1-3 53 15,-3-8-249-15</inkml:trace>
  <inkml:trace contextRef="#ctx0" brushRef="#br0" timeOffset="20847.56">13815 9566 859 0,'-4'-8'0'0,"2"5"0"0,2-1 0 15,0 0 0-15,2-1 251 0,10 0-109 0,2-1-46 0,5 0 80 0,6 0-72 0,-5 5-36 16,6-4 1-16,-1 4-43 16,-4-1 15-16,4 2-9 0,-4 0 1 0,-1 0-551 0</inkml:trace>
  <inkml:trace contextRef="#ctx0" brushRef="#br0" timeOffset="20986.14">13952 9692 1235 0,'-11'8'0'0,"1"-2"0"0,5-1 0 0,-3-1 0 0,5-1 0 0,-1-3 0 0,2 0 0 0,2 0 422 0,0 2-195 16,0 0-89-16,9 0-26 0,6-2-40 0,2 0 1 15,8 0-41-15,-1 0-313 0,-2 0 165 0,8-6 70 0</inkml:trace>
  <inkml:trace contextRef="#ctx0" brushRef="#br0" timeOffset="21161.18">14327 9395 1738 0,'0'-5'0'0,"2"-1"0"0,4 0 0 0,4-3 0 0,-1 1 0 0,6-1 0 0,2 1 0 0,7 1 322 16,1-1-145-16,0 3-72 0,0 1-36 0,2 1-60 15,-3 0 7-15,6 2 17 0,-3-1 0 0,-6 1-415 16,0 1 207-16,-1 0 104 0,-4 0 61 0,0 0-590 0</inkml:trace>
  <inkml:trace contextRef="#ctx0" brushRef="#br0" timeOffset="21381.99">14538 9047 1544 0,'-6'0'0'0,"5"1"0"0,-1 7 0 0,2 3 0 0,0 2 0 0,0 4 0 0,0 7 0 0,5 4 0 0,6 10 274 0,-1 1-121 0,-2 1-52 0,2 11 202 15,-2-3-136 1,0 0-67-16,-1 2-33 0,-1-1-103 0,-3-8 43 16,-1 11-8-16,0-17-291 0,0 4 163 0,1-5 80 15,-3-3 41-15,0-6-486 0,0-2 250 0,0-8 126 16,0-6-25-16,0-3-141 0,0-6 126 0,-9 0 54 0</inkml:trace>
  <inkml:trace contextRef="#ctx0" brushRef="#br0" timeOffset="21502.9">14555 9482 1453 0,'0'-8'0'0,"-4"6"0"0,-2 2 0 0,1 0 0 0,-3 0 0 0,-5 6 0 0,0 5 0 0,-1 8 0 0,0-2 0 0,1 3 149 0,1-1-49 0,3 0-38 0,0 3-272 16,1-6 122-16,6-1 61 0,2-8 29 0</inkml:trace>
  <inkml:trace contextRef="#ctx0" brushRef="#br0" timeOffset="21638.67">14662 9474 1506 0,'9'8'0'0,"3"0"0"0,-3-1 0 0,-2 1 0 0,1-1 0 0,-2 0 0 0,-1 3 0 0,1-2 132 16,-1-2-49-16,4 2-174 0,-2-2 70 0,0 0 23 15,0-3 0-15,2-1-585 0</inkml:trace>
  <inkml:trace contextRef="#ctx0" brushRef="#br0" timeOffset="21845.36">14841 9272 1071 0,'0'-3'0'0,"0"2"0"0,3 1 0 0,1 0 0 0,1 4 0 0,-1 16 0 0,2 5 0 0,0 2 560 0,-3 8-255 0,3 7-141 15,-4 0 125-15,0 1-10 0,-1-2-124 0,1-5-60 16,0 3-6-16,0-1-32 0,1-3 0 0,-2-2-268 16,1-9 122-16,0-1 61 0,-2-10 38 0,0-2-489 15,0-5 255-15,0-4 129 16,0-2 63-16,0-2-529 0,0-17 256 0,-5-7 140 16,-4-5-203-16,2-11 167 0,-2-3 85 0</inkml:trace>
  <inkml:trace contextRef="#ctx0" brushRef="#br0" timeOffset="22094.26">14821 9095 543 0,'9'-23'0'0,"2"7"0"0,1 4 0 0,6 3 0 0,-2 1 0 0,3 2 187 16,0 4-77-16,-1 1 138 0,2 1-100 0,1 0-61 15,-3 0-27-15,1 0 61 0,-1 0-44 0,0 0-22 16,-6 6 8-16,2-1 76 16,-5 1-52-16,-2 1-28 0,2 1 1 0,-4 3 109 15,-3 0-59-15,0 2-43 0,-1 5 169 0,-1-2-101 16,0 5-52-16,0-1 167 0,0 5-100 0,0 5-63 15,2 0-28-15,0 4 32 0,0 1-30 0,3 3 9 16,-1 5-37-16,2-1-86 0,0-1 42 0,-1 0 23 16,1-5-1-16,-1 2-310 0,-1 0 162 15,1-1 85-15,-4-2-497 0,1-5 265 16,-2-5 93-16,0-2-306 0,0-5 237 0,0-5 113 16,0-3 57-16,-8-4-152 0,-1-6 105 0</inkml:trace>
  <inkml:trace contextRef="#ctx0" brushRef="#br0" timeOffset="22244.88">14942 9381 800 0,'-15'-6'0'0,"5"2"0"0,3 2 0 0,-1-2 0 0,5 2 251 0,1 0-110 0,0 1-54 0,2-1-27 0,0 0 363 16,6 0-200-16,6-2-94 16,2 2 17-16,1 0-56 0,2 0-29 0,1 1-367 15,0 1 166-15,-2 0 86 0,1 0 43 0,-4 0-634 16,1 0 321-16</inkml:trace>
  <inkml:trace contextRef="#ctx0" brushRef="#br0" timeOffset="22374.55">14985 9487 834 0,'-10'2'0'0,"3"2"0"0,3-2 0 0,1 0 0 0,1-2 0 0,0 0 216 16,2 0-92-16,0 0-46 0,4 0-22 0,5 0 62 15,5 0-46-15,-3 0 0 0,1 0-216 0,2 2 89 16,-1 2 43-16,-4 1-490 0</inkml:trace>
  <inkml:trace contextRef="#ctx0" brushRef="#br0" timeOffset="22511.19">14954 9720 585 0,'-12'6'0'0,"6"-3"0"0,3 0 0 0,-1-2 0 0,2-1 319 0,2 0-135 0,0 0-80 15,0 0-35-15,2 0 135 0,5 0-85 0,6-1-43 16,2-5-55-16,2 0 12 0,4 1 0 0,-2 0-1 15,3-4-427-15,-1 2 213 0</inkml:trace>
  <inkml:trace contextRef="#ctx0" brushRef="#br0" timeOffset="22800.89">15528 8926 1269 0,'10'0'0'0,"1"0"0"0,-2 0 0 0,-4 0 0 0,2 0 0 0,-4 1 0 0,1 4 0 0,0 2 150 16,-3 4-59-16,-1 4-29 0,0 1-97 0,0 0 34 16,-3 1 8-16,-6 2-316 0,-3 0 155 0,-3-3 76 15,0-2 40-15,-2-1-195 0,2-3 94 16,0-3 58-16,1-1 26 0,4-5 101 16,1 1-39-16,2-1-1 0,3-1-47 0,1 0 325 15,3 0-158-15,0 0-69 0,3 0 173 0,11-4-88 16,4-4-70-16,7 1 243 0,0-3-141 0,1 4-71 15,0-1-35-15,0 1-39 0,-1 3 12 0,6-3-8 16,-4 2 0-16,-1 3-250 0,-7-2 125 0,1 2 62 16,-2 1-491-16,-7 0 238 0,-2 0 144 0</inkml:trace>
  <inkml:trace contextRef="#ctx0" brushRef="#br0" timeOffset="22978.41">15379 9200 1038 0,'7'7'0'0,"3"7"0"0,1-1 0 0,-1 4 0 0,-2 0 0 0,-1 3 0 0,-3 5 0 0,-3 2 0 0,-1 5 320 0,0 4-144 0,0-2-64 0,0 2-43 0,-5 1-35 16,-4-1-2-16,-3 0 1 16,1-2-294-16,2-8 155 0,-3-1 66 0,1-3-422 15,4-9 228-15,0-5 113 0</inkml:trace>
  <inkml:trace contextRef="#ctx0" brushRef="#br0" timeOffset="23129.01">15471 9365 1752 0,'10'2'0'0,"3"10"0"0,-2-3 0 0,1-2 0 0,-3 1 0 0,-2 1 0 0,3-2 0 0,-3 3 0 0,3 1 0 0,-5-1 168 15,1-3-67-15,0 3-34 0,-2-3-350 0,-1 0 166 16,3-5 71-16,-3 0-599 0,4-2 317 0</inkml:trace>
  <inkml:trace contextRef="#ctx0" brushRef="#br0" timeOffset="23245.2">15652 9360 683 0,'0'0'0'0,"3"0"0"0,4 1 0 0,-2 7 0 0,-1-2 0 0,1 3 0 0,1-1 266 0,-3 1-120 0,4 0-57 0,-4 0-28 15,1 1 143-15,-2 0-86 0,1-3-34 0,1-1-30 16,2-1-394-16</inkml:trace>
  <inkml:trace contextRef="#ctx0" brushRef="#br0" timeOffset="23501.52">15837 9279 1289 0,'11'0'0'0,"3"0"0"0,-3 0 0 0,-3 9 0 0,-2 3 0 0,-4 5 0 0,-2 6 0 0,0 4 0 0,-6 3 197 0,-9 10-81 0,-2-9-34 0,-9 14-80 16,1-7 31-16,-3 0 0 0,-2-1 0 0,-4-3-82 15,4-6 49-15,-11 6-9 0,6-12-128 0,3-5 85 16,0-5 42-16,2-4 22 0,5-8-70 16,0 0 37-16,6 0-23 0,5 0 289 0,5-8-137 0,2 0-51 15,4 1-31-15,3-1 462 0,0-2-227 0,7 5-115 16,17 2-56-16,5 0 244 0,6 3-142 16,11 0-83-16,-2 0-39 0,4 10 52 0,2 1-44 15,-1 2-23-15,-8-1-182 0,12 5 76 16,-7-6 42-16,-4 2-713 0,-1-1 378 0</inkml:trace>
  <inkml:trace contextRef="#ctx0" brushRef="#br0" timeOffset="24120.64">16179 9282 1335 0,'-3'-13'0'0,"3"10"0"0,0 1 0 0,13 0 0 0,7-2 0 0,5 1 0 0,1-3 0 0,4 2 0 0,4-2 366 0,2 3-170 0,-1-5-82 16,2 4 34-16,-4-1-58 0,-1-1-28 0,0 3 7 16,0-3-214-16,-5-1 88 0,-2 3 45 0,-6 0-151 15,0 0 106-15,-4-2 41 0,-8 4 24 0,0-1-586 16,-6-3 234-16</inkml:trace>
  <inkml:trace contextRef="#ctx0" brushRef="#br0" timeOffset="24422.34">16381 8922 1494 0,'-2'15'0'0,"2"8"0"0,0 2 0 0,0 4 0 0,0 9 0 0,0-1 0 0,2 14 0 0,1-1 0 0,1 2 234 16,1 0-101-16,4 2 141 0,-4-1-113 0,4 0-68 15,2-4-30-15,1-12-5 0,3-3-25 0,-2-3-1 16,0-12 9-16,3 0-137 0,-4-7 64 16,4-7 33-16,-5-5-205 0,0 0 119 0,-1-2 67 15,-1-16 21-15,-2-7-267 0,-3-1 132 16,-3-6 9-16,-1 0-34 0,0 0 51 0,0 4 41 16,-1 5 0-16,-10 0 110 0,0 5-39 0,-3 3 0 15,0 4-47-15,-4 5 90 0,1 2-41 0,-7 4-1 16,1 0 175-16,-3 6-100 0,-2 9-26 0,0 2 12 15,-1-1-17-15,4 2-21 0,0-1 15 0,8-6-264 16,0 0 123-16,7-4 52 0,1-1 32 16,6-5-413-16,3-1 191 0,0 0 104 0</inkml:trace>
  <inkml:trace contextRef="#ctx0" brushRef="#br0" timeOffset="24570.94">16471 9019 1605 0,'13'-9'0'0,"-1"2"0"16,-2 5 0-16,1 0 0 0,1 0 0 0,-4 2 0 0,1 0 0 0,-1 0 0 0,1 0 189 0,0 8-82 0,0 1-37 0,1 3 301 0,-3-1-169 16,3 0-85-16,0 2-254 0,1 0 81 0,-2-2 44 15,1 1 23-15,-1-1-642 16,0-1 332-16</inkml:trace>
  <inkml:trace contextRef="#ctx0" brushRef="#br0" timeOffset="24723.53">16773 9164 1024 0,'0'12'0'0,"0"5"0"0,0-3 0 0,0 0 0 0,0-3 0 0,0 2 0 0,-1 2 320 15,1 0-148-15,0 0-70 0,0-2 297 0,0 1-183 16,0-5-92-16,0 2-234 0,0-4 68 0,1 1 37 16,3-4 0-16,2 0-568 0,1-4 303 0,0 0 159 0</inkml:trace>
  <inkml:trace contextRef="#ctx0" brushRef="#br0" timeOffset="24947.02">16887 8888 1536 0,'0'-6'0'0,"0"5"0"0,0 1 0 0,0 4 0 0,0 13 0 0,4 5 0 0,1 6 333 0,2 6-154 0,2 9-73 16,-2 2 251-16,5 3-162 0,-3 4-81 0,2 0 345 15,-1 4-218-15,-3-1-103 0,0 1-53 0,-1-1-35 16,-3-4-17-16,0-8 8 0,-1 8-8 0,-2-14-186 15,0-2 93-15,0-2 46 0,-5-11-302 16,-2-3 183-16,-2-4 78 0,0-4-172 0,-4-5 120 0,2-4-31 16,-3-2 61-16,1 0-318 0,-1-6 186 15,0-15 87-15,5-7 46 0,2-11-354 16,7-9 190-16,0-11 109 0</inkml:trace>
  <inkml:trace contextRef="#ctx0" brushRef="#br0" timeOffset="25104.6">17148 8834 1592 0,'19'0'0'0,"-7"4"0"0,-3 11 0 0,-4 0 0 0,-1 4 0 0,-4 4 0 0,0 4 355 15,0 3-161-15,-9 0 208 0,-4 4-185 0,-6 6-92 16,4-11-38-16,-2 3-77 0,2-1 23 0,2-4-1 16,3-5 1-16,0-4-441 0,5-5 228 0,3-1 103 15,2-7 55-15,0-5-756 0</inkml:trace>
  <inkml:trace contextRef="#ctx0" brushRef="#br0" timeOffset="25256.2">17370 8861 1648 0,'9'0'0'0,"3"3"0"0,-1 12 0 0,0 0 0 0,1-2 0 0,-2 4 0 0,4 2 0 0,-1-2 0 0,0 2 488 0,2-1-227 0,-2-1-107 0,-1 0-175 15,-1-1 27-15,0-2-1 0,-1-1 28 0,-3 0-253 16,-2-5 134-16,3 3 56 0,-4-3 31 0,-2-1-654 0</inkml:trace>
  <inkml:trace contextRef="#ctx0" brushRef="#br0" timeOffset="25613.69">17327 9134 992 0,'-17'0'0'0,"9"0"0"0,1 0 0 0,3 0 0 0,2 0 0 0,2 0 0 0,0 0 209 15,12 0-88-15,4 0 201 0,9 0-144 0,-4 0-65 16,7 0-44-16,0 4 13 0,2 0-25 0,0 1 0 15,-2 3-24-15,-6 0-53 0,7 6 22 0,-8 2 0 16,-5 3 31-16,-1 3 14 0,-5 1-14 0,-5 5 64 16,-3 0-36-16,-2 2-1 15,0-2-27-15,0 2 88 0,-7-2-44 0,-1-3-13 16,-5 3-10-16,2-7-68 0,0-2 23 0,1-4 0 16,1-5 24-16,1-2 8 0,-1-5-8 0,-1 0 0 15,1-3-84-15,0 0-362 0,-1-3 191 0,3-6 75 16,-2-8-302-16,-2-5 208 0,4-3 105 0,0-4-111 15,0-2 108-15,3 1 45 0,-1 6 34 0,2 1 58 16,-1 11-1-16,2-2-29 0,0 5-1 0,1 3 359 16,-1 5-176-16,0 1-91 0,-2 0-45 15,-1 16 191-15,-2 6-111 0,-2 5 316 16,-1 5-192-16,-6 5-93 0,-2 1-46 0,-3-1-3 16,-4-1-22-16,5-6 9 0,-4 0-31 0,-1-4-319 15,4-3 159-15,6-5 81 0,0-2 40 0,4-3-733 0</inkml:trace>
  <inkml:trace contextRef="#ctx0" brushRef="#br0" timeOffset="25772.37">17915 9605 2143 0,'2'0'0'0,"10"0"0"0,-1 1 0 0,-8-1 0 0,-1 0 0 0,-2 0 0 0,0 0 0 0,-2 0 653 0,-8-1-311 0,1-8-154 15,2 2-70-15,-3-3-620 0,4 3 267 16</inkml:trace>
  <inkml:trace contextRef="#ctx0" brushRef="#br0" timeOffset="28650.35">19184 8932 765 0,'-1'-8'0'0,"-3"1"0"0,2 0 0 0,-2-1 0 0,0 1 0 0,0 0 113 0,1 1-44 16,-1 1 0-16,0 0-15 0,-1 1 0 0,-1 2-22 16,0 0 9-16,0 0 33 0,-1 1-1 0,-2 1-40 15,-3 0 35-15,1 7 0 0,-4 6-27 0,-2 9-8 16,2 1 44-16,-1 3-23 0,-2 1 1 0,2 2 26 15,-2 5-16-15,2 4-8 16,1 0-24-16,2-1 84 0,1 2-42 0,3 1-22 16,3-3 9-16,1 10 5 0,3-5 0 0,2-1-34 15,0-5 71-15,0 1-36 0,2 1 8 0,9-7-43 0,3 0-7 16,0-7 6-16,3-1 1 0,3-4-52 16,-2-4 35-16,0-2-9 0,3-2 25 0,-2-3-134 15,-2-5 64-15,0 1 35 0,-6-4 7 0,0 0-139 16,2 0 53-16,-4 0 46 0,2 0-11 0,-2-6-378 15,-2-3 174-15,0-5 114 16,3 4-347-16,-1-5 226 0</inkml:trace>
  <inkml:trace contextRef="#ctx0" brushRef="#br0" timeOffset="29273.74">19184 9200 1415 0,'-17'-10'0'0,"4"7"0"0,4 1 0 0,-1 0 0 0,3-2 0 0,3 2 0 0,1 1 0 0,3-1 0 0,0 0 140 16,0 2-58-16,7 0-24 0,14 0 157 0,2-1-91 15,2-2-45-15,7 1 78 0,5 0-67 0,5 1-28 16,-8-4 0-16,3 0-72 0,1-1 22 0,0 1 7 16,-4-3 14-16,-1-1-75 0,-1-2 37 0,-2 0 0 15,1-3 38-15,-3-3-69 0,-2 1 30 0,-2-5-7 16,0 0-193-16,-1-3 81 0,-2-1 62 0,-3-1-107 15,-4-2 76-15,-5 2 17 0,-1-2 25 16,-7-1 38-16,1 3-19 0,-2 2-8 16,0-5 8-16,-11 7 69 0,-1 5-35 0,-6 4 1 15,-3 1 102-15,-2 9-61 0,-8 1-29 0,3 2 45 16,-4 2-34-16,0 13 0 0,1 3-1 0,0 4 62 16,3-1-39-16,4 2-6 0,3 0 0 0,4-3 46 15,5-2-32-15,3 2-3 0,6-1-5 0,1 0 30 16,2-2-23-16,0 1 7 0,3-1-59 0,10 0 39 15,4 2-8-15,3-4 0 0,-2 0-33 16,3-2 1-16,2-2 32 0,-5 1 7 16,3-3-116-16,-3 0 46 0,-1 1 27 0,-6 0-94 15,1 1 54-15,-8 1 15 0,-2 2-1 0,-2 2 62 16,0 2-33-16,-9 2-16 0,-5-3 203 0,-4 7-90 16,-2-1-45-16,1-1 78 0,1-1-56 0,3 0-15 15,4-4 5-15,2 1 90 0,0-1-61 0,6-1-30 16,1-2 0-16,2 1-57 0,0 1 35 15,2-1-8-15,7 0 0 0,3-1-64 16,2 1 31-16,7 2 1 0,-3-5-105 0,0 1 62 16,1-1 36-16,-3-4-4 0,0 4-138 0,-5-3 62 15,-4 1 45-15,-1-1-25 0,-2 0 28 0,-4 3-9 16,0-3 0-16,-4 2 78 0,-11 0-39 0,-1-1 7 16,-5-2-33-16,-4 0 85 0,2-2-35 0,3-3 8 15,-3 3-171-15,0-6 67 0,5 0 37 0,3 0-325 16,4 0 168-16,1 0 83 0,6 0 35 0,2-6-137 15,2-1 94-15,2 0 46 0,15-2 23 0,6 0-416 16</inkml:trace>
  <inkml:trace contextRef="#ctx0" brushRef="#br0" timeOffset="29600.87">19887 9428 765 0,'0'-7'0'0,"0"5"0"0,0 1 0 0,0-1 0 0,0-1 0 0,0 2 0 0,0-1 0 0,0 2 311 0,0 0-139 0,0 0-70 16,0 3-35-16,0 12 68 0,0-1-55 0,0 5-24 15,0 5 0-15,0-1 143 16,0-2-84-16,0 1-32 0,0 1 45 0,0-3-48 16,0-1-24-16,0-4-2 0,5 0-21 0,1-3 8 15,1-4-8-15,3 1-130 0,-1-3 65 0,0-3 32 16,2-3 1-16,1 0-104 0,-3 0 64 0,3-3 35 16,-3-12-31-16,2 3-493 0,-2-8 214 0,0 0 134 15</inkml:trace>
  <inkml:trace contextRef="#ctx0" brushRef="#br0" timeOffset="29743.49">20011 9093 956 0,'0'-1'0'0,"0"1"0"0,0 0 0 0,0 0 0 0,0 0 0 0,0 0 175 0,0 0-64 0,0 0-42 0,0 3 152 16,0 7-94-16,5 0-47 0,1 4-24 0,1 0-264 15,0 3 116-15,2 4 62 16,-2 0 32-16,0 5-273 0</inkml:trace>
  <inkml:trace contextRef="#ctx0" brushRef="#br0" timeOffset="29908.07">20250 9450 948 0,'2'6'0'0,"1"3"0"0,-1 0 0 0,0-1 0 0,0-3 0 0,-2 5 0 0,0-1 0 0,0 0 0 0,0 1 242 0,-2 2-105 0,-5-4-52 16,0 0-26-16,2 0 48 0,-1-1-41 0,3-3 0 15,-3-2-33-15,2 0-262 16,0-2 131-16,4 0 73 0,0-2-176 0,0-8 117 0</inkml:trace>
  <inkml:trace contextRef="#ctx0" brushRef="#br0" timeOffset="30465.33">20466 8910 1208 0,'2'-13'0'0,"3"6"0"0,2 4 0 0,-3-2 0 0,1 4 0 0,-1 1 0 0,1 0 0 0,-2 13 348 0,-1 10-157 0,0 3-80 16,-2 3-38-16,0 6 153 0,0 0-88 0,-4 0-57 15,-1 0-84-15,-2-2 35 0,2-1 1 0,-1-5 0 16,3-7-44-16,-1 1 18 0,1-4 0 0,1-8-95 16,-1-1 60-16,3-5 31 0,-2 0 7 0,2-3-146 15,0-3 78-15,0-11-7 0,2-11 35 0,10-1-81 16,-1-4 44-16,6-8 6 0,-1-3-36 15,4-2 30-15,1-3-1 0,-1-2-2 16,2 1-7-16,-1 2 44 0,-2 2 1 0,-2 11 49 16,-1 2-24-16,-4 9-1 0,-1 2-33 0,-4 10 293 15,3-1-136-15,-4 7-61 0,-1 1-36 0,-1 2 284 16,-2 2-143-16,0 18-45 0,-1 5 130 0,-1 14-106 16,0 8-53-16,0 14-27 0,-1-5 35 0,-3 17-34 15,0-1-1-15,-1 0 62 0,1 4-43 0,1 0-24 16,1 2 10-16,2-3 127 15,0-4-79-15,0-5-40 0,0-16-5 0,2 1 147 16,5-13-214-16,2-4 0 0,0-15-203 0,1-5 154 16,3-8 41-16,1-6-338 0,0 0 177 0,3-17 92 15,2-9 48-15,0-12-195 0,-1-1 107 0,-1-7 0 16,3-4 20-16,-4-2-285 0,3 1 174 0,-3 4 88 16,0 11 43-16,-3-1-155 0,0 6 103 0,-5 13 48 0,-3 3 154 15,1 5-54-15,-5 5-25 0,1 3 299 16,0 2-159-16,1 2-84 0,-3 13-41 0,0 5 190 15,0 4-64-15,0-1-77 0,0 7 63 16,0-1 197-16,2-2-143 0,-1-5-71 0,7 0-35 16,-3-2-59-16,4-2-7 0,0-5 29 0,0-4-381 15,2-1 191-15,0-5 96 0,-1-3-526 16,-1 0 262-16,1 0 154 0,-1 0 32 0,0-3-134 0,-4-9 120 16,-3-5 53-16</inkml:trace>
  <inkml:trace contextRef="#ctx0" brushRef="#br0" timeOffset="30592.02">21042 9008 725 0,'-9'-9'0'0,"3"3"0"0,2 5 0 0,3-1 0 0,-1 0 0 0,2 0 0 0,0 1 341 0,0 1-158 16,0 0-75-16,2 0-38 0,5 5 22 0,0 6-29 16,2 4 8-16</inkml:trace>
  <inkml:trace contextRef="#ctx0" brushRef="#br0" timeOffset="30868.52">21256 8926 1011 0,'2'-19'0'0,"1"9"0"0,9 5 0 0,1 1 0 0,2 1 0 0,0 0 0 0,2 3 245 0,0 0-98 0,5 3 180 16,1 12-147-16,-1 3-74 0,1 7-36 15,3 7 97-15,-6 0-58 0,-1 9-43 0,-1 0 1 16,-7 1-5-16,-4 1-29 0,-4 0 0 0,-3-2 8 16,0 12 29-16,-12-4-8 0,-4-1-30 0,-5 0-25 15,-4-5 1-15,2-8 33 0,-7 7-9 0,0-12-138 16,6-10 69-16,-6 1 35 0,2-6-341 0,2-8 173 16,1-5 65-16,4-2 50 0,5 0-374 0,5 0 198 15,4-8 99-15,4-4-150 0,3-3 129 16</inkml:trace>
  <inkml:trace contextRef="#ctx0" brushRef="#br0" timeOffset="31189.78">22160 8943 1166 0,'-10'-16'0'0,"3"11"0"0,1 1 0 0,1-1 0 0,-7 2 0 0,-5 0 100 16,-4 3-25-16,-7 0 135 0,-2 13-88 0,-5 10-45 0,1 1-22 15,2 6 174-15,5 0-89 0,-3 10-58 0,9-2-25 16,3-1 191-16,6-3-108 0,5 5-54 0,2 1 122 16,5 5 61-16,0-6-118 0,1-6-59 0,9 2 49 15,3-3-54-15,4-3-19 0,2 0-45 16,2-7 10-16,-1-3-1 0,3-4 1 15,-1-5-210-15,5-3 100 0,-4-3 55 0,4-2 28 16,-2-2-465-16,-3 0 239 0,-2 0 64 0,-1-2-468 16,-1-4 295-16,-5 1 149 0,-4-5 73 0,-1 2-335 15,-3 0 196-15,-3-7 111 0</inkml:trace>
  <inkml:trace contextRef="#ctx0" brushRef="#br0" timeOffset="31340.38">21884 9239 1302 0,'-5'0'0'0,"5"0"0"0,0 0 0 0,0 0 0 0,5 0 0 0,6-5 0 0,0-1 0 0,6 0 0 0,6-1 543 15,2-1-255-15,2 3-120 0,3-1-71 0,0 0 83 0,0 1-73 16,0 3-37-16,-2 0-493 0,-5 0 236 0,2 2 106 16,-4 0-318-16</inkml:trace>
  <inkml:trace contextRef="#ctx0" brushRef="#br0" timeOffset="32440.27">22631 8952 701 0,'0'-15'0'0,"-2"4"0"0,-1 0 0 0,1 3 0 0,-3 3 0 0,3 3 0 0,1 2 213 0,1 0-90 0,-2 7-45 0,2 12-23 16,0 7 193-16,0 7-112 0,-2 6-52 0,2 2 168 16,-2 4-109-16,0 0-55 0,-1-3-20 0,-3 14 50 15,-1-6-43-15,-3 3-21 0,-3 1 27 16,-1 3-24-16,0-2 8 0,-4-3-32 15,2-2-52-15,-1-6 26 0,6-12 0 0,-3-3 26 16,5-8-13-16,4-6-9 0,-1-4 22 0,2-5 35 16,4-2 24-16,-1-4-29 0,1 0 8 0,0 0 141 15,5-2-89-15,10-6-45 0,6-1 75 0,1 0-60 16,-2 1-22-16,7-2-8 0,-1 3 181 16,-5 3-244-16,8-1 0 0,-6 3 0 0,-2 0 0 0,2 0 0 15,2 1 0-15,-5 1 0 0,1 0 0 16,-2-2 0-16,-1 2 0 0,-3 0 0 15,0 0 0-15,-1 0 0 0,-5 0 0 16,0-2-170-16,-2 2 144 0,0 0-17 0,-2-2-511 0,1 2 261 16,-1-1 130-16,0-2 57 0,2 2-509 0,0-5 291 15,2-2 146-15,2-3 73 0</inkml:trace>
  <inkml:trace contextRef="#ctx0" brushRef="#br0" timeOffset="32648.12">23074 9358 795 0,'0'-8'0'0,"2"4"0"0,0 2 0 0,-1 1 0 0,-1 1 0 0,0 0 501 0,0 9-234 0,0 11-117 16,0 3 480-16,-3 3-290 0,-1 3-158 0,-1 3-75 15,1-2 145-15,0 1-109 0,3 0-56 0,1-7-18 16,0 4 126-16,0-7-81 0,0 1-40 0,0-1 115 16,1-4-355-16,1-4 166 0,2 0 166 15,-2-3-671-15,-1-3 345 0,1-2 97 16,0 0-472-16,0-4 223 0,-2 1 152 0,0-2 8 15,0 0-192-15,0 0 156 0,2 0 77 0,0 0 32 16</inkml:trace>
  <inkml:trace contextRef="#ctx0" brushRef="#br0" timeOffset="32814.24">23454 9538 1250 0,'5'4'0'0,"1"7"0"0,-1 0 0 0,1 1 0 0,-3-5 0 0,2 3 258 15,-3-1-112-15,0 4-56 0,0-2 495 0,-2 3-268 16,0 1-146-16,0-2-69 0,0 4 62 0,-12 4-66 16,1-1-24-16,-5 2-8 0,2 1-245 0,-1-2 106 15,1 1 53-15,2 3-758 0</inkml:trace>
  <inkml:trace contextRef="#ctx0" brushRef="#br0" timeOffset="34706.96">24280 8939 157 0,'0'-6'0'0,"0"3"0"0,0-1 0 0,0-2 0 0,0 1 0 0,0-3 0 0,0 3 178 0,0-2-72 0,0 2-37 0,0 0 66 16,0 1-43-16,-2-2-34 0,0 2 1 0,-2 1 61 16,3 1-44-16,-3 0-21 0,0 0 82 0,-1 2-57 15,-3 0-23-15,-2 7 0 0,-2 11 3 0,-4 5 0 16,-2 4-19-16,-3 8-8 0,0 6 116 0,-2 0-59 16,3 4-28-16,1 1 0 0,3-6 101 15,0 9-70-15,9-12-29 0,1 3 23 16,6-5-27-16,0 0-1 0,2-6-57 0,7 0 31 15,9-1 0-15,-2-5-1 0,5 0-32 0,0-4-1 16,-3-2 42-16,3-2-8 0,-3-1-141 0,2-2 62 16,-5-2 38-16,-2 0-15 0,-2-5-280 0,-1 2 124 15,-1-3 84-15,-2 0-364 0,0-3 213 0,2 2 106 16,-4-3-278-16,1 0 196 0</inkml:trace>
  <inkml:trace contextRef="#ctx0" brushRef="#br0" timeOffset="35083.54">24276 9287 892 0,'0'-2'0'0,"0"-1"0"0,0 1 0 0,0 1 0 0,0 0 0 0,0-2 0 0,0 3 0 0,0-3 159 15,0 3-63-15,0 0-32 0,0 0 223 0,0 0-119 16,0 0-72-16,4 0-32 0,8 0 156 0,0 0-93 16,6 0-48-16,2 0-15 0,4 0 39 0,3 0-35 15,1-1 0-15,0-1 3 0,2 1 0 0,-5-1-30 16,7 0-66-16,-6 0 29 15,-6 0 0-15,3 2 29 0,-4 0-110 0,-2 0 64 16,-4 0 18-16,-2 0 1 0,-2 0-120 0,-3 0 66 16,0 0 6-16,-4 0-43 0,0 0 20 0,0 0 29 15,-1 0-12-15,-1 0-168 0,0 0 79 0,0 0 45 16,0-2-377-16,0 1 219 0</inkml:trace>
  <inkml:trace contextRef="#ctx0" brushRef="#br0" timeOffset="35951.86">24941 9164 690 0,'2'-1'0'0,"0"-2"0"0,0 1 0 0,1 2 0 0,3 0 0 0,1 0 0 0,3 0 115 0,-1-1-46 16,7-1 33-16,0 0-34 0,7 0-1 0,0-2-34 16,-2-1 59-16,10-5-33 0,-1 0-1 0,0 0-25 15,0-3-41-15,0-1 41 0,-2 0 8 0,-1-1-55 16,-1-2 23-16,-1-1 0 0,-3 0 24 16,-3 0-97-16,-7-2 56 0,4-2-3 15,-7-1-22-15,-1 0 11 0,-4-3-1 0,-2 1 2 16,-2 1 4-16,0-4-17 0,-10 6 35 0,-3 1-18 15,-5 8 40-15,-3-3-5 0,-2 12-20 0,-7 1 76 16,-2 3-35-16,-2 0 5 0,-5 14-39 0,3 2 73 16,7 3-30-16,-3 4-9 0,7 3 73 0,5-1-39 15,6 1-24-15,4-2 15 0,10-1 15 0,0 3-40 16,0-2-6-16,10 0 0 0,7-6 16 0,2-2-9 16,7 5-7-16,0-7-34 0,2-1 0 15,-2-3 34-15,0 2-1 0,-4-4-60 16,0 1 25-16,-5-1 10 0,-3-1-31 0,-2 3 14 15,-6-3 0-15,-2 2 10 0,-4 2-32 0,0 2 12 16,0-3 0-16,-4 3 6 0,-7 3 143 0,-1-4-58 16,1 4-32-16,0-3 112 0,1 0-64 0,1-2-24 15,4 2 1-15,3-1-2 0,0 1-30 0,2 2 1 16,0 0-94-16,0 2 47 0,0 1 24 16,4-1 7-16,3 1-45 0,-3 4 25 0,5-3 0 15,-4-1-3-15,2 0-98 0,-4 0 40 16,0-4 34-16,0 1-37 0,-3-3 30 0,0-3-1 15,0 1 1-15,0-2 42 0,-8-1 4 0,-1-1-28 16,-4-2-29-16,0-1 2 0,-5 1 32 0,2-2 1 16,-3 2-257-16,2-3 119 0,2 3 63 0,6-2 23 15,-3-2-160-15,7 2 87 0,1-2 57 0,4 2-332 16,0 0 190-16</inkml:trace>
  <inkml:trace contextRef="#ctx0" brushRef="#br0" timeOffset="36141.18">25550 9450 1458 0,'6'-6'0'0,"-3"4"0"0,-1 0 0 0,0 2 0 0,-2 0 0 0,0 0 0 0,-6 4 0 0,-3 6 0 0,1 3 223 15,3 1-95-15,-1-2-39 0,4 1 100 0,0 3-77 16,2-4-41-16,0 1 1 0,0 1-161 0,2-3 69 16,6 0 22-16,0-1-118 0,3-3 74 0,0-1 38 15,2-2 7-15,0-4-308 16,1 0 124-16,4 0 99 0,-4 0-395 0,2-4 222 15,-3-8 103-15,-1-1 63 0</inkml:trace>
  <inkml:trace contextRef="#ctx0" brushRef="#br0" timeOffset="36257.87">25689 9103 728 0,'0'-10'0'0,"0"6"0"0,0 4 0 0,0 0 0 0,0 0 0 0,0 0 0 0,0 0 82 0,3 0-29 16,1 11 0-16,2 3-54 0,0 3-1 0,1 3 35 15</inkml:trace>
  <inkml:trace contextRef="#ctx0" brushRef="#br0" timeOffset="36433.68">25926 9505 529 0,'0'5'0'0,"-2"3"0"0,2 2 0 0,0-6 0 0,0 2 0 0,0-1 241 0,0-1-105 0,0 4-51 0,0-2-26 15,0 3 203-15,0-1-118 0,-4 1-56 0,-1 2-28 16,2-3-40-16,-4 3 13 0,1-4 8 0,1 0-126 16,-2-1 60-16,2-1 28 0,1-4-384 0,2 1 203 15,-1 0 108-15</inkml:trace>
  <inkml:trace contextRef="#ctx0" brushRef="#br0" timeOffset="36627.44">25989 9177 1506 0,'-2'0'0'0,"2"-3"0"0,0 1 0 0,5-4 0 0,8-2 0 0,5-1 0 0,-1 2 0 0,2-1 0 0,2 5 412 0,5-1-189 0,-4 2-95 16,-1-1-11-16,2 3-34 0,-3 0-29 0,1 0 0 16,-2 0-218-16,-3 0 99 15,0 7 49-15,-5-4 32 0,1 3-418 0,-2-1 217 16,-2 3 109-16,-3-2 37 0,2 1-613 0</inkml:trace>
  <inkml:trace contextRef="#ctx0" brushRef="#br0" timeOffset="37182.36">26489 8944 858 0,'-4'-9'0'0,"4"6"0"0,-2 1 0 0,0-1 0 0,2 2 0 0,0 1 0 0,0 0 0 0,0 0 270 0,0 13-118 0,0 4-60 0,0 2-21 15,0 1 134-15,0 3-86 0,-1-1-43 0,-3 1-68 16,0-3 0-16,-1 2 33 0,2-6-122 0,1 1 57 16,-1-8 29-16,3 1-1 0,0-4-51 0,0-3 48 15,0-3-8-15,0 0 35 0,0-2-200 0,0-11 53 16,5-7 58-16,5 1-26 0,1-10 3 16,0 2 11-16,1-3 24 0,1-4-5 15,4-6 0-15,-4 6 9 0,6-7 56 0,-5 10-21 16,4-2 1-16,-4 5-19 0,-4 9 181 0,-2 6-86 15,-1 2-40-15,-3 3-12 0,-1 6 136 0,-1 2-65 16,0 5-44-16,-2 15 1 0,0 10 173 0,0 9-70 16,-6 3-57-16,1 5 97 0,-4 5-77 0,2 5-30 15,-5 11-8-15,3-7 87 0,-1 5-62 0,-1 0-32 16,3-7 70-16,-2 15-55 0,4-10-23 0,3-12 0 16,1-1-56-16,2-12 33 15,0-1 8-15,0-10-8 0,0-5-118 0,2-10 59 16,4-4 29-16,2-5-247 0,3-4 143 0,2-2 30 15,4-18 45-15,0-5-292 0,0-5 149 0,2-10 34 16,-5 5-145-16,7-15 128 0,-4 0 60 0,-2 3 30 16,0 6-116-16,-3 7 73 0,-5 8 27 0,0 0 9 15,-4 5 70-15,1 11-1 0,-3 3-32 0,1 1 291 16,-2 5-153-16,0 1-66 0,0 0-36 0,0 10 280 16,2 4-149-16,0 5-28 15,0 3 194-15,-1 5-138 0,5-1-65 0,-2 0-33 16,1-1-106-16,1-5 38 0,2 1 7 0,-2-2 29 15,4-4-156-15,0-5 78 0,-3-1 39 0,3-2-440 16,-4-3 183-16,5-3 129 0,-4-1-192 0,-1 0 6 16,-1-1 143-1,-1-10 72-15</inkml:trace>
  <inkml:trace contextRef="#ctx0" brushRef="#br0" timeOffset="37306.04">26878 8993 1062 0,'0'0'0'0,"0"0"0"0,2 0 0 0,3 0 0 0,1 0 0 16,1 2 0-16,-2 4 0 0,5 1 0 0,-2 3 74 0,0 3-1 0,3 4-40 0,-4 0-147 0,-1 1 82 0</inkml:trace>
  <inkml:trace contextRef="#ctx0" brushRef="#br0" timeOffset="37584.86">27145 8710 1142 0,'0'-27'0'0,"0"11"0"0,9 9 0 16,4-1 0-16,1 2 0 0,-1 2 105 0,4 2-36 0,1 2 8 15,3 4 204-15,-1 15-124 0,-1 3-62 0,0 8-31 16,-4 12 182-16,-9-5-98 0,3 15-61 0,-7 2-28 15,-2-4 61-15,-2 1-44 0,-15-2-21 0,-5 0 4 16,-1-1-26-16,-7-1-1 0,-2-3 1 0,-1-4-59 16,1-4 30-16,1-4 7 0,-5 3-143 0,11-12 82 15,-8 1 41-15,4-8 21 0,2 0-553 0,2-5 262 16,3-4 90-16,4-2 81 0</inkml:trace>
  <inkml:trace contextRef="#ctx0" brushRef="#br0" timeOffset="37952.04">27994 8798 1064 0,'0'-13'0'0,"0"6"0"0,0 1 0 0,-2 2 0 0,-9 0 0 0,-9 4 0 0,-4 0 0 0,-6 6 0 0,-6 13 107 0,-1 5-38 0,-2 6 91 0,2 2-64 16,7 0-24-16,-4 11-7 15,8-3 37-15,6-1-35 0,3 0 1 0,6-4-36 16,5 2 186-16,3-1-97 0,3-2-44 0,0-2-22 15,5-3 66-15,6 0-43 0,-1-7-15 0,9 2-76 16,1-5 23-16,-3-5 0 0,2-1-226 0,7-4 125 16,-8-3 69-16,7-5 24 0,-2-1-441 0,-4 0 196 15,1 0 117-15,-4-1 10 0,0-9-157 0,-2 1 124 16,-7-1 58-16</inkml:trace>
  <inkml:trace contextRef="#ctx0" brushRef="#br0" timeOffset="38121.92">27669 9132 900 0,'0'0'0'0,"0"0"0"0,0 0 0 0,11 0 0 0,2-5 0 0,4-3 176 0,-1 3-63 0,5-1-44 16,6 3 212-16,-4-2-125 0,2 4-61 0,-4 1-31 16,0 0-188-16,-2 0 74 15,-3 4 41-15,-1 7 22 0,-3 2-224 0,-3 2 123 16</inkml:trace>
  <inkml:trace contextRef="#ctx0" brushRef="#br0" timeOffset="38476.65">28344 8787 1124 0,'0'-9'0'0,"0"5"0"0,7 2 0 0,1 0 0 0,0 2 0 0,-3 0 0 0,0 0 0 0,4 8 177 0,-5 8-72 0,-3 9 171 0,-1 2-114 16,0 8-68-16,0 6-31 0,-14 2 81 0,0 5-56 15,-4-1-27-15,1 1 8 0,-2-1-7 16,-1 2 0-16,-2-4-29 0,3 0 9 16,1-2-9-16,1-9 8 0,1-1-8 0,4-2-32 15,1-10 1-15,2-3 31 0,4-7 1 0,1-1 7 16,1-6-8-16,3-3 0 0,-2-1-53 0,2 0 25 15,0 0-18-15,2-1 47 0,10-5 95 0,0-2-49 16,5-1-28-16,2 1 45 0,2 1-32 0,2 0 9 16,0-1-42-16,2 2-33 0,-1 3-1 0,-5-1 35 15,4 2-198-15,-1 0 105 0,-2 1 40 0,-2 1 24 16,1 0-475-16,-5 0 233 0,2 0 87 16,-3 0 64-16,-1 0-514 0,-1 0 285 15,-2 0 141-15</inkml:trace>
  <inkml:trace contextRef="#ctx0" brushRef="#br0" timeOffset="38835.68">28640 9226 883 0,'10'-4'0'0,"6"1"0"0,2-3 0 0,3 0 0 0,0 1 146 0,-1-1-61 0,5-1-26 15,0 5 459-15,3 0-243 0,-6 0-112 0,0 0-70 16,-2 2 329-16,-1 0-195 0,-3 0-97 0,-2 4 157 15,-3 4-118-15,-2 1-73 0,-8 4-31 0,1-2 2 16,-2 5-34-16,0 0-1 0,-12 4-41 0,1-4 17 16,-5 3 0-16,3-3 25 0,-2 1-163 0,0 0 81 15,-2 1 50-15,1-6-9 0,0-1-175 0,0-2 103 16,4-1-3-16,1-4-77 0,-2 2 42 0,5-4 24 16,1 2 31-16,3-2 73 15,0-1-21-15,3 1-1 0,1 2 42 0,0 0-27 16,1 2 0-16,9-2-34 0,9 1 244 0,4 1-113 15,0-5-42-15,7 3-2 0,-3 1 162 0,0-4-73 16,0 0-59-16,-7 1-28 0,3 0-95 0,-2 0 31 16,-3-1-1-16,0 2-439 0,-5-1 230 0,3-2 101 15,-3 0-609-15,3 0 350 0,-3 0 171 0,2 0 85 16,0 0-211-16,-2 0 149 16,4 0 65-16</inkml:trace>
  <inkml:trace contextRef="#ctx0" brushRef="#br0" timeOffset="38983.3">29370 9503 1763 0,'7'2'0'0,"4"3"0"0,0-2 0 0,-4-1 0 0,-3 1 0 0,3-3 0 0,-2 0 0 0,-1 0 0 0,1 0 326 0,-4 0-151 0,1 0-71 0,0 0 427 16,-2 0-249-16,0 0-125 0,0 0-237 0,-2 0 52 16,-6 0 31-16,1 0-1 15,0 0-834-15,-1 0 432 0</inkml:trace>
  <inkml:trace contextRef="#ctx0" brushRef="#br0" timeOffset="46471.63">6533 10805 480 0,'0'0'0'0,"-2"0"0"0,2 0 0 0,0 0 0 0,0 0 0 0,0 0 0 0,0 0 0 0,0-1 234 0,0-3-100 0,2-3-43 16,1-3 41-16,1 1-50 0,2 0-25 0,-4-1 9 15,3 1 1-15,-4-3-26 0,1 3-9 0,0-3-1 16,-1 3 2-16,-1-2 0 0,0 1 0 0,0 1 3 16,0-2-3-16,-1 0-1 15,-4 0 1-15,-3-1-5 0,-1-2 5 0,0 2 8 16,0-1-17-16,-3-1 9 0,2 1 0 0,-4 0-2 16,3 2 1-16,-2 1 5 0,-1 1-6 0,1 2 13 15,-4 1-12-15,5 4-1 0,-4 2 1 0,1 0 59 16,2 0-33-16,0 8 0 0,0 7 38 0,3 0-31 15,0 4-1-15,2 1-23 0,0 5 56 16,2 1-32-16,3-1 0 0,-1 4 25 0,4-1-28 16,0 6 7-16,0 0-36 0,0 8 42 0,0-1-21 15,2 1 0-15,3 6-21 0,5 3 101 0,-2 0-55 16,-1 6-23-16,3 6 0 0,-3-11 41 0,1 7-33 16,-1-4 9-16,1 0 151 0,-1-2-224 15,0-4 0-15,-5-1 0 0,0-3 0 0,0-7 0 16,-2 9 0-16,0-11 0 0,0 2 0 0,-4-3 0 15,-6-1 0-15,-1-1 0 0,-5-4 0 0,2-3 0 16,-4-4 0-16,3-5 0 16,-2 0-229-16,-2-4 194 0,5-3-249 0,-2-3 133 15,5-3 48-15,-1 0-291 0,7-3 181 0,0-1 81 16,3 0 55-16,2 0-441 0,0-1 243 0,5-9 121 16,12-8 61-16,3-3-235 0,3-4 152 0</inkml:trace>
  <inkml:trace contextRef="#ctx0" brushRef="#br0" timeOffset="46770.91">6510 11542 1340 0,'2'-5'0'0,"2"4"0"0,-2-1 0 0,0 2 0 0,2 0 0 0,-3 0 0 0,5 3 0 0,-1 11 244 0,-1 3-106 0,2 8 233 16,-2-4-162-16,0 8-91 0,0-1-43 0,-3 2 58 15,1 2-50-15,-2-1-26 0,0-3 9 0,0 3-88 16,0-8 27-16,-5-2 0 0,-1 1 27 0,-2-5-37 15,2-6 46-15,-1 1-9 0,2-5 29 0,-1-1-28 16,4-4 0-16,1 0 168 0,-2-2-76 0,3 0-51 16,0 0-20-16,0 0 134 15,0 0-78-15,11 0-39 0,4 0 152 0,6 1-223 16,5-1 0-16,-3 0 0 0,3 2 0 0,0 0 0 16,-5-2 0-16,5 4 0 0,-7-2 0 0,0 0 0 15,-3 0 0-15,-5-2 0 0,-1 1 0 0,1 1 0 16,-4 0 0-16,-2-2-537 0,1 2 260 0,-3-2 131 15,6 0 17-15,-1 0-662 0,0 0 379 0</inkml:trace>
  <inkml:trace contextRef="#ctx0" brushRef="#br0" timeOffset="47914.02">7490 11021 843 0,'0'-9'0'0,"-3"-2"0"0,3-4 0 0,0-2 0 0,-2 0 71 0,0-4 1 0,2 4 22 15,0-5-31-15,0 1 8 0,0 1-38 0,0 1-4 0,-1 1 4 16,-1-2 0-16,-1 4-1 0,-2 0 9 0,2 1-27 16,-4 4 19-16,5 4 0 0,-7 1 40 0,2 2 9 15,-1 3-49-15,-1 1 40 0,2 0-1 0,-3 3-39 16,2 8 0-16,1 4 8 0,2 5 20 15,0-2 1-15,-1 2 59 0,1 9-44 16,2-1-22-16,0 4 8 0,3 7-30 0,0 1 48 0,0 7-24 16,0 3 0-16,0 5-2 0,3 5-14 15,5 9-9-15,-2-5 1 0,2 0-46 0,1-2 22 16,1-12 1-16,-1 5-2 0,0-6-7 0,3-6 31 16,-7-9 1-16,3 1-116 0,-3-4 54 15,-5-7 17-15,2 3-6 0,-2-7-139 0,0 1 79 0,-2-2 25 16,-7-5 25-16,0-2-248 0,-6-1 129 0,2-6 42 15,-3 0 36-15,-2-5-273 16,1 0 155-16,1 0 69 0,-2-15-107 0,1-10 96 16</inkml:trace>
  <inkml:trace contextRef="#ctx0" brushRef="#br0" timeOffset="48071.6">7152 11294 1121 0,'-5'-4'0'0,"1"3"0"0,4 1 0 0,-1 0 0 0,1 0 0 0,0 1 87 0,1 7-19 0,14-2-9 0,6 4 400 15,4-6-213-15,-1 4-107 16,3-1-53-16,0-2 159 0,3 4-110 0,0-6-51 16,-1 1-26-16,0 0-263 0,1-2 118 0,0-2 69 15,0 0-493-15,-3 0 273 0,-2 0 135 0,-1 0-282 16,0 0 198-16</inkml:trace>
  <inkml:trace contextRef="#ctx0" brushRef="#br0" timeOffset="48270.06">7839 10982 1279 0,'-3'11'0'0,"-4"4"0"0,-1 5 0 0,-4 1 0 0,2 4 0 0,-1 5 0 0,3 2 0 0,0 11 561 16,5-8-256-16,-3 11-140 0,6-2 232 0,0-10-182 16,0 4-91-16,2 2-46 0,5-4-77 0,5-2 32 15,2-3 0-15,2-4-148 0,0-1 73 0,4-7 38 16,-4-6 8-16,3-1-497 0,0-9 262 0,0-3 133 15,-4 0-11-15,0-2-603 0,-2-9 331 16</inkml:trace>
  <inkml:trace contextRef="#ctx0" brushRef="#br0" timeOffset="48481.53">7912 11194 1125 0,'0'-9'0'0,"0"0"0"0,3-1 0 0,6 2 0 0,5 3 0 0,1 1 0 0,4 2 0 0,4 2 329 0,4 0-153 0,1 10-72 0,-1 3 44 15,2 2-58-15,-6 5-29 0,3 3 9 0,-7 2 21 16,-3 1-29-16,-7 2-1 16,-5 2-28-16,-4-2-50 0,0 3 33 0,-4-5-8 15,-11 0-91-15,-1-6 58 0,-5-1 29 0,2-7-222 16,-2-1 105-16,-1-4 63 0,1-3-4 0,2-4-139 16,2 0 57-16,5-2 58 0,5-8-24 0,3-13-239 15,4-4 154-15</inkml:trace>
  <inkml:trace contextRef="#ctx0" brushRef="#br0" timeOffset="48654.66">8317 10996 1378 0,'0'3'0'0,"0"8"0"0,-2 7 0 0,-7 0 0 0,-4 9 0 0,2 3 0 0,-3 7 0 0,3 2 258 16,0 1-113-16,6-6 256 0,0 2-189 0,5-1-90 15,0-5-44-15,0 0 92 0,12-4-69 0,1-3-26 16,6 1-7-16,2-5-313 0,2-3 138 15,4-2 71-15,-1-3 34 0,-1-4-247 0,5-1 136 16,-7-2 73-16,0-4-761 0</inkml:trace>
  <inkml:trace contextRef="#ctx0" brushRef="#br0" timeOffset="48821.18">8595 11298 916 0,'2'-6'0'0,"2"3"0"0,-1-1 0 16,-1 2 0-16,1 0 0 0,-1 2 378 0,-1 0-176 0,4 2-85 0,-2 11-42 0,0 2 328 15,-1 3-185-15,0 5-85 0,-2 7-54 0,0-2 29 16,0 3-38-16,0-1 0 0,-5-5-166 16,0-4 72-16,-1-1 24 0,1-2 1 0,2-6-393 15,1-1 212-15,0-7 107 0,0-3-628 16,2-1 342-16</inkml:trace>
  <inkml:trace contextRef="#ctx0" brushRef="#br0" timeOffset="48984.75">8719 11136 1343 0,'6'0'0'0,"-1"0"0"0,3 4 0 0,-2 0 0 0,-3 1 0 0,5 1 295 0,0 1-131 15,1 1-65-15,3 1 215 0,2 1-133 16,-5-1-78-16,4 3-35 0,1 1-79 0,-1-2 22 16,0 2 8-16,-2-2-446 0,0 0 230 0,3-1 115 15,-1-3-594-15,0-1 330 0</inkml:trace>
  <inkml:trace contextRef="#ctx0" brushRef="#br0" timeOffset="49194.7">9055 10962 858 0,'-1'0'0'0,"-1"0"0"0,0 2 0 0,-2 3 0 0,2 6 0 0,-1 6 457 0,-2 4-216 0,2 2-104 0,1 6 301 15,-2 4-203-15,-1 2-101 0,-1 5-43 0,-4 8 89 16,3-1-74-16,-4 2-3 0,-1 4-35 15,-1 1 0-15,-4 3-28 0,1 6-7 0,-4-2 0 0,4-3-183 16,1-12 91-16,2 0 46 0,6-16-374 16,3-8 206-16,4-8 107 0,0-1-584 15,0-9 316-15,2-4 146 0,9-10-126 0,11-17 148 16</inkml:trace>
  <inkml:trace contextRef="#ctx0" brushRef="#br0" timeOffset="49465.05">9172 10807 1649 0,'-4'-11'0'0,"4"9"0"0,0 1 0 0,0-1 0 15,2 0 0-15,5 0 0 0,3 2 231 0,3 0-99 0,4 0-50 0,4 11 108 0,0 1-71 0,2 4 110 16,0 7-98-16,2 3-49 0,-3 7-25 0,-5-2 8 15,-2 12-32-15,-6 0 35 16,-5 5-1-16,-1 2-34 0,-3 3-27 0,0 1 9 16,-8 1 17-16,-5-5-179 0,-3-1 89 0,-1-5 46 0,-3-5-145 15,3-12 102-15,-3 3-1 0,-3-7 37 16,6-8-34-16,-3-3 29 0,4-7-48 0,7-2 29 16</inkml:trace>
  <inkml:trace contextRef="#ctx0" brushRef="#br0" timeOffset="50133.94">9985 11176 748 0,'-6'-8'0'0,"5"5"0"0,-1-5 0 0,-2-2 0 0,1-1 28 0,-1 1 125 0,-4 3-60 16,2-4-30-16,1 2 97 0,-3-1-64 0,0 2-23 0,-1 0 0 16,2 0 0-16,-2 4-41 0,-3-2 1 15,1 3 8-15,0 0 17 0,-4 3-1 16,2 0-24-16,-5 6 55 0,4 12-28 0,-3 5 9 16,-3 4-16-16,-1 11 1 0,1-1-21 0,1 5 123 15,5-1-62-15,6-7-22 0,0 3-8 0,6-1-31 0,2-4 37 16,0-3 1-16,5-4-38 0,6-6 8 15,0 0-63-15,4-7 27 0,2-4 0 0,-2-4-60 16,2-4 44-16,0 0 30 0,1-10-61 16,1-10 37-16,0-6 3 0,1-10-1 0,-2 1-169 15,-2-3 88-15,5-13 19 0,-4 0 30 0,-2 1-14 0,0-7-179 16,-4-6 85-16,-1 6 47 0,1-16-98 16,-1 5 80-16,-1-3 41 0,1 1-16 0,-3 7 28 15,-2 12-7-15,-1 12 226 0,-2 1-95 0,0 13-47 0,0 9 119 16,-1 5-84-16,-1 2-50 0,0 9-13 15,0 0 0-15,0 21 14 0,0 8 246 16,-1 12-83-16,-3 6-70 0,-2 8 182 16,3 11-122-16,-1-5-61 0,2 3 115 0,2 0-88 15,-1-10-36-15,1 17 4 0,0-6-28 0,0-1 0 0,0-3-121 16,0-6 46-16,0-1 32 16,0-1-9-16,0-8 24 0,0-11 0 0,0-2-386 0,1-9 184 15,5-11 106-15,1 0-649 0,5-9 340 0,-1-3-289 16,3-1 314-16,6-20 158 0</inkml:trace>
  <inkml:trace contextRef="#ctx0" brushRef="#br0" timeOffset="50460.07">10479 11080 1205 0,'5'-18'0'0,"2"0"0"0,-5-2 0 0,-1-1 0 0,-1 4 0 0,0 2 0 0,0 2 0 0,-7 4 126 0,-1 3 175 15,-3 0-138-15,0 4-65 0,-5 2-33 0,-1 0 1 0,-1 14-34 16,1 1 47-16,-5 5-8 0,3-1 46 16,1 2-41-16,6-6-22 0,1 1 187 15,2-3-199-15,2 5-9 0,5-7 0 0,2 0 0 0,0 0 29 0,0-1 1 16,9-3-23-16,5 3-7 0,1-3 53 16,4 2-27-16,4 3 1 0,-3 3-52 15,-3-2 33-15,6 6-9 0,-7 2-47 0,1 1 24 0,-2 0 0 16,-5 3 35-16,-4-5-3 0,-1 9-8 0,-3-9 0 15,-2 9-4-15,-2-7 42 0,-14-1-38 16,4-5-10-16,-11 2 29 0,5-8 0 16,-5-2-24-16,0-2 1 0,0-6-136 0,0 0 73 15,0 0 29-15,4-9-482 0,-3-6 235 0,6-3 124 0,5-1 42 16,1-2-663-16,5-7 363 16</inkml:trace>
  <inkml:trace contextRef="#ctx0" brushRef="#br0" timeOffset="51516.48">10946 11046 415 0,'-5'-4'0'0,"3"3"0"0,-2-1 0 0,4 2 0 0,-1 0 0 0,1 0 0 0,0 0 317 0,0 0-143 0,0 0-70 16,0 0 98-16,7 2-77 0,7-1-50 0,0-1-21 15,2 0 85-15,-2 0-54 0,4 0-26 0,-2 0 14 16,3 0-9-16,-3 0-31 0,2 0 0 0,-1 0 18 16,0-1-10-16,-2 1-8 0,0 0 0 0,-3 0-81 15,0 0 40-15,1 0 1 0,-3 0 48 0,-1 0-285 16,0 0 108-16,-2 0 75 15,2 0-432-15,-6 1 232 0,1 5 97 0</inkml:trace>
  <inkml:trace contextRef="#ctx0" brushRef="#br0" timeOffset="51699">10975 11248 698 0,'-6'6'0'0,"3"0"0"0,3 2 0 0,0-5 0 0,0 1 0 0,0 0 0 0,5 0 489 0,10 2-228 15,4-3-114-15,3-1 307 0,7 0-216 16,-1-2-102-16,-2 2-52 0,1-1 139 0,-2 4-95 0,-4-2-39 16,0 1-180-16,2 0 62 0,-5 1 31 0,1 1 0 15,0-1-227-15,-2-1 137 0,-1 2 56 0,4 1 33 16</inkml:trace>
  <inkml:trace contextRef="#ctx0" brushRef="#br0" timeOffset="53253.14">12021 10721 574 0,'0'-3'0'0,"0"-2"0"0,0 2 0 0,2 1 0 0,2-3 0 0,0-1 0 0,-2 0 0 0,0 2 54 0,-1-2 8 15,1-1 9-15,0 1 0 0,0-1-38 0,0-2 0 0,-2-2 51 16,0 1-18-16,0-2-8 0,0 0-25 0,0-1 35 16,0 1-1-16,0-1-34 15,0 0 31-15,0 0-9 0,-4-1-22 0,-1 0 0 16,-1 0 31-16,-2 3-31 0,1-1 8 0,-3 0-9 15,3 3 20-15,-3-1-19 0,3 5 0 0,-2-3-7 16,0 3 14-16,0 2-7 0,2 0-23 16,0 1 0-16,-3 0 23 0,4 0 0 0,-1 2 12 15,0 0-12-15,0 0-1 0,0 0-5 0,2 0 44 16,-1 0-41-16,-1 4 7 0,0 1-7 0,2 3 25 16,-2 1 0-16,3 1-22 0,0 0 0 0,1 5 26 15,-1 1-26-15,1 1-1 16,2 1 42-16,1 2-20 0,0 0-1 0,0 3 37 15,0 3-33-15,0 0 0 0,0-2-24 0,0 1 32 16,0 1-1-16,0-3-23 0,0 7-8 0,0-4 23 16,0 4-1-16,0 0-22 0,0 1 28 0,0 0-20 0,0 1-8 15,0 0-1-15,0 2 23 0,0-3-23 16,0 3 1-16,1 1-21 0,2-2-9 0,-1 1 29 0,2-2 1 16,-3 2-58-16,3-2 28 0,-2-1-2 15,0-1 28-15,0-2-64 0,-1 3 28 16,1-5-14-16,-2-3 44 0,0 1-53 0,0-1 20 15,0-3-12-15,0 1 8 0,0-4 12 0,0 0 9 16,-7-5-67-16,1 1 30 0,-1-1-5 0,-3-3 34 16,1 1-72-16,0-2 31 0,-3-3-8 0,1 1 41 15,-3-2-116-15,2 0 53 0,1-2 17 0,-1-1-6 16,-3 0-106-16,3 2 67 0,3-3 33 0,2 0-79 16,2 0 56-16,1 0 20 0,2 0-288 0,2 0 162 15,0 0 81-15,4-7 42 0,12-7-438 16,5 0 232-16</inkml:trace>
  <inkml:trace contextRef="#ctx0" brushRef="#br0" timeOffset="53557.36">12077 11211 909 0,'0'-7'0'0,"0"3"0"0,0 0 0 0,0 2 0 0,0 1 0 0,0 1 62 0,0 0 253 16,2 5-141-16,0 8-63 0,0 2 53 0,1 5-66 15,0 3-32-15,-1 2 58 0,0 1-45 16,-2-2-15-16,0 8-9 0,0-3-59 0,0-3-1 0,-2-3 38 16,-4-1-1-16,0-2-15 0,-1-1-9 15,1-2 25-15,-1-5 25 0,1-3 1 0,2-1-26 16,-1-4 8-16,3-2 30 0,0-1 1 0,2-1-39 16,0 0-1-16,0 0 83 0,0 0-33 0,0 0-9 15,5 0-40-15,6 0 12 16,3-1-13-16,-1-1-58 0,2-4 38 0,2 4-9 15,-2-2 30-15,2 0-283 0,-2 2 140 0,0-1 66 16,-2 3 14-16,0-2-230 0,-1 2 102 0,-1 0 74 16,-2 0 37-16,3 0-521 0,-1 0 272 15,-2 0 132-15,3 0-293 0</inkml:trace>
  <inkml:trace contextRef="#ctx0" brushRef="#br0" timeOffset="53730.89">12384 11290 535 0,'0'-1'0'0,"0"-2"0"0,0 2 0 0,0 1 0 0,0 0 0 0,0 1 420 0,0 11-194 0,0 4-96 0,1-1 226 16,3 4-162-16,0 0-72 0,-3 2-49 0,6 1 65 15,-5 1-52-15,1-1-27 0,-1-1 1 0,0-1-89 16,2-1 26-16,-3 0 1 0,3-4-348 0,0-2 191 16,2-3 96-16,0 0 56 0,-1-7-614 0,4 1 305 15</inkml:trace>
  <inkml:trace contextRef="#ctx0" brushRef="#br0" timeOffset="54101.02">12973 10789 591 0,'6'-31'0'0,"0"5"0"0,1-2 0 0,-1-2 0 0,-3-1 0 0,-1-5 241 0,-2 0-103 0,0 2-54 15,0 1 87-15,0-2-70 0,-2 4-25 0,-5 0-9 16,-2 5 10-16,1 7-22 0,-3 0 0 16,0 6-22-16,-3 4 34 0,2 3-8 15,-2 4-26-15,1 2 36 0,-1 0 0 0,5 16-28 0,-2 6-8 0,4 3 47 16,1 3-23-16,2 8 0 0,2 7 56 16,2-6-32-16,0 16-7 0,0-1 80 15,0 12-60-15,2-2-31 0,0 2 0 0,4-6 38 0,0 18-38 16,-3-9 0-16,1 0-31 15,0 3-36-15,-1-2-1 0,-1-10 46 0,4 10-8 0,-5-16-48 16,2 4 24-16,-1-2 0 0,0-8-182 0,0-10 109 16,-2-1 23-16,0-10 33 0,0-5-360 0,0-6 177 15,-2-7 88-15,-6-3-1 0,-2-4-189 0,1 0 130 16,-3-7 65-16,0-13 33 0,3-2-317 16,-3-8 166-16,1-11 96 0,2-5 43 15,-7-16-124-15</inkml:trace>
  <inkml:trace contextRef="#ctx0" brushRef="#br0" timeOffset="54251.61">12643 10960 1052 0,'-19'-16'0'0,"5"5"0"0,7 6 0 0,-2 1 0 0,4 0 0 0,3 2 120 0,2 1-44 15,0-2-21-15,2 0-1 0,12-1 264 0,11 2-146 0,3-3-70 16,4 1-35-16,2-1 202 0,1 0-118 0,1 3-217 16,-3-2 45-16,0 3 27 0,-1-2-1 0,-2 3-520 15,-2 0 274-15,-4 0 144 0,1 0 62 0,-2 3-622 16</inkml:trace>
  <inkml:trace contextRef="#ctx0" brushRef="#br0" timeOffset="54443.13">13196 10696 1377 0,'-9'0'0'0,"2"10"0"0,-2 7 0 0,-3 3 0 0,3 5 0 0,-2 5 0 0,1 4 0 0,-1 2 0 0,4 1 471 16,1 1-220-16,2-2-108 0,4-3-56 15,0 1 163-15,0-4-113 0,4-3-299 0,5-4 98 16,1-2 48-16,0-2 25 0,4-6-194 0,-1-1 105 16,2-7 56-16,0-3 29 15,1-2-577-15,-2 0 294 0,0-5 50 0,-2-10 108 0</inkml:trace>
  <inkml:trace contextRef="#ctx0" brushRef="#br0" timeOffset="54646.78">13278 10858 1146 0,'0'-7'0'0,"0"2"0"0,0 1 0 0,5 0 0 0,5 2 0 0,-1 0 0 16,2 0 0-16,3 2 0 0,-1 0 0 0,0 4 291 0,0 7-133 0,-2 2-62 0,1 3 62 0,-5 5-62 15,-1 5-32-15,-5-6-14 0,1 4-18 0,-2 2 1 16,0-1 0-16,-3-1-4 0,-8 2 4 0,-7 2 8 16,0-5-8-16,-3 2-59 0,-2-4 30 0,-1-3-1 15,5-7 30-15,-3-1-232 0,1-3 81 16,4-4-345-16,4-3 206 0,2 0 116 15,5-3 37-15,4-12-250 0,2-5 165 0,2-1 78 0</inkml:trace>
  <inkml:trace contextRef="#ctx0" brushRef="#br0" timeOffset="54824.3">13490 10742 721 0,'4'0'0'0,"-3"0"0"0,1 1 0 0,-2 9 0 0,0 7 0 0,-5 6 0 0,-6 3 433 0,1 4-200 0,1 1-100 0,3 3-50 15,1-4 329-15,3 2-194 0,2-1 33 0,0-3-109 16,2-1-54-16,3-3-20 0,6 1-8 16,3-7-285-16,0-1 129 0,4-2 64 0,2-4-505 15,1-5 293-15,0-3 135 0,0-3-342 0,2 0 222 16</inkml:trace>
  <inkml:trace contextRef="#ctx0" brushRef="#br0" timeOffset="54984.21">13752 11010 800 0,'0'-2'0'0,"0"2"0"0,0 0 0 0,0 0 0 0,0 0 0 0,0 8 59 0,0 4 154 0,0 1-90 16,0 3-45-16,0 5 280 0,-5 4-163 15,-1-3-72-15,-4 8 83 0,0-2-87 0,-1-1-43 16,1-2-22-16,1 0-252 0,1-4 123 0,1-3 50 16,3-6-503-16,1-1 280 0,1-5 140 15,2-6 71-15,0 0-361 0</inkml:trace>
  <inkml:trace contextRef="#ctx0" brushRef="#br0" timeOffset="55138.8">13781 10868 1174 0,'4'0'0'0,"5"5"0"0,4-2 0 0,1 1 0 0,0 2 0 0,2 0 0 0,-2 3 256 0,4-2-111 0,-4 5-56 15,0 1 147-15,-1 0-93 0,-4 1-60 16,1 1-24-16,-1 0-332 0,-4 0 153 0,1 0 77 15,-3-4 46-15,4 2-676 0</inkml:trace>
  <inkml:trace contextRef="#ctx0" brushRef="#br0" timeOffset="55334.18">14067 10791 1324 0,'0'0'0'0,"0"0"0"0,0 0 0 0,0 10 0 0,0 11 0 15,0 4 0-15,-4 4 0 0,-4 6 0 0,2 0 455 0,-3 9-215 0,0-5-104 0,-1 2-52 0,3 0 201 16,-4 5-126-16,1-7-55 0,-1 11-106 0,-2-7 1 16,1-3 33-16,0-5-160 0,-2 1 81 0,3-3 47 15,2-11-7-15,-1-3-473 0,4-7 256 0,1-5 104 16,1-6-540-16,3-1 305 0</inkml:trace>
  <inkml:trace contextRef="#ctx0" brushRef="#br0" timeOffset="55517.75">14097 10622 1565 0,'30'-8'0'0,"2"6"0"0,2 0 0 0,-1 2 0 0,1 0 0 0,0 15 0 0,-1 12 0 0,-4 1 451 0,-7 2-200 0,3 15-114 0,-10 1 80 16,-6 4-92-16,-3 3-47 0,-6 1-22 0,0 0 84 15,-15 1-57-15,-4-3-25 16,-3-1-222-16,-3-4 99 0,-1-6 49 0,6-7 32 15,-5-2-8-15,0-4-681 0,3-4 353 0</inkml:trace>
  <inkml:trace contextRef="#ctx0" brushRef="#br0" timeOffset="56274.45">14929 10355 1033 0,'0'-19'0'0,"-2"8"0"0,2 4 0 0,-2 2 0 0,2 4 0 0,0-1 0 0,0 2 0 0,0 0 0 0,0 15 125 0,0 11-47 0,4 10-22 0,1 2 112 0,-1 16-72 16,0 0-32-16,-1 12 1 0,-1-7 132 0,0 4-82 16,0-10-33-16,1 7 67 0,-3-2-59 0,0-6-28 15,0 0-1-15,0-7-31 0,0-12 11 0,0-3-8 16,0-8-57-16,0-2 28 16,0-9 1-16,0-3 28 0,0-5-52 0,0-1 22 15,0-2 0-15,-3-2 29 0,-6-9-17 0,0-10-21 16,-2 4 37-16,-3-6-252 0,3-3 113 15,-4 0 38-15,0-2 34 0,-1 2-161 0,0-2 71 0,-1 3 53 16,2 5-25-16,0 4 32 0,0 6 1 0,0 2 32 16,2 5 106-16,-3 3-49 0,4 0-28 0,-2 12-1 15,-1 10 62-15,4-1-45 0,1 2-13 0,1 9 243 16,4-6-124-16,1 4-34 16,2-3 58-16,2-1 16 0,0-4-44 0,0 3-45 15,2-3-69-15,5-4 0 0,6 0 33 16,6-3-1-16,2-6-340 0,5-5 164 0,2-4 73 0,4 0 46 15,3 0-564-15,6-11 279 0,-8-5 126 0,12-6-126 16</inkml:trace>
  <inkml:trace contextRef="#ctx0" brushRef="#br0" timeOffset="56568.46">15411 10734 693 0,'6'-26'0'0,"-6"7"0"0,0 3 0 0,-1 0 0 0,-11 3 0 0,-5 6 0 0,-2 3 0 0,-5 4 301 0,-1 0-134 15,1 8-67-15,-4 8-34 0,0 8 212 0,-4 7-127 16,5-1-59-16,8-4-30 0,1 4 163 0,4-3-96 16,9-6-39-16,5 1 33 0,0-1-44 0,2-3-24 15,13-1 1-15,3-4 20 0,11 0-8 16,-3-3-36-16,2-1-59 0,-1 1 30 16,1-1 0-16,-8 0 38 0,3 4-131 0,-6 1 62 15,-2 3 30-15,-8-1 0 0,0 5-96 0,-7 2 59 16,0 1-4-16,-5 0-27 0,-10-1 21 15,-4-4-1-15,-1 0 14 0,1-6-6 0,-4-2-11 0,1-3 34 16,0-4-159-16,1-3 75 0,2-1 31 0,0 0-7 16,7-1-233-16,0-10 138 0,6-1 69 0,3-4 34 15,3 0-318-15,0-3 167 0</inkml:trace>
  <inkml:trace contextRef="#ctx0" brushRef="#br0" timeOffset="56717.07">15427 10935 1053 0,'14'0'0'0,"7"0"0"0,-5 0 0 0,0 0 0 0,-1 0 0 0,2 0 0 0,2 0 249 0,-1-2-108 0,9-2-55 0,-5 3 156 16,10-3-109-16,-2 0-50 0,0 2 105 0,-1 1-77 15,-1-1-40-15,-3 1 9 0,2 1-332 0,-6 0 143 16,0 0 71-16,-3 0 35 0,-1 0-499 0,-4 0 271 16,1 0 125-16</inkml:trace>
  <inkml:trace contextRef="#ctx0" brushRef="#br0" timeOffset="56893.6">15725 10586 644 0,'-8'-2'0'0,"6"2"0"0,2 3 0 0,0 17 0 0,0 4 0 0,0 6 95 16,2 5-23-16,6 7-8 0,-4 0 241 0,2 3-137 15,-3-1-67-15,1 1-34 0,1-9 23 0,2 11-32 16,0-7-1-16,-2-4-323 0,1-1 150 15,1-1 74-15,1-8 45 0,2 4-476 0</inkml:trace>
  <inkml:trace contextRef="#ctx0" brushRef="#br0" timeOffset="57275.85">16471 10438 745 0,'7'-48'0'0,"-1"1"0"0,1 7 0 0,1-5 0 0,-4-1 0 0,-2 9 0 0,-1-3 74 0,-1 6-21 0,0 11 1 0,-5 2 122 0,-5 6-71 15,-3 3-28-15,-1 7-8 0,-4 3 30 0,-3 2-32 16,-1 2-1-16,0 10-33 16,3 4 94-16,-8 6-51 0,5 2-21 0,3 6 76 15,-2 6-50-15,7 2-23 0,4-2 7 0,0 10 31 16,3-1-32-16,3 3 1 0,1-1 85 15,1 1-58-15,2 3-22 0,0 1-8 0,0 3 18 0,0 1-24 16,0 0 1-16,0 2-25 0,2-1 40 0,3-1-8 16,1-3-32-16,-1 0-104 0,2-3 52 15,-2-1 27-15,-1-7 8 0,1 7-129 0,-3-12 73 16,0 1 20-16,0-5-122 0,-2-1 60 0,0-7 43 16,-2-3-8-16,-9-1-63 0,-1-4 32 15,-1-4 28-15,-1-4-6 0,-2-1-24 0,2-2 24 16,0-5 0-16,5-1 24 0,-3 0-144 15,5 0 64-15,1-1-296 0,3-9 188 0,3-5 94 16,0-3 47-16</inkml:trace>
  <inkml:trace contextRef="#ctx0" brushRef="#br0" timeOffset="57574.99">16565 10905 1780 0,'0'-1'0'0,"2"1"0"0,5 0 0 16,-2 0 0-16,2 4 0 0,-5 8 0 0,1 1 0 0,-3 8 0 0,0 5 0 0,0 1 212 0,0 1-89 0,-3 4-46 0,-8 0 40 0,2-1-34 15,-1 0-29-15,-2-1 0 0,1-4-88 0,2-8 34 16,-5 4-1-16,5-8 42 16,2-2-40-16,-2-5 0 0,6-1 32 0,-1-3-33 15,2-3 0-15,0 2 41 0,2-2-17 0,0 0 74 16,0 0-38-16,0 0-37 0,4-2 45 0,5-1-14 15,5-1 1-15,0 1-26 0,4-1 24 0,1 0 0 16,-3 2-20-16,3-1 8 0,-2 2-210 0,0 1 99 16,-1 0 49-16,2 0-219 0,-4 0 115 0,4 0 70 15,-4 0-3-15,2 0-612 0,-2 0 319 16,4 0 159-16</inkml:trace>
  <inkml:trace contextRef="#ctx0" brushRef="#br0" timeOffset="57836.98">16867 11042 694 0,'0'-7'0'0,"0"1"0"0,0 1 0 0,4-3 0 0,5 0 0 0,2 3 347 0,5 1-157 0,1 1-71 0,1 3-47 15,3 0 317-15,-3 0-179 0,3 11-88 0,-2 6 12 16,-8 0-43-16,4 7-33 16,-6 0-64-16,-5 1 0 0,-2 3 39 0,-2 0 0 15,-2 2-178-15,-14 0 84 0,-2 0 48 0,-4-4 22 16,-3-1-174-16,-1-7 99 0,2-4 8 0,-4 1 35 15,9-9 43-15,1-1 0 0,2-5-69 16,5 0 371-16,3 0-164 0,3 0-79 0,3 0-27 0,2 0 169 16,0-2-68-16,10-3-62 0,6-1 69 15,11 0-67-15,1 3-31 0,0 0 1 0,2 2-218 0,2 1 95 16,-2 0 54-16,2 1 15 16,1 9-723-16</inkml:trace>
  <inkml:trace contextRef="#ctx0" brushRef="#br0" timeOffset="58536.45">17826 10488 513 0,'0'-26'0'0,"2"4"0"0,0-1 0 0,0 0 0 0,-2-3 0 0,0-4 0 0,0 0 0 0,0 2 169 0,-4 0-69 0,-3-1-25 16,-5 2 63-16,1-2-53 16,-4 5-26-16,0 2 0 0,1 4 12 0,-2 1 7 15,-1 4-45-15,0 6 44 0,-2 3-22 16,3 2 1-16,-2 2-24 0,0 0 124 0,1 18-66 0,1 5-29 15,4 5 85-15,-1 12-56 0,5 3-29 0,4 6 8 16,2 5 115-16,2 10-76 0,0 0-38 16,0 4 1-16,8 3 71 0,2 4-47 0,-1 4-35 0,2-1 0 15,-1 0-4-15,-1-5-23 0,-2-3 0 16,-2-12-99-16,4 2 45 0,-6-3 27 16,1-7-188-16,-2-5 108 0,-2-9 49 0,0-6 35 15,0-2-308-15,-2-9 146 0,-7-6 36 0,-3-3 50 16,-3-8-196-16,0-2 119 0,0 0 55 0,-4-8 28 15,3-11-121-15,-1-4 74 0,0-6 29 0,-2-9-300 16,0-5 173-16,2-2 86 0</inkml:trace>
  <inkml:trace contextRef="#ctx0" brushRef="#br0" timeOffset="58686">17257 10798 566 0,'-15'-11'0'0,"8"4"0"0,-1 5 0 0,6 0 0 0,0 2 192 15,2-2-79-15,2 2-40 0,19-2 280 0,5 0-160 16,6 0-72-16,9 1-49 0,3-1 258 0,2-1-149 15,6 1-74-15,-2 0-38 0,-5-1-74 0,10-1 15 16,-10-1-1-16,-2-2 24 0,-7 4-414 0,3-3 208 16,-3 2 110-16,-5 1-225 0,-2-1 130 15,-3-2 90-15</inkml:trace>
  <inkml:trace contextRef="#ctx0" brushRef="#br0" timeOffset="58852.17">18018 10468 559 0,'-9'-11'0'0,"0"8"0"0,2 2 0 0,-4 1 0 0,0 1 97 0,0 13-24 0,-4 6-8 16,-1 5 304-16,4 5-169 0,-6 9-83 0,6 1-42 16,0-4 276-16,3 12-164 0,5-12-77 15,2 1 52-15,2-1-64 0,0-5-33 0,9-8 8 0,10 2-321 16,4-8 140-16,1-5 70 16,1-6-245-16,1-2 157 0,-3-4 80 0,5 0 39 15,-4 0-682-15</inkml:trace>
  <inkml:trace contextRef="#ctx0" brushRef="#br0" timeOffset="59054.36">18114 10661 1348 0,'0'-15'0'0,"0"4"0"0,0 1 0 0,9-1 0 0,6 2 0 0,0 1 0 0,4 4 0 0,2 3 0 0,1 1 0 0,-1 0 289 0,0 5-120 0,-5 8-72 0,3 5 43 15,-8 2-54-15,-1 3-26 0,-6 2-129 0,-2-2 59 16,-2 7 17-16,0-1 0 0,-9-3-85 0,-5-2 56 15,1-6 27-15,-4 0 8 0,0-3-273 0,-4-3 88 16,2-3 91-16,-1-5-28 0,1-1-256 0,0-3 158 16,3 0 92-16,4 0-176 0,1-11 129 15</inkml:trace>
  <inkml:trace contextRef="#ctx0" brushRef="#br0" timeOffset="59252.58">18360 10436 949 0,'7'-8'0'0,"-1"1"0"0,-4 5 0 0,-2 2 0 0,0 0 0 0,-6 9 0 0,-9 13 254 0,2 6-110 16,-6 9 316-16,4-2-205 0,-3 12-116 0,4-5-52 0,7-7-28 0,1 3 267 15,4-4-147 1,2-8-65-16,0 6-44 0,9-8-31 0,7-3-6 0,2-4 0 16,5-3-346-16,-2-2 181 0,9-3 78 0,-4-3 44 15,2-5-622-15,0-1 285 0,-2 0 177 0,-3 0 2 16,7 0-216-16,-11-1 176 0</inkml:trace>
  <inkml:trace contextRef="#ctx0" brushRef="#br0" timeOffset="59405.05">18696 10736 594 0,'2'-10'0'0,"1"3"0"16,1 1 0-16,1 1 0 0,-4 3 175 0,1 0-70 0,0 1-37 0,0 1 289 16,0 0-154-16,-1 7-90 0,-1 6 183 0,0 3-131 15,0 5-67-15,-7 2-32 0,-5-1-55 0,0 5-9 16,-2-3 31-16,5-5 0 0,-4 3-336 0,3-2 168 15,1-4 91-15,3-5 35 0,-1 1-225 0,5-6 118 16,1-3 72-16</inkml:trace>
  <inkml:trace contextRef="#ctx0" brushRef="#br0" timeOffset="59578.6">18807 10513 1380 0,'7'-2'0'0,"6"2"0"0,-1 0 0 0,-1 0 0 0,3 0 0 0,-3 4 0 0,1-1 0 0,2 3 462 0,0-1-214 0,2 1-100 0,-1 0-61 16,0-1-21-16,1 2-33 0,-2 2-1 0,1-2 1 15,-2 0-180-15,0 1 85 16,-4 0 48-16,3-3-601 0,-1 3 313 0</inkml:trace>
  <inkml:trace contextRef="#ctx0" brushRef="#br0" timeOffset="59776.38">19211 10387 555 0,'-2'-8'0'0,"0"7"0"0,-1-1 0 0,-2 2 0 0,-1 0 0 0,-1 12 401 0,0 7-184 0,-5 8-84 0,-1 2-55 16,-4 12 383-16,1-1-215 0,-2 3-106 0,0 5 216 0,-1 0-153 16,0 3-90-16,1 0-22 0,0 0-29 15,0-3-1-15,1 1-20 0,0-3-232 0,0-4 111 16,2-2 57-16,2-8 28 0,0-2-484 0,3-9 264 15,1 0 119-15,5-10 65 0,1-4-633 0,3-5 315 16</inkml:trace>
  <inkml:trace contextRef="#ctx0" brushRef="#br0" timeOffset="60008.78">19250 10210 927 0,'19'-13'0'0,"5"8"0"0,4-1 0 0,-2 1 0 0,1 5 0 0,-2 0 0 0,-1 5 450 0,-4 16-201 0,1 3-112 16,-4 6-52-16,-2 12 211 0,-6-2-131 0,-2 5-67 0,-6 5 66 15,-1 2-70-15,0-1-31 16,-6 0 1-16,-5-4-31 0,-2-3-1 0,0-6 9 16,-2-1-55-16,0-4 24 0,-2-5-1 0,0-5 24 15,2-9-392-15,-4-1 178 0,0-6 99 0,3-3-13 16,2-4-419-16,1 0 241 0,4-5 119 0,7-8-336 15</inkml:trace>
  <inkml:trace contextRef="#ctx0" brushRef="#br0" timeOffset="60415.87">19964 9985 1701 0,'0'-6'0'0,"1"6"0"0,3 0 0 16,1 0 0-16,-2 11 0 0,1 10 0 0,-2 8 0 0,0 9 0 0,-1 2 242 0,1 5-105 0,0 4-52 0,-2 2 228 0,2 4-132 15,-2-1-78-15,0 0 69 0,0 3-70 16,0-1-34-16,0-2-1 0,0-1-51 0,0-6 17 16,0-10 0-16,0 1-1 0,0-8-66 0,0-9 33 15,0-6 8-15,0-6-139 0,0-3 82 16,0-2 41-16,0-4-168 0,0 0 73 0,-2-11 56 0,-3-6-14 15,-3-8-108-15,-2 1 57 0,-1-6 41 0,-1-3 13 16,-4-4-44-16,-3-2 40 0,2 9-1 0,0-1 32 16,-3 5-107-16,-3 5 54 15,2 10 17-15,-7 1 100 0,4 9-32 16,-2 1-1-16,0 0 231 0,-1 11-131 0,2 8-75 0,6 4-16 16,1 1 250-16,5 2-112 0,5 1-71 0,8 1 0 15,0-4 80-15,0 6-64 0,14-6-29 0,2 0 0 16,7-4-63-16,2-3-1 0,3-4 43 0,2-2-345 15,2-3 168-15,0-2 85 0,0-6-696 16,3 0 335-16,1 0 183 0,6-2-378 0</inkml:trace>
  <inkml:trace contextRef="#ctx0" brushRef="#br0" timeOffset="60667.97">20344 10355 916 0,'0'-23'0'0,"0"3"0"0,0 5 0 0,-7 3 0 0,-6 5 0 0,-2 3 185 0,-1 4-76 0,-2 0-38 0,2 2 0 0,-3 15 261 16,6 0-141-16,-3 5-84 0,5 3 157 16,6-1-116-16,3 2-57 0,2 3-30 15,0-5 188-15,11 6-112 0,6-3-52 0,3-1-27 16,5 0 47-16,2-2-28 0,-1 1-8 0,0-2-37 16,-2-1 1-16,-1-2-27 0,-4 3 0 15,-8-3 35-15,0 1-8 0,-5 0-32 0,-4 0 1 0,-2 0 30 16,-2-1-73-16,-13-4 44 0,-12 2-7 0,-3-3 36 15,-2-3-223-15,-3-3 102 0,-1-4 27 0,-1-2 35 16,1-3-391-16,3 0 195 0,0 0 84 0,7-8 52 16</inkml:trace>
  <inkml:trace contextRef="#ctx0" brushRef="#br0" timeOffset="65439.25">9225 12504 1245 0,'0'0'0'0,"0"0"0"0,0 0 0 0,0 0 0 0,0 0 0 0,0 0 0 0,0 0 0 0,0 0 0 0,0 0 0 0,2 0 148 0,4 0-58 0,2 1 85 0,3-1-75 16,3 2-34-16,1-2 0 0,2 0 144 0,2 0-89 15,1 0-36-15,-1 0-30 0,1 0 67 0,-3 0-45 16,1 0-21-16,-2 0-1 0,-5 0-61 0,3 0 16 15,-3 0-1-15,-1 0-140 0,-1 0 81 0,-4 0 42 16,1 0-307-16,-1 0 143 16,-3 0 90-16,4 0 6 0,-6 0-168 0,4 0 81 15,0 0 58-15,1-2 39 0,1 1-388 0</inkml:trace>
  <inkml:trace contextRef="#ctx0" brushRef="#br0" timeOffset="65805.53">9326 12768 776 0,'-7'1'0'0,"-2"2"0"0,6 1 0 0,-1-3 0 0,2 4 0 0,1-5 0 0,-1 1 0 0,2-1 136 0,0 2-51 0,0 0-26 0,0 0 8 15,0-2 132-15,0 1-82 0,0 2-43 0,2-2 147 16,1-1-95-16,3 2-38 0,-3-2 76 0,2 0-66 15,-1 0-33-15,-1 0 1 16,1 1 53-16,-1 2-35 0,1-3-30 0,2 4 0 16,-3 0 26-16,5-1-24 0,-4 3 0 0,2 0 111 15,1 0-71-15,0-1-32 0,4 0 0 0,-1 3 52 16,4-4-42-16,0-1-12 0,4 0-21 0,-2-2-8 16,5-1-1-16,-3 0 1 0,3 0-48 0,-2 0 32 15,-2 0-8-15,0 0 23 16,-2 0-33-16,-3 0 0 0,-2 0 34 0,-2 0 8 0,0 0-122 0,-6 0 32 15,1 0 34-15,-1 0-80 0,-2 0 50 16,0 0 10-16,0 0-25 0,0 0 22 16,0 0 0-16,0-1 16 0,0-2-666 0,0 1 320 15</inkml:trace>
  <inkml:trace contextRef="#ctx0" brushRef="#br0" timeOffset="68982.12">10124 12033 325 0,'-1'-4'0'0,"1"0"0"0,-4 0 0 15,1-2 0-15,-1 2 0 0,1-2 0 0,-1 3 96 0,2-1-32 0,-1 0 66 16,1 2-48-16,0-1-17 0,2 1-8 0,-2 0 14 0,2 0 0 16,0 2-39-16,0 0 1 0,0 0 56 0,0 0-32 15,0 0-1-15,0 0-23 0,0 0 6 0,0 8-6 16,0 5 8-16,0 4 42 0,2 2-25 16,0 1 0-16,0 5-25 0,0 4 18 0,-1 1-10 15,1 10-8-15,0 0-18 0,0 5 18 0,0 0 0 16,-1-2 8-16,1 11-31 0,0-6 22 15,4-2 1-15,-4-1 0 0,2-9-27 0,-2 3 8 16,1-5 19-16,-1-2-51 0,0-4 23 16,0-7-12-16,0 1 31 0,-2-2-61 0,0-6 26 15,0-2-8-15,0-3-117 0,0-1 67 0,0-4 37 0,0-3 11 16,0-1-115-16,0 0 52 0,0 0 37 0,0-7-2 16,2-8-278-16,8-4 139 0,-1-5 82 0,3 1-209 15</inkml:trace>
  <inkml:trace contextRef="#ctx0" brushRef="#br0" timeOffset="69157.7">10289 12537 1024 0,'4'0'0'0,"1"0"0"0,0 0 0 0,0 0 0 0,-1 0 0 0,0 0 0 0,-1 0 0 0,1 2 0 0,0 3 174 0,2 5-74 0,-2 1-34 0,-1 1 175 16,1 2-104-16,0 2-52 0,-1 1-18 0,-1 2 16 15,0-1-25-15,0-1 0 0,0 2-25 0,-2-1-43 16,1-3 29-16,-1 1-8 15,0-5-234-15,0-2 128 0,0-3 63 0,0-1-413 16,2-3 224-16,1-2 57 0,-1 0 73 0</inkml:trace>
  <inkml:trace contextRef="#ctx0" brushRef="#br0" timeOffset="69666.06">10380 12266 789 0,'1'0'0'0,"1"0"0"0,0 0 0 0,0 0 0 0,0 6 0 0,-1 8 0 0,1 2 0 0,-2 3 0 0,5 6 64 16,0-1 0-16,1 4 40 0,1 4-39 0,-1 4-1 0,4 3-31 15,-5 0 54-15,2 1-28 0,-1-6 10 0,-3 1-37 16,4-3 48-16,-5-7-23 0,1-1-1 0,-1-5-23 16,0-7 59-16,0-1-34 0,-2-5 0 0,0-3 3 15,0-3-28-15,0 0 0 0,0 0 61 0,0-3-34 16,0-13-1-16,-2-2-26 15,0-8-99-15,2 4 49 0,0-5 34 0,0-3-9 16,2 1-105-16,2 8 64 0,3-1 16 0,3 5 0 16,-3 6-28-16,2 3 26 0,-1 2-1 0,2 5 32 15,1 1-33-15,-2 1 20 0,1 14 75 0,-3 3-37 16,0 8-9-16,-1-3-29 0,-1-2 119 0,0 2-53 16,-3-1-9-16,-1 1-4 0,1-6 13 0,0-2 0 15,-2-3-18-15,0-1-16 16,0-4-33-16,0-1-8 0,0-5 47 0,0 2-86 0,0-3 36 15,0 0 0-15,0 0 5 16,0-13-4-16,0-8 14 0,2-5 15 0,5-1-190 0,0-3 87 16,3 0 28-16,0 1 29 0,0 0-114 0,4 5 63 15,-5 5 15-15,2 2 20 0,-1 8 44 0,-1 1-29 16,0 5-17-16,2 3 171 0,-2 0-76 0,0 13-36 16,-1 7 132-16,1 10-66 0,-3 2-45 0,-1 2 9 15,0 2 291-15,0-4-155 0,-1-8-40 0,1 2-56 16,-1-3 27-16,1-4-37 15,3-6-1-15,0-5-366 0,1-1 172 16,2-5 74-16,2-2 41 0,0 0-698 0,3 0 349 16,-4-4 130-16</inkml:trace>
  <inkml:trace contextRef="#ctx0" brushRef="#br0" timeOffset="73346.69">10185 13161 915 0,'-6'-4'0'0,"3"2"0"0,1 1 0 0,2 1 0 0,-1 0 0 0,-1 0 0 0,2 0 155 16,0 0-65-16,0 0-29 0,0 0 1 0,0 0 13 15,-2 1-21-15,2 10 8 0,-2 5-50 16,0-2 21-16,2 4 0 0,-1-2-35 15,-3 1 1-15,2 1 42 0,-2 2-9 0,3-2-59 16,-3-1 30-16,-1 0-1 0,0-2-130 0,-1 1 151 16,1-2 1-16,-1 0-21 0,-4-3-50 0,3 0 22 0,0-3-1 15,0-4 21-15,-2 3-154 0,2-6 68 0,0-1 42 0,0 0-221 16,0 0 120-16,2-3 46 16,3-10 40-16,2-7 0 0,0-5-151 0</inkml:trace>
  <inkml:trace contextRef="#ctx0" brushRef="#br0" timeOffset="73557.5">10068 12971 409 0,'0'-9'41'0,"0"9"0"0,-2-2-41 15,0 2 0-15,2 0 0 0,0 2 296 0,0 11-132 0,0 2-66 0,2 2 105 16,5 4-77-16,7 3-50 0,1 1 208 16,2-2-125-16,-1 4-64 0,3 1-30 0,1 0 105 15,1 1-72-15,-1-1-33 16,0-3-55-16,-1 4 1 0,-3-3 22 0,0-3 8 0,-2 3-207 15,-2-7 100-15,1 2 49 0,-3-3 25 0,-1-2 0 16,-2-8-365-16,-1 2 183 0,-3-3 44 0,2-4-163 16,-1-2 113-16,-3-1 73 0,1 0-252 0,0-4 167 15</inkml:trace>
  <inkml:trace contextRef="#ctx0" brushRef="#br0" timeOffset="73747.03">10312 13198 1098 0,'0'0'0'0,"0"0"0"0,0 0 0 0,0 0 0 0,0 0 0 0,0 0 0 0,6 2 0 0,3 1 0 0,4 2 352 0,4 1-160 16,0-2-80-16,1 1-39 0,1-1 179 0,1 1-114 15,0 0-52-15,1 1-23 0,-4-2 0 16,-1-1-30-16,2-1-169 0,-2 0 81 0,-2-2 44 0,-3 0 21 16,-2 0-399-16,1 0 210 0,-5 0 100 0,3 0 50 15,-5-3-558-15,3-7 277 16,-5-1-53-16</inkml:trace>
  <inkml:trace contextRef="#ctx0" brushRef="#br0" timeOffset="73984.12">10530 13075 1136 0,'-7'-6'0'0,"3"3"0"0,1 2 0 0,1 1 0 0,2 0 0 0,0 0 0 0,0 0 0 0,5 0 106 0,8 6-37 16,6 0 216-16,-1-1-127 0,7 0-62 0,-3 3 50 15,7 0-60-15,-6-1-27 0,0 2 0 16,-2 0-1-16,-1-1 0 0,-1 2-17 0,-3-2-8 15,-2-1 0-15,-4 0-34 0,-2 1-1 0,-3-1-4 16,-3 0 8-16,-2 5 31 0,0 0-1 0,-4 1 1 0,-9 0 22 16,-5 1-22-16,0 1-5 0,-5 2-33 15,2 0 3-15,0-2 0 0,-2 0 25 0,5-3-220 0,0-2 100 16,2 3 52-16,2-6 18 0,5-2-365 16,2-1 168-16,2-2 98 0,5-2-278 15,0 0 190-15,0 0 90 0,16-11-124 0</inkml:trace>
  <inkml:trace contextRef="#ctx0" brushRef="#br0" timeOffset="74259.39">10879 13104 1144 0,'4'-1'0'16,"-1"1"0"-16,0 0 0 0,1 0 0 0,-3 0 0 0,1 9 228 0,2 2-98 0,0 4-48 0,1 1 125 0,2-1-86 0,0 3-37 0,2-2 129 15,0 2-90 1,3-4-45-16,1 1-23 0,-1-5-56 0,2-2 8 0,-1-3 25 15,2-3-160-15,-2-2 81 0,2 0 39 0,-4 0 1 16,3-11 48-16,-5-2-220 0,-3-4 106 0,-1 1 52 16,-3-2-114-16,-2 1 69 0,0 0-17 0,0 1 37 15,-11 0-57-15,0 1 35 0,-4 2 0 0,0 2 73 16,-2 1-7-16,-1 3-31 0,2 1 0 0,-1 5 45 16,0 1-22-16,2 0 0 0,2 0-27 15,2 7-53-15,3 2 36 0,4-1-1 16,2 1-231-16,2-1 118 0,0-1 72 0,18-3 32 15</inkml:trace>
  <inkml:trace contextRef="#ctx0" brushRef="#br0" timeOffset="74548.25">11449 12338 436 0,'-18'-2'0'0,"5"2"0"0,3 0 287 0,1 0-127 0,4 0-63 0,-1 0 393 16,5 0-220-16,-3 0-122 0,4 2-58 15,0 0 197-15,2-2-126 0,12 0-65 0,7 0-23 16,8 0-9-16,-3 0-31 16,4-4 189-16,0 0-95 0,0 2-47 0,-6 1 17 0,8 1-36 15,-6 0-1-15,1 0-84 0,-5 0 28 16,3 0 0-16,-3 1 37 0,1 1-105 0,-2-2 48 0,-3 0 25 15,-1 0-1-15,-4 0-348 0,-3 0 144 16,-1-3 100-16,-3-4-16 0,-3 2-403 0,-1 2 241 16,0-1-316-16,-2 0 271 0,0 2 147 0</inkml:trace>
  <inkml:trace contextRef="#ctx0" brushRef="#br0" timeOffset="74933.6">11437 12287 479 0,'-19'4'76'0,"6"2"-38"0,4-1 590 16,0-1-528-16,3 0-38 0,1 0 0 0,5-1-29 0,0 5 156 16,2-1-69-16,10 3-48 0,3 1 243 0,8-2-141 0,1 3-70 15,1-1-36 1,-3 0 47-16,4 3-45 0,-1-1 0 0,-6-2-37 0,-1 2 0 0,1 0-89 16,-4 0 52-16,-3 1 15 0,-5 0-224 15,-2 0 122-15,-5 3-56 0,0-1 89 16,0 1 53-16,-14 2-40 0,-4-2 29 0,-3-2-63 0,0 1-121 15,-6-5 63-15,-1-1 44 0,-2-1 98 16,0 1-38-16,2 0 215 0,1-5-107 0,9 1-54 16,2-5 678-16,4 2-688 0,3 0-16 0,4-2 31 15,1-1-20-15,4 0 37 16,0 0 134-16,8 0-75 0,14 0-35 0,7 0 50 0,6 0-42 16,4 0-21-16,-4-1 64 0,11-6-47 15,-12 5-1-15,5 1-63 0,2-2 0 0,-4 1 26 0,-3 2 8 16,-4 0-8-16,0 0-143 0,-7 0 72 0,-2 0 35 15,-3 0-321-15,-3 0 175 0,-4 0 61 16,0 0-165-16,-5 0 102 0,0-1 67 0,-1 1-13 16,-3 0 24-16,0 0-435 0,0 0 237 0,0 0-376 15,-1 0 307-15</inkml:trace>
  <inkml:trace contextRef="#ctx0" brushRef="#br0" timeOffset="75579.8">11411 13022 751 0,'0'-5'0'0,"0"4"0"0,0-1 0 0,0 0 0 0,0 2 0 0,0 0 91 0,0 0-30 0,0 0 1 16,0 8 62-16,0 7-37 0,0 5-31 0,0 4 0 0,0 3-24 15,0 1 1-15,0-3 8 0,0 6 347 16,0-7-177-16,0-3-90 0,0 1-44 0,2-4 5 15,2-3-16-15,3-2-8 0,0-4-26 0,-1-1-106 16,4-4 54-16,-3-1 26 0,0-3-219 0,1 0 118 16,2 0 64-16,-1-1-181 0,-2-11 110 0,3-2-404 15,-3-6 228-15,1 2 127 0,-3-3-475 16,1-5 553-16,-5-2 73 0</inkml:trace>
  <inkml:trace contextRef="#ctx0" brushRef="#br0" timeOffset="75721.42">11473 12774 1024 0,'-6'-5'0'0,"2"5"0"0,2 0 0 0,0 0 0 0,1 0 0 0,1 0 0 0,0 5 0 0,0 3 305 0,0-3-136 15,1 4-68-15,5-1-34 0,2 2 2 0,3-1-9 16,2 0-27-16,1 2-1 0,-2-3-154 0,4-1 77 16,-2-1 48-16,5-1-9 0</inkml:trace>
  <inkml:trace contextRef="#ctx0" brushRef="#br0" timeOffset="75868.25">11696 12909 1042 0,'0'0'0'0,"4"0"0"0,0 2 0 0,-1-1 0 0,-1-1 0 0,4 0 0 0,-2 0 253 16,2 2-103-16,1-2-62 0,0 0-28 0,2 2-229 15,1-2 101-15,1 2 50 0,-2 0 34 0,5 2-250 16,-5 2 133-16</inkml:trace>
  <inkml:trace contextRef="#ctx0" brushRef="#br0" timeOffset="76028.82">11659 13119 1026 0,'-8'2'0'0,"4"2"0"0,2-2 0 0,1-1 0 0,1-1 0 0,0 0 0 0,0 0 224 0,0 0-96 15,9 0 178-15,4-1-141 0,4-3-66 16,2-1-182-16,0 1 58 0,1 0 28 15,1 2-792-15,0 0 714 0,-3 2 50 0,1 0 26 0,1 0-305 16,1 2 147-16</inkml:trace>
  <inkml:trace contextRef="#ctx0" brushRef="#br0" timeOffset="76225.8">12003 12901 1305 0,'-6'-3'0'0,"3"1"0"0,2 2 0 0,-1 0 0 0,2 0 0 0,-2 4 0 0,2 8 241 0,0 2-95 0,0 2 161 16,0 4-136-16,0 0-70 0,0 7-34 0,0-3-6 15,0 0 8-15,0 6-36 0,0-5-282 16,0-3 141-16,0 1 70 0,0-2 35 0,0-3-462 16,0-2 244-16,0-7 127 0,2 0 31 0,0-4-529 15</inkml:trace>
  <inkml:trace contextRef="#ctx0" brushRef="#br0" timeOffset="76796.67">11518 11946 1 0,'0'-14'0'0,"0"5"0"0,0 0 0 0,0 1 208 16,0 1-87-16,-2 2-44 0,0 4 45 15,2-1-48-15,0 0-1 0,0 2-40 0,0 0 28 16,0 7 1-16,0 9-21 0,0 2-9 0,0 1 27 16,-2 4-1-16,2-3-25 0,0 0 0 0,-1 1 6 15,1-3-6-15,-2-3 0 0,2-6-42 16,-2 3 20-16,2-7 1 0,0-1 29 0,-2-2-42 16,2-2-1-16,0 0 31 0,-5 0-30 0,4 0-1 15,1-4 28-15,0-7-15 0,0-3-49 0,0-2 22 16,0-4 1-16,8-2 30 0,3 2-77 0,2-7 30 15,2 3 0-15,1-1-5 0,2 1 0 16,-4 4 31-16,2 4 2 0,-3 2 34 16,0 2-1-16,-4 9-37 0,0 0 2 0,2 3 45 0,-4 0-24 15,2 9 1-15,-4 11 182 0,0 4-90 16,0 3-49-16,-3 0-14 0,0-2 159 0,0 7-85 16,0-7-44-16,0-4-21 0,-1 5 34 0,1-6-19 15,0-1-9-15,2-2-75 16,-3-4 24-16,2-6-1 0,-1 2 25 0,0-5-33 0,0 1 12 0,0-4 1 0,-1-1 19 0,-1 0-213 15,0 0 105-15,0 0 33 0,0 0-387 16,0 0 190 0,0 0 110-16,2-1 21 0</inkml:trace>
  <inkml:trace contextRef="#ctx0" brushRef="#br0" timeOffset="78858.2">12684 12247 344 0,'0'0'0'0,"0"0"0"0,0 0 0 0,0 0 0 0,0 0 0 0,2 0 220 16,0-1-93-16,0-5-48 0,0-1 91 15,1-2-70-15,-1-1-25 0,2-3-8 0,-3 0-9 0,2 0-25 16,-1 0 0-16,0-1-49 0,-2 1 32 0,0-2-7 0,0 0 2 16,0 2 1-16,0-2 21 0,-2-1-47 15,-6 4 31-15,-1-4-7 16,0 4 22-16,-1-1-41 0,0 1 34 0,0 3-16 0,0 1 54 15,-3 1-9-15,4 1-35 16,-1 2-3-16,1 3 2 0,-1-1 1 0,3 0 51 0,-1 2-23 16,1 0 0-16,1 0-10 0,1 2-10 15,-1 7 11-15,0 5-36 0,2 4-2 0,2 5 29 0,1 3 33 16,-1 7-33-16,2 5 1 0,0 2 37 16,0 14-37-16,2 9 0 0,1 0-3 0,3 5-21 0,0 1 23 15,1-7 7-15,2 13-8 0,-1-7 3 0,-2-2-2 16,0-5 7-16,-1-8-6 0,-3 1 12 15,2-5-26-15,-3-5 16 0,1-7-37 16,0-4-4-16,-2-2 37 0,0-8 1 0,0-5-132 16,0-3 57-16,0-3 32 0,0-5-10 0,0-2 43 0,-5-2-243 15,-1-3 111-15,1 0-281 0,-5 0 181 16,2-3 90-16,1-5 37 0,0-8-114 0,-3-4 84 0,1-5 41 16,-2-3-218-16,-3-8 131 0,3 3 56 0</inkml:trace>
  <inkml:trace contextRef="#ctx0" brushRef="#br0" timeOffset="79047.69">12352 12512 817 0,'-9'-16'0'0,"3"5"0"0,1 3 0 0,0 2 0 0,3 2 0 0,2 3 0 0,-2-1 56 0,1 2 316 0,1 0-170 16,0 0-85-16,3 0 218 0,13 0-155 16,2 5-74-16,5 1-36 0,1-1 164 0,3 0-100 0,-5-2-42 0,9-1-95 15,-2-2 0-15,-1 0 35 0,0 0 1 16,-1 0-134-16,-6 0 75 0,1 0 25 15,-2-2 0-15,0 1-397 0,-6-1 216 16,-2 2 70-16,-1 0 70 0,-2 0-563 0,-2 0 285 0,2 0 144 16,-4 0 72-16</inkml:trace>
  <inkml:trace contextRef="#ctx0" brushRef="#br0" timeOffset="79376.92">13041 12169 923 0,'1'-15'0'0,"-1"5"0"0,3-1 0 0,-3 0 0 0,0 4 0 0,0-1 0 0,0 0 0 0,0 5 0 0,0-1 0 0,-4 2 0 0,0 0 0 0,0 2 104 16,1 0-35-16,-3 0 8 0,1 4 55 15,-1 8-49-15,-2 4-25 0,1 7 0 0,-2 3 127 16,0 6-67-16,0 10-47 0,0-3 137 16,0 6-87-16,1 2-45 0,1 4 137 0,3-9-82 15,0 13-53-15,4-8 17 0,0-4-30 0,0 0-1 0,4-8-31 0,7 0-15 16,3-3-8-16,2-2 22 0,1-3 1 16,2-3 0-16,0-4-178 0,0-1 97 0,3 2 36 15,-1-5 23-15,-4-2-509 0,3-1 252 0,-1-3 84 16,2 1 74-16</inkml:trace>
  <inkml:trace contextRef="#ctx0" brushRef="#br0" timeOffset="81434.38">13203 12327 792 0,'-14'0'0'0,"5"0"0"0,2 0 0 0,1 0 0 0,2 0 0 0,2 0 0 0,0 0 0 0,2 0 118 0,0 0-34 0,2 0 108 16,8 0-80-16,6 0-39 0,7 0 0 0,0 0-41 0,1 0 124 15,6 0-66-15,-2-2-9 0,0-4-24 16,-1-3 0-16,-1 0-24 0,-3-1 8 0,5-3-41 0,-6-3 32 16,1 3 1-16,0-3 0 0,-5-1-87 0,-1-1 52 15,0 0 13-15,-4 0-148 16,0-1 83-16,-3 0 11 0,-3 0 31 0,-1 1-135 15,-3-2 72-15,-1 2 14 0,-2-1 25 0,0 1-9 16,0 2 1-16,-9-1-5 0,-2 4 47 0,-3 2-13 16,0 5-12-16,-5 3 59 0,-2 3-27 0,-5 0 1 15,2 11-27-15,-5 8 88 0,-3 9-39 0,4 0-10 16,2 1 0-16,3 0 79 0,3 3-48 0,-1-1-13 16,5-2 77-16,6 0-44 0,6-7-26 0,4-2 19 15,0 1 1-15,2-2-13 0,7-3 1 16,6-3-36-16,2 1 17 0,0 0 14 15,2-3-13-15,-1-2-48 0,2 0 23 0,-6 1 2 16,2-1 22-16,-4 3-46 0,0-4 16 0,-4 4-10 16,-1-1 31-16,-4 1-20 0,-1 1 23 0,0 1 15 15,-2 0 42-15,0 1-31 0,0 0-1 0,0 2 1 16,-5 1 6-16,-1-2-23 0,1 2-9 0,-4 3 32 16,4-2-26-16,0 0 5 0,-1 0 3 0,1 0-58 15,-3-1 26-15,2-1-1 0,1 0-110 0,-1 0 60 16,-1-2 31-16,0-2-5 15,-2 0-187-15,4-2 92 0,-1-4 56 0,1 2-136 16,1-4 60-16,1-3 56 0,3-1 26 0,0-1-297 16,0 0 157-16,0-1 79 0,7-12 30 0,7-4-301 15,0-2 174-15</inkml:trace>
  <inkml:trace contextRef="#ctx0" brushRef="#br0" timeOffset="81621.88">13584 12577 796 0,'7'0'0'0,"-2"2"0"0,0 9 0 0,-5 2 0 0,0 4 0 0,0 2 367 0,0-1-168 0,-2 5-82 16,-2-2-35-16,2 0 224 0,0-1-138 16,2-3-67-16,0-2-34 0,0-2 0 0,0-4 9 0,2 1-44 15,4-2-80-15,2-5 40 0,2-2 0 0,2-1-260 16,1 0 159-16,-2 0 67 0,3-7 37 16,-2-8 1-16,2-4 36 0,-3 3-504 0,0-5 160 15,1-5-122-15,-7-1 200 16,1 1 101-16,-4-3-43 0</inkml:trace>
  <inkml:trace contextRef="#ctx0" brushRef="#br0" timeOffset="81736.57">13727 12398 1048 0,'-8'-19'0'0,"0"8"0"0,3 2 0 0,-1 3 0 0,3 1 0 0,-1 3 0 0,1-1 0 0,0 3 162 0,3 0-66 0,0 0 42 16,0 5-44-16,0 4-35 0,0 2-424 16,3 0 370-16,6 4 0 0,2-1 28 0,2 1-263 15,2 0 128-15,0 1 67 0</inkml:trace>
  <inkml:trace contextRef="#ctx0" brushRef="#br0" timeOffset="81919.45">13984 12624 1258 0,'0'8'0'0,"0"4"0"0,0-1 0 0,0-1 0 0,2-2 0 0,-2 4 0 0,0 0 59 16,1-3 250-16,1 0-138 0,0 1-61 0,0-3-44 15,0 3 1-15,-2-4-34 0,3 1 0 0,-3-1-205 16,0-2 110-16,0-3 44 0,0 1-414 0,0-1 222 16,0-1 110-16,0 0 56 0</inkml:trace>
  <inkml:trace contextRef="#ctx0" brushRef="#br0" timeOffset="84583.34">13178 12294 158 0,'0'0'0'0,"-2"0"0"0,1 0 0 0,-3 0 0 0,2 0 0 0,-2 0 0 0,2 0 60 16,0 0-39-16,0 0 0 0,0 0 0 0,0 0 43 15,2 0-34-15,0 0-6 0,0 0 40 0,0 0-37 16,0 0 0-16,0 0 10 0,0 0-2 0,0 0-8 16,0 0 1-16,0 0 33 0,0 0-1 0,0 0-16 15,0 3-13-15,0-3 43 16,0 0-20-16,0 0-1 0,0 3-20 0,0-3 31 15,2 0-9-15,2 0-22 0,0 0 6 0,2 0-6 16,1 0 0-16,1 0 8 0,-3 0-30 0,3 0 22 16,0 0-1-16,1 0-47 0,-2 0 24 0,1 0 8 15,-1 0 15-15,1 0-58 0,-1 0 25 0,1 0-13 16,-1 0 38-16,1 0-41 0,-1 0 35 0,1 0-12 16,1 0 19-16,0 0-14 0,1 0 3 0,0 0 0 15,2 0 19-15,0 0-18 16,1-7-1-16,0 1-3 0,0-3 5 0,0 0 8 15,1-1-7-15,-1 0-39 0,0 1 0 0,-2 1 35 16,2 0 1-16,-3 2-51 0,-1-1 18 0,2 3 0 16,-3-2-9-16,1 2 1 0,-1 3 30 0,-1-2-33 15,-1 1 25-15,2 1 3 0,-1-1-7 0,-2 0 13 16,1 0-7-16,2 0-6 0,-2 0 3 0,-1 0 24 16,0-1-22-16,1-1 1 0,0 0 2 15,0 1 20-15,-3-4 4 0,1 3-24 16,0-1 39-16,-1 0-37 0,-1 1 4 0,0-2 0 15,0 2 0-15,0 1-1 0,0-1 2 0,0 0-11 16,0 0 11-16,0-3 0 0,0 1 1 0,-1 1-34 16,1-3-1-16,0 2 31 0,0-3-4 0,2 0-46 15,-3 2 19-15,1-3-1 0,0 3-21 0,-2-3 21 16,0 3-9-16,0-1 7 0,0 1 15 0,0-1 2 16,0 2-6-16,0-1 9 0,0-1-10 0,-2 1 0 15,0-1-1-15,1 1 36 16,-3-1 2-16,0 3-31 0,2-3 4 0,-1 2 24 15,-1 2 8-15,0-1-32 0,0 1 28 0,0 1-25 16,1-1 4-16,-1 3 26 0,0-4-25 0,-1 4-2 16,-2-1 4-16,2 2 33 0,0 0-34 0,-3 0-1 15,1 0 3-15,1 0 18 0,-2 0-17 0,1 0-2 16,0 0 4-16,0 3 36 0,0 2-34 0,0-2-3 16,0-1 39-16,-1 1-37 0,0-1 7 0,-1 2 28 15,3-2-30-15,-1 2-2 16,-1-3 4-16,1 1 24 0,1 2-22 0,-1-3-3 15,0 4 3-15,0-3-6 0,2 1 6 0,-1 1-2 16,1-2 7-16,1 2-12 0,-2 0 7 0,0-1-1 16,3 1 1-16,-3 2-16 0,1-1 16 0,-1 1-39 15,-2 1 35-15,3 1 1 0,-1 2-3 0,-1-1 6 16,0-2-4-16,0 5 0 0,2-3-4 0,1 1 8 16,-1 0-6-16,1 0 0 0,0 0 1 0,0-3 15 15,0 3-15-15,0 0 0 16,1-4 22-16,1 3-21 0,-2-2 4 0,3 1-3 15,-3 1 32-15,0 0-30 0,1-2 2 0,0 2 36 16,1-1-32-16,-2 2-4 0,3-3 1 0,-3 1 31 16,2 0-28-16,0 1-2 0,0-2 8 0,1 1-13 15,-1-4 7-15,2 4 4 0,0-2-27 0,-2 2 0 16,2-3 26-16,0 1-4 0,0 0-35 0,0-1 31 16,0 1 1-16,0-2-9 15,0-1 9-15,0 2-5 0,0-2 2 0,0-1-10 16,2 1 10-16,0-1 0 0,3 1 0 0,1 0 8 15,3-1-8-15,-1 0 1 0,-1-1 9 0,2 1-3 16,-1 1-3-16,2-2-7 0,-3 3 5 0,0-1-1 16,0 2 0-16,2-2-38 0,-2 1 37 0,0 2-1 15,-1-3 1-15,0 3-39 0,0-2 37 0,-3-1-1 16,1 3 0-16,0-2-18 0,-1-2 16 0,-1 2-6 16,0-3 7-16,0 3-4 0,0-2 1 0,0 0 9 15,0 1-8-15,0 0-1 16,-2-1 0-16,0-1 7 0,2 2-6 0,-2-2 1 15,1 1 0-15,-1-1 1 0,0-1-1 0,0 3 3 16,0-3-29-16,0 0 16 0,0 0 9 0,0 2-2 16,0 0 1-16,0 2-1 0,0 3 1 0,-7-2 45 15,-3 4-21-15,1 0 1 0,0-2-22 0,1 0 4 16,-3 3-3-16,0-1 5 0,1-1-4 0,1-1-10 16,1 1 11-16,1-3 5 15,1 1-4-15,0 0-6 0,1-5 5 0,3 3-1 16,0-4 14-16,0 2-14 0,2-2 0 0,0 0-8 15,0 0 42-15,0 0-31 0,0 0-3 0,0 0-35 16,0 0-2-16,0 0 39 0,6 0-2 0,1 0-42 16,3 0-1-16,1 2 35 0,-2-2 2 0,3 2-12 15,-1-1 10-15,0 2-8 0,-1-2 7 0,-1 4 6 16,-2-2-7-16,1 1-3 0,0-2 2 0,-3 5 1 16,1-3-1-16,-3 2-3 0,1-1 5 15,-2 2 7-15,0-1-6 0,-1 1-3 16,-1 1 3-16,0 2-8 0,0 3 6 0,-1-2 42 15,-7 2 0-15,-3 1-39 0,0 0 0 0,0 0-46 16,-2-5 22-16,-1 0 3 0,2-3-45 0,-2-1 30 16,5-3 1-16,0-2-241 0,1 0 129 0,4 0 50 15,0 0 35-15,4-5-298 0,0-7 163 0,4 3 73 16,15-3 48-16</inkml:trace>
  <inkml:trace contextRef="#ctx0" brushRef="#br0" timeOffset="85611.3">14215 12148 299 0,'0'-4'0'0,"-1"3"0"0,-2-1 0 0,3 0 0 0,-2-1 0 0,2 3 270 0,-2-1-118 0,2 1-60 0,0 0 165 16,0 0-117-16,0 0-53 0,0 9-27 15,0 7 147-15,0 1-88 0,0 2-34 0,0 3 46 16,0 0-49-16,0 4-25 0,0 1 0 0,0-1 12 16,0-3 8-16,0 7-45 0,-2-4 1 0,-1-1-33 15,-1-5 33-15,2 1 0 0,-1-5 8 0,-1-2-38 16,0-7 0-16,4 1 30 0,-2-6-50 0,2-1 24 16,-2-1 9-16,2 0-20 0,0-1 33 15,0-20-14-15,0-2 10 0,2-6-21 0,8-5-135 16,2-8 68-16,2 2 37 0,1 2-65 0,2-2 47 0,-3 7 14 15,2-3 0-15,0 4-67 0,-2 4 41 16,-1 5 8-16,-2 2 91 0,1 7-37 0,-5 1-21 16,0 7-9-16,1 0 200 0,0 4-94 0,-3 2-47 15,2 0-14-15,-1 6 187 0,0 9-98 0,0 9-27 16,-1 5-30-16,-3 3 71 0,0 14-46 0,-2 4 82 16,0 9-68-16,0 3-29 15,-6 6-1-15,1 7 55 0,-1 2-42 0,2 3-13 16,0-3-9-16,1-3 75 0,3-5-47 0,0-14-25 15,0-1 1-15,3-11 141 0,9-2-198 0,-1-7 0 16,5-7 0-16,-6-10 0 0,5-4 0 0,1-8 0 16,2-5-171-16,3-1 137 0,-2-16 34 0,3-15-279 15,-1 2 144-15,3-15 38 0,-3-1 47 0,-1 0-255 16,-1-3 136-16,2 0 68 0,-6 6 27 16,6-6-64-16,-7 13 53 0,0 2 26 0,-5 14 0 0,-1 3 27 15,-3 6-9-15,0 3 226 16,-4 4-109-16,1 3-54 0,0 1-27 0,2 9 255 15,-2 8-140-15,-2 6-28 0,0 4-46 0,1-5 305 16,1 4-154-16,0-5-77 0,2 3-31 0,1-3-67 16,2-1 20-16,0-3 1 0,0-4 0 0,2-2 0 15,-1-3 8-15,0-1-553 0,1-3 268 0,0-4 104 16,-1 0 76-16,1 0-589 0,0-2 301 0,0-10 164 16,-2-1 78-16,-4-2-407 15,1-3 242-15</inkml:trace>
  <inkml:trace contextRef="#ctx0" brushRef="#br0" timeOffset="85767.57">14863 12203 1853 0,'-4'-13'0'0,"2"7"0"0,2 0 0 0,0 3 0 0,0-3 0 0,0 4 0 0,0 0 0 0,0 1 0 0,0-1 156 0,5 2-54 0,2 0 39 0,2 0-54 0,0 0-27 0,3 7 0 15,-3 2-153-15,2 3 71 16,-1-1 23-16,-1 0-470 0,0 1 251 0,1-1 125 15,-1 1 63-15,2 0 40 0</inkml:trace>
  <inkml:trace contextRef="#ctx0" brushRef="#br0" timeOffset="85983.4">15152 12099 1465 0,'11'-5'0'0,"3"3"0"0,-1 0 0 0,2 2 0 0,-2 0 0 0,2 2 0 0,2 13 0 0,0 2 271 0,-1 6-119 0,2 5 367 15,-4 4-235-15,4 7-129 0,-4 1-62 0,0 3 129 16,-3 2-94-16,-2 4-48 0,-1-1-16 0,-4 5 167 16,-2-2-99-16,-2 2-50 0,0-3 135 0,0-1-217 0,-9-7 0 15,-9 7 0 1,1-8-315-16,-3-2 196 0,-3-5 76 0,0-8-570 0,-3-2 328 0,-1-5 109 0,2-3 89 16,6-8-28-1,2-4-314-15,5-4 197 0</inkml:trace>
  <inkml:trace contextRef="#ctx0" brushRef="#br0" timeOffset="87218.02">16043 12186 821 0,'-6'-2'0'0,"1"0"0"0,2 0 0 0,1 0 0 0,-2 1 0 0,1 1 0 0,-1 0 184 0,0 0-68 15,1 0-45-15,-1 0 56 0,-1 0-48 0,0 3-22 16,0 8-1-16,-3 7 67 0,-1 5-48 0,-1 2-22 15,-6 9 0-15,-1 2 39 0,-2 5-30 0,-2 2 8 16,-3 3-1-16,1-2 0 0,-1-4-37 0,3-6 35 16,0-2-35-16,3-10 9 0,-5 4-8 0,6-9 29 15,1-4-29-15,-2-4 0 0,4 0 0 16,2-4 54-16,3-1-31 0,1-4 0 0,3 2-24 16,3-2 37-16,0 0-1 0,2 0-27 15,0 0-8-15,2 0-17 0,13 0 17 0,6 0 0 16,5-2-23-16,-4 0 9 0,10 0 13 0,0 0-14 15,3 2 14-15,0-2 1 0,-1 2 0 0,1 0-49 16,1 0 12-16,-2 0 0 0,-4 0 11 0,-2 4-76 16,-7 2 34-16,0-1 28 0,-5 1-50 15,-3-3 32-15,-1 3-7 0,-5-5 45 0,-1 2-15 0,-3-3 3 16,2 0-15-16,-3 0 137 0,-2-3-60 0,0-7-30 16,0-7 3-16,0-4 20 15,-7-4-16-15,0-2 1 0,0-4-1 0,-2-2-30 16,-3-5 38-16,1-5-24 0,0 3-166 0,-3-2 80 15,3 0 42-15,-1 8 0 0,3 6 37 0,0 1 2 16,-1 5-31-16,1 6-341 0,3 6 149 0,1 0 88 16,3 5 26-16,0 3 34 0,1 1 1 0,1 1 22 15,0 0 0-15,0 0-108 0,9 0 46 0,3 5 35 16,4 5-332-16,2-3 180 16,7 4 89-16,1 0-422 0</inkml:trace>
  <inkml:trace contextRef="#ctx0" brushRef="#br0" timeOffset="87601.7">16521 12300 981 0,'8'-16'0'0,"0"1"0"0,-5-1 0 0,1-2 0 0,-2-3 0 0,-1-2 0 0,-1 3 0 0,0-1 0 0,0 0 140 0,0 6-46 0,-1-3-34 15,-3 5 116-15,-3 1-71 0,-1 5-37 0,-2 2 1 16,-1 3 38-16,-1 2-41 0,-4 0 0 0,-3 7 7 15,3 8-19-15,-5 5-1 0,1 5-12 0,-1-1 56 16,0 3-32-16,4-1 0 0,2-1-32 0,4-2 42 16,5-1-12-16,3 0-9 0,3 0 78 0,0 3-49 15,3-4-25-15,10 1-1 0,0-3 41 0,8 2-37 16,0-5 0-16,0 2-49 0,-1-2 20 16,1-1 1-16,-5-2 8 0,3 4-103 15,-4-2 48-15,-1 2 23 0,-5 2 0 0,-4 0-124 16,-3 0 67-16,-2 2 16 0,0 1 25 0,-7-1-60 15,-6-1 35-15,-3-5-12 0,-5 4 7 0,0-6 5 16,-2-1 19-16,-2-3-12 0,2-2 10 0,0-1-10 16,-5-2 9-16,8-3-138 0,0 1 66 0,3 1 34 15,6-3 0-15,4 0-246 0,2 0 138 16,5 0 64-16,0-3 33 0,16-4-134 16,7-4 84-16,5 0 32 0,1-4-338 0,1 1 194 15</inkml:trace>
  <inkml:trace contextRef="#ctx0" brushRef="#br0" timeOffset="87787.23">16657 12586 721 0,'11'-4'0'0,"-1"2"0"0,-5 1 0 0,-1 1 0 0,-2 0 0 0,0 0 182 0,-2 0-75 0,0 1-37 0,0 10 429 15,0 5-233-15,0 2-109 16,0 1-66-16,0 3 299 0,0 3-179 0,0-2-89 0,0-2-45 0,0 3-14 16,0-4-8-16,3-2-22 15,6 2-103-15,1-5 51 0,1-4 26 0,0-2 8 16,3-3-172-16,0-5 94 0,2-1 48 0,0 0-507 15,3-12 266-15,-4-3 45 0,4-6 99 0,-3-1-373 16,-5-1 226-16,-2-3 114 0,-2-6 55 0</inkml:trace>
  <inkml:trace contextRef="#ctx0" brushRef="#br0" timeOffset="87923.37">16859 12165 1483 0,'-5'-12'0'0,"1"3"0"0,2 8 0 0,0-1 0 0,1 0 0 0,-1 2 0 0,0 0 0 0,2 11 0 0,0 1 236 15,0 1-102-15,0 2-42 0,0 0 72 0,0-1-65 16,0 6-33-16,0-4-156 0,0 1 70 0,2 1 22 16,5-2 0-16</inkml:trace>
  <inkml:trace contextRef="#ctx0" brushRef="#br0" timeOffset="89626.11">17494 12335 1245 0,'-6'0'0'0,"5"0"0"0,-3 0 0 0,2 0 0 0,2 0 0 0,-2 0 0 0,2-3 0 0,0 1 0 0,0 2 0 0,4 0 198 0,10-1-87 0,9-1-39 15,0 0 0-15,5-2 213 0,0 0-126 0,2 2-55 16,2-3 124-16,-2 1-97 16,2 0-50-16,2 2-11 0,-2-1 0 0,-2 0-29 0,0 2-8 0,-2-1-111 15,-6 2 56-15,1 0 27 16,-2 0 8-16,-3 0-234 0,-2 0 126 0,-5 0 64 16,-2 0 16-16,1 0 20 0,-6 0-58 0,-1 0-259 15,-1 0-184-15,0 0 232 0,-2 0 116 0,0 0-211 16,0 0 155-16,0-7 90 0</inkml:trace>
  <inkml:trace contextRef="#ctx0" brushRef="#br0" timeOffset="89857.49">17796 11917 1564 0,'-9'-2'0'0,"1"1"0"0,3-1 0 0,-1 2 0 0,3 0 0 0,1 0 0 0,0 0 0 0,2 0 0 0,0 14 217 16,0 7-84-16,2 6-54 0,5 3 136 0,2 2-91 15,1 9-46-15,-1-2-22 0,-3-1 215 0,1 11-123 16,-1-3-57-16,0 5 69 0,-3-1-63 0,1 4-33 16,-2 1 9-16,0-2-138 0,0 0 49 0,-2-6 25 15,1-7-1-15,1-2-254 16,0-9 148-16,0 3 61 0,0-11-160 0,-1-3 58 16,-1-4 74-16,3-4-493 0,-3-3 255 0,2-3 139 15,-2-2 66-15</inkml:trace>
  <inkml:trace contextRef="#ctx0" brushRef="#br0" timeOffset="90342.4">18627 11636 1316 0,'-8'-11'0'0,"4"3"0"0,2 5 0 0,-2 0 0 0,2-1 0 0,1 2 0 0,-1 1 0 0,2-1 0 0,0 2 0 0,0 0 174 0,0 0-75 0,0 5-34 16,0 8 75-16,0 3-54 16,2 5-27-16,1 1 105 0,3 8-70 0,-2 2-30 15,0 7-1-15,-2 4 44 0,-2 6-37 0,0 4 8 16,0 0-46-16,0 1 77 0,0 1-38 0,0-6 0 15,-2 1-13-15,2-8 7 0,0 7-32 0,0-9 0 16,0-4-83-16,2 0 41 0,0-4 21 0,1-9-74 16,1 0 44-16,-2-2 25 0,1-5 0 15,-1-8-344-15,0-2 140 0,-2-2 95 16,0-2 2-16,0-2-370 0,0 0 219 0,2 0 109 16,0-9-299-16,4-6 196 0</inkml:trace>
  <inkml:trace contextRef="#ctx0" brushRef="#br0" timeOffset="90534.42">18839 12191 1437 0,'5'-3'0'0,"1"1"0"0,-1 2 0 0,1 0 0 0,-2 0 0 0,0 0 0 0,0 0 0 0,-1 2 0 0,3 3 261 0,-1 5-115 0,1-1-56 0,0 5 268 16,-2-1-154-16,1 1-90 0,-3 4-40 0,0 1 42 15,0 0-42-15,-1-3-20 0,-1 1-122 0,0-2 46 16,0-4 27-16,0 0 1 0,0-3-381 0,0-2 204 15,0-3 110-15,0-1-545 0,0-2 252 0,0 0 168 16,0 0 42-16,0-13-288 0</inkml:trace>
  <inkml:trace contextRef="#ctx0" brushRef="#br0" timeOffset="91050.35">19008 11826 1336 0,'10'0'0'0,"2"7"0"0,-1 4 0 0,1 2 0 0,-1 4 0 0,0 3 0 0,1 5 0 0,-1 2 0 0,0 3 0 0,1 2 432 0,-3 0-199 0,-2-1-100 0,-1 3 211 15,-2-3-147-15,-2 2-86 16,0-4-39-16,-1-1 41 0,-1-7-40 0,0 3 0 16,2-5-55-16,-2-7-7 0,0-2 22 0,0-3 0 15,0-4-144-15,0 0 72 0,2-3 44 0,-2 0-82 16,0 0 54-16,0 0 19 0,0-3-1 0,0-4 45 15,0-2-26-15,0-6-44 0,2 1 32 0,3-4 60 16,1 2-28-16,4-3 0 0,-1-2 9 0,4 2-20 16,0 0-12-16,0 2 41 0,3 4-66 15,-4 2 59-15,2 3-22 0,-3 6-26 16,2 2 0-16,-1 0 18 0,-1 1 6 0,0 12-41 16,-3 6 35-16,-1 5-7 0,-3 1 5 0,-1 1 24 15,-1-1-1-15,0 0-21 0,0 0-2 0,1-1 2 16,-2-3-2-16,1-4 56 0,0-6-10 0,0-2-27 15,0-3-11-15,1-2-73 0,1-4 36 0,3 0 1 16,3-6 35-16,3-15-89 0,3-5 39 0,-2 0 14 16,2-4-1-16,0 2-104 15,1 0 59-15,-2 5 14 0,0-1-18 0,2 4 18 16,-4 6-1-16,0 3 11 0,0 5 62 0,-1 4-17 16,1 0-31-16,-2 2-10 0,0 4 9 0,-2 11-1 15,0 4 1-15,-2 1 439 0,-2 7-203 0,1-1-84 16,-1-2-54-16,1 1 64 0,0-5 73 0,0 3-210 15,-1 0-240-15,1-5 165 0,-1-1 54 0,3-2 27 16,-2-3-323-16,1-1 154 0,0 0 86 0,3 0-838 16,-2-1 441-16,-1 1 221 0</inkml:trace>
  <inkml:trace contextRef="#ctx0" brushRef="#br0" timeOffset="93291.78">18790 12867 332 0,'0'0'0'0,"0"0"0"0,0 0 0 0,0 0 0 0,2 0 0 0,-1 0 201 0,1 0-76 0,0 0-50 16,0 2-21-16,2-2 159 15,-2 3-89-15,2 0-46 0,0 1 126 0,-3 3-90 16,1 1-40-16,-2 3 34 0,0 2-38 0,0 3 1 16,-7 4-30-16,-9 3 40 0,2 0-25 0,-4-1 1 15,2-1-24-15,-1-2-68 0,2-3 42 0,-2 1-9 16,2-2-165-16,0-4 99 0,2-2 51 0,3-5 25 15,1 0-348-15,0-4 148 0,3 0 93 0,0 0-133 16,2-8 99-16,2-8 48 16,2-13 18-16</inkml:trace>
  <inkml:trace contextRef="#ctx0" brushRef="#br0" timeOffset="93484">18698 12657 1255 0,'0'-9'0'0,"0"5"0"0,-2 3 0 0,2 1 0 0,0 0 0 15,0 0 0-15,0 7 0 0,0 5 0 0,5 4 0 0,11 3 485 0,2 3-230 0,1 1-111 0,4 3-56 0,-3-1 276 16,5 0-166-16,-3 4-74 0,1-1 7 0,-1 1-50 16,-3-1-23-16,2 0-1 15,-1 0-191-15,-1 0 91 0,-2-4 34 0,-2 1-159 16,-2-6 100-16,1 0 51 0,-3-3 24 0,2-2-513 16,-4-6 180-16,2-3 153 0,-1-3 26 0,1-2-345 15,-2 0 229-15</inkml:trace>
  <inkml:trace contextRef="#ctx0" brushRef="#br0" timeOffset="93653.22">19119 12898 853 0,'-6'-4'0'0,"4"4"0"0,0 0 0 0,2 0 0 0,0 0 35 0,0 0 395 0,8-2-191 16,5 2-106-16,6 0 135 0,-1-2-118 0,3 1-58 15,0-2-30-15,-1 2 147 0,1 1-92 0,2 0-42 16,-3 0-349-16,-1-2 153 0,0 2 77 0,-1-3 47 15,0 2-565-15,-4-1 291 0,2-2 146 0</inkml:trace>
  <inkml:trace contextRef="#ctx0" brushRef="#br0" timeOffset="93899.05">19372 12682 955 0,'-5'-2'0'0,"-1"0"0"0,4 2 0 0,1 0 0 0,-2 0 0 16,3 0 0-16,0 0 351 0,3 4-159 0,6 5-80 0,5 1-32 0,4 1 92 15,4-1-70-15,0 2-35 0,1 0 35 0,3-1-41 16,-5-3-20-16,8 3-9 16,-11-2-189-16,3 0 94 0,-5 3 48 0,-2-1-157 15,-5 1 111-15,-4 0 43 0,-3 4 25 0,-2 0-108 16,0 5 24-16,-14-1 39 0,-5 3-39 0,-1 0 86 16,-5-1-62-16,-2-1 25 0,1 0-31 0,-2 0 202 15,0-4-80-15,-1 0-14 0,6-1 29 0,2-5-41 16,1-2 6-16,11-3-281 0,2-2 123 0,3-2 60 15,4-2 28-15,2 0-436 16,15-8 215-16</inkml:trace>
  <inkml:trace contextRef="#ctx0" brushRef="#br0" timeOffset="94156.77">19755 12873 804 0,'3'2'0'0,"-3"9"0"0,0 1 0 0,0 1 0 0,0 0 0 0,0 0 244 0,0 4-97 0,0 0-62 15,0 0 300-15,0-2-177 0,5-1-87 0,2-2 52 16,4-1-62-16,1-1-43 0,3-5 0 0,0-3-161 16,0-2 62-16,4 0 32 15,-3-5 9-15,5-14-191 0,-3 0 106 0,-6-4 55 16,-1 1 26-16,-4 4-134 0,-5-5 80 0,-2 0-58 16,0 1-15-16,-5 1 7 0,-10-2 41 0,-4 7 135 15,5 2-56-15,-11 1-16 0,6 7 1 0,-5 1 165 16,1 3-88-16,1 2-27 0,2 0-24 0,2 0 7 15,7 4 1-15,1 3 15 0,7 1-30 0,1 1-423 16,2 5 204-16</inkml:trace>
  <inkml:trace contextRef="#ctx0" brushRef="#br0" timeOffset="94930.6">20247 11998 846 0,'-9'-13'0'0,"2"6"0"0,-1 1 0 0,2 2 0 0,-1 2 0 0,1 0 0 0,1 0 0 0,1 1 261 0,0-1-106 0,3 0-65 15,1 2-29-15,0 0 103 0,0 0-66 0,10 0 105 16,15 0-77-16,5 0-51 0,9 2-21 16,4-2 0-16,5 0 94 0,-2 0-57 0,-4 0-46 15,10 0-12-15,-6 0 0 0,-11 0-1 0,2 0 1 0,-3 0-114 16,-7 0 65-16,3 0 21 0,-8 0-93 0,-2 0 61 15,-4 0 29-15,-1 2-349 16,-5-2 154-16,-5 0 96 0,0 0 4 0,-3 1 38 16,-2-1-344-16,0 0 182 0,0 2 85 0,-16-2-242 15</inkml:trace>
  <inkml:trace contextRef="#ctx0" brushRef="#br0" timeOffset="95302.69">20232 11968 960 0,'-12'0'0'0,"2"0"0"0,4 0 0 0,4 0 0 0,2 0 0 0,0 0 0 0,0 0 319 0,9 4-143 16,7 2-63-16,2 1 116 0,5 2-98 15,0 1-49-15,1 1-24 0,-2 0-1 0,-3 3-16 16,6 0-8-16,-11-1 202 0,4 3-100 0,-4 0-52 16,0 0-25-16,-5 1-113 0,-2-1 39 0,-3 1 25 15,-4 2 0-15,0 0-176 0,-2 2 100 0,-10-2 58 16,-8 0-87-16,0 3 13 0,-2-4 44 15,-5-1-38-15,1-4 10 0,3-2-9 0,-4 3 27 0,6-9 155 16,0 1-66-16,6-2-36 16,5-4 0-16,1 0 303 0,5 0-154 0,2 0-53 15,1 0-46-15,1 0 233 0,0 0-127 0,11 0-55 16,10 0-34-16,3 0 1 0,4 0-39 0,3-2 0 16,2 0 69-16,1 0-26 0,0 0-9 0,1 2-74 15,3-2 0-15,-1 1 40 0,-1-1 0 0,0 0-134 16,-1 0 64-16,-3-2 34 0,-2 1 0 0,-7-2 14 15,1 2 18-15,-5 1-28 0,-5 0-919 0,-3 1 444 16,-4-2 220-16,-3 3 110 16,-3 0-164-16,1 0 129 0,-2 0 77 0,-3 4-381 15</inkml:trace>
  <inkml:trace contextRef="#ctx0" brushRef="#br0" timeOffset="95544.78">20383 12543 1334 0,'-4'5'0'0,"1"6"0"0,1-1 0 0,-1 1 0 0,-1 2 0 0,2 3 0 0,1 0 0 0,-1 9 224 15,0-2-96-15,0 7-47 0,0-6 137 0,2 8-97 16,0-4-44-16,0 0-22 0,0 0 0 0,4-2-22 16,5-6 8-16,3-2 196 0,-1-1-102 0,3-4-51 15,-2-3-26-15,1-3-146 0,-1-6 69 0,1-1 21 16,-1 0-268-16,-2 0 149 0,1-1 75 0,-2-8 13 15,-2-4-463-15,-3 1 235 16,-3-1 113-16,1-2-117 0,-2 0 114 0,0-3 57 16,0-2 20-16,-3-4-239 0</inkml:trace>
  <inkml:trace contextRef="#ctx0" brushRef="#br0" timeOffset="95682.37">20418 12490 601 0,'-9'-15'0'0,"1"4"0"0,2 4 0 16,1 3 0-16,1-2 0 0,3 3 0 0,-1 2 407 0,2-1-188 0,0 2-92 0,0 0-48 0,0 0 264 15,0 0-147-15,0 2-85 0,5 6 11 0,2 0-45 16,2 0-22-16,0 4 0 16,2-3-14-16,2 1-8 0,0-1 0 0,5-1-665 15,0-1 333-15</inkml:trace>
  <inkml:trace contextRef="#ctx0" brushRef="#br0" timeOffset="95832.96">20673 12556 973 0,'9'0'0'0,"2"3"0"0,-2-3 0 0,3 0 0 0,-5 0 0 0,2 0 0 0,0 0 0 0,1 0 247 0,3 0-107 15,-1 0-54-15,-3 0-180 0,0 0 59 0,3 0 34 16,-3 0 0-16,-2 3-426 0,-1 2 211 0</inkml:trace>
  <inkml:trace contextRef="#ctx0" brushRef="#br0" timeOffset="95983.04">20689 12710 815 0,'-12'5'0'0,"5"-1"0"0,3 2 0 0,1-3 0 0,-1-1 0 0,4-2 224 0,-2 0-95 0,2 0-49 15,0 0-23-15,0 0 135 0,11 0-84 0,3 0-37 16,2 0-1-16,3 0 56 0,1-2-47 0,1-1-297 16,2-1 121-16,-3 0 65 0,-1 2 32 0,0 1-503 15,-2 1 266-15</inkml:trace>
  <inkml:trace contextRef="#ctx0" brushRef="#br0" timeOffset="96153.58">21006 12533 761 0,'-4'0'0'0,"1"0"0"0,1 0 0 0,-2 4 0 0,4 3 0 0,-1 5 249 16,1 1-111-16,0 4-53 0,0 1 329 0,0 2-191 15,1 0-94-15,1 2 38 0,4 5-71 0,-3-8-32 16,3 3 0-16,-1-3-343 0,3 0 155 0,-2-4 87 15,-1-2 31-15,1-4-496 16,-1 0 257-16,2-2 129 0</inkml:trace>
  <inkml:trace contextRef="#ctx0" brushRef="#br0" timeOffset="96782.2">20407 11625 505 0,'-8'-20'0'0,"1"6"0"0,1-1 0 0,-1 1 0 0,4 3 0 0,-2 2 0 0,1-1 187 0,2 4-69 0,2 3-47 15,-1 1 0-15,1 0 224 16,0 2-131-16,0 0-66 0,5 2-24 0,7 7 158 16,-1 3-100-16,1 1-49 0,0 2-25 0,-2 0-1 15,0 2-16-15,-3-2 138 0,-2 0-73 0,-1 0-36 16,-2-2-1-16,-2-2-65 0,0 0 9 0,0-4 20 16,0 0 0-16,0-4-70 0,-2-1 35 0,-3-2 0 15,-1 0 42-15,-2 0-110 0,4-5 51 0,1-9-7 16,3-4-127-16,0-5 65 15,0-4 27-15,3-5-96 0,9-3 62 0,4-3 38 0,0 5 4 16,0 1-26-16,2 2 18 0,-6 12 0 16,0-2 28-16,-3 11 123 0,-1 2-61 0,-1 5-39 15,1 2 273-15,0 0-138 0,-3 14-59 0,0 13-37 16,1 3 388-16,-2 6-188 0,0 8-90 0,-2-11 162 16,2 4-134-16,-1-2-67 0,1-5-34 0,1-5 11 15,4 2-8-15,-2-6-37 0,0-3 1 0,0-5-122 16,2-3 60-16,-4-3 40 0,2-1-9 0,-1-4-419 15,-3 1 225-15,1-3 113 16,1 2-725-16,-2 0 377 0,-1 4 202 0</inkml:trace>
  <inkml:trace contextRef="#ctx0" brushRef="#br0" timeOffset="105925.33">21735 11691 945 0,'0'-15'0'0,"0"5"0"0,0-5 0 0,2 2 0 0,0-2 0 0,1-3 0 0,1-1 68 0,0 5-35 0,-1-3 8 0,1 2-14 16,-1-1 5-16,-1 4 1 0,-1 1 0 16,-1 2-1-16,0-2 9 0,0 2-8 15,-3 4 37-15,-5 0-37 0,-2 2-1 0,0-1 9 16,-2 4-20-16,-1 0 12 0,1 0 0 0,1 0 35 15,0 2-35-15,1 3 7 0,1 7-7 0,0 0 33 16,2 3 0-16,-2 5-33 0,4 3 0 0,0 5 69 16,1 4-39-16,0 8 0 0,2 7-30 0,1 1 52 15,-4 6-26-15,3 5 9 0,0 6 61 0,-1-3-47 16,1 2-25-16,0 0 0 16,0 0 0-16,2-6 8 0,0 13-32 0,0-9-105 15,0-9 53-15,0 3 26 0,2-3-1 0,0-10-187 16,3-1 101-16,-1-5 33 0,-1-5-105 0,-1-7 53 15,-1-3 48-15,-1-5-23 0,0-4-225 0,0-2 133 16,-8-5 66-16,-3-4-226 0,0-2 146 0,-1 0 66 16,2-8 44-16,-3-16-285 0</inkml:trace>
  <inkml:trace contextRef="#ctx0" brushRef="#br0" timeOffset="106108.84">21300 12105 950 0,'-9'0'0'0,"8"0"0"0,-1 0 0 0,0 0 0 0,2 0 0 0,0 0 169 0,5 0-68 0,13 0-26 16,8 9 105-16,4-1-73 0,4-1-37 0,1 3 28 15,3-1-33-15,-1 0 8 0,0-1-40 0,-4 2-228 16,-3-3 114-16,-1 2 57 16,-2-2 28-16,-4 0-391 0,1-1 197 0,-3-1 102 15,-1-2-360-15</inkml:trace>
  <inkml:trace contextRef="#ctx0" brushRef="#br0" timeOffset="106345.79">22020 11778 1091 0,'0'-14'0'0,"-3"6"0"0,-3 5 0 0,-2-2 0 0,-3 4 0 0,2 1 0 0,-5 0 0 0,3 9 0 16,1 13 294-16,-2 6-131 0,4 5-65 0,-3 6 158 0,3 2-112 15,5-5-47-15,-3 11-37 0,2-6 50 0,3 1-39 16,1-7 0-16,0 2-26 0,0 2-4 0,0-3-8 16,1-3 0-16,10-4-66 0,3-1 33 15,1-2 0-15,2-10 41 0,3 2-310 0,-1-9 152 16,6-2 51-16,-2-5-460 0,-2-2 224 0,2 0 117 16,-2-2 81-16,-1-9-309 0</inkml:trace>
  <inkml:trace contextRef="#ctx0" brushRef="#br0" timeOffset="106541.27">22144 12023 777 0,'0'0'0'0,"0"0"0"0,0 0 0 0,0 2 0 0,2-2 0 0,5 1 0 0,9 2 426 0,0 0-196 0,7-2-99 15,2 4-49-15,1-3 217 0,-1-2-125 0,7 1-75 16,-4 2-29-16,-1 0 0 0,-4-1-38 0,0 0-260 15,0-2 139-15,-3 2 56 0,-1-2 34 0,-3 1-190 16,-2-1 111-16,-3 3 56 0,-1-3 20 0,-1 0-600 16</inkml:trace>
  <inkml:trace contextRef="#ctx0" brushRef="#br0" timeOffset="107089.8">22652 11906 1058 0,'0'0'0'0,"0"0"0"0,0 0 0 0,0 0 0 0,2-2 0 0,9-1 0 0,3-2 0 0,4 0 188 0,6 0-78 0,1-1-38 16,2-2 108-16,-2 2-65 16,5-3-45-16,-2 1-66 0,0 2 29 0,2-2-1 15,-3-1 1-15,-2 1-137 0,3-1 64 0,-3-1 37 16,-2-1-1-16,-4 1-134 0,-1-1 79 0,0-2 52 15,-4-2-25-15,-2-2-56 0,-5 2 3 0,-1-1 39 16,-4-2-15-16,-2 4-6 0,0-1 8 0,-9 5 29 16,-9 1 102-16,-4 3-49 0,-4 4-24 0,-6 2 125 15,-10 0-59-15,3 13-39 0,-2 4-2 16,4 5 105-16,0 1-51 0,12-1-30 16,2 1-1-16,9-4 34 0,5 5-13 0,7-1-21 15,2 0 63-15,2-3-31 0,15 1-8 0,3-1-38 16,3-1 25-16,2 0-26 0,-1-2 1 0,5-2-50 15,-4-2 20-15,0-1 1 0,-6-2 29 0,-1 2-68 16,-2-1 30-16,-5 3 17 0,-3-2-7 0,-6 4-20 16,-2-4 0-16,0 6 34 0,0-1 45 0,-12-1-9 15,-1 0-42-15,-2 2-12 0,4-1 153 0,2-2-62 16,3-3-34-16,3 1 4 16,1 0 16-16,2 0-23 0,0-1 1 0,5 1-99 15,4-1 47-15,2 4-9 0,3-4 38 0,-3 1-136 16,-2 2 66-16,-1 1 22 0,-3-3-42 0,-1 4 15 15,-2-2 28-15,-2-1-18 0,0 2-42 0,-6-3 16 16,-7 0 21-16,0-1-26 0,-6-2 23 0,1 0-13 16,-1-1 32-16,-1-3-148 0,4 0 62 0,4-5 38 15,3-1-1-15,2 0-270 0,5 0 154 0,2-1 76 16,0-9-144-16,11-3 114 16,10-4 54-16</inkml:trace>
  <inkml:trace contextRef="#ctx0" brushRef="#br0" timeOffset="107250.58">23187 12259 594 0,'5'6'0'0,"1"9"0"0,-1-1 0 0,-3 2 0 0,1-1 167 0,-3 2-67 0,0 0-26 0,0 1 228 15,0 1-135-15,0-1-67 0,0-3-34 0,2-1 114 16,0-3-66-16,3 1-45 16,0-3 1-16,3-1-217 0,0-4 90 0,1-3 45 15,4-1-333-15,-1 0 185 0,0-1 96 0,1-9 48 16,1-3-237-16,-1-1 79 0</inkml:trace>
  <inkml:trace contextRef="#ctx0" brushRef="#br0" timeOffset="107370.26">23375 11996 777 0,'-4'-9'0'0,"0"5"0"0,3 3 0 0,-1-2 0 0,0 3 0 0,2 0 0 0,0 0 0 0,0 0 79 15,0 0-14-15,2 4-9 0,3 5-23 0,2 3-224 16</inkml:trace>
  <inkml:trace contextRef="#ctx0" brushRef="#br0" timeOffset="107541.8">23562 12309 636 0,'0'5'0'0,"0"0"0"0,2 3 0 0,0-3 0 0,-2 1 135 0,0 2-52 0,0 1-25 16,-4 0 1-16,-3 1 193 0,-2 3-114 0,-1-2-52 15,-1 2-27-15,-1 1-90 0,3-1 32 0,2-4 8 16,0 3-309-16,1-5 161 0,3-4 80 0,3 1 40 16</inkml:trace>
  <inkml:trace contextRef="#ctx0" brushRef="#br0" timeOffset="107723.95">23600 12069 1521 0,'0'-10'0'0,"2"5"0"15,9 4 0-15,0-5 0 0,-2 2 0 0,2 1 0 0,-1-1 0 0,1 1 0 0,3 0 183 0,-1-1-75 0,1 3-142 0,-2-1 33 0,0 0 9 16,-1 2 25-16,0 0-494 16,3 0 235-16,-3 0 118 0,1 0 59 0</inkml:trace>
  <inkml:trace contextRef="#ctx0" brushRef="#br0" timeOffset="108258.7">24000 11833 950 0,'0'-7'0'0,"-2"-1"0"0,0 4 0 0,0 2 0 0,2 2 0 0,-1 0 0 0,-1 6 0 0,2 8 160 16,0 1-64-16,-2 5 140 0,2 4 53 0,-2 2-133 15,2-6-61-15,-2 5 1 0,2-2-32 0,0 0 0 16,0-2-23-16,0-6-130 0,0 1 61 0,0-7 31 15,0 1-1-15,0-4-49 0,0-3 48 0,0-1-9 16,2-2-137-16,2 0 89 0,3-11 2 0,0-7-72 16,2-2 30-16,0-6 7 0,-2 0 32 0,3-2 31 15,1-7-6-15,0-5 1 0,1 6-16 16,1-9 44-16,4 9 0 0,-3 0-17 16,2 2-8-16,-3 12 33 0,-3-1-13 0,2 6 25 15,-4 5 194-15,-1 7-98 0,1 1-58 0,-2 2 197 16,-1 2-102-16,-2 15-48 0,0 8-37 0,-2 13 151 15,-1 2-91-15,0 5-46 0,0 5-15 0,-7 4 83 16,-2 3-56-16,-1 9-30 0,-1-6 1 0,2 2-6 16,2-5 9-16,0 12-32 15,2-7-40-15,5-10 39 0,0 4 1 0,0-10-128 0,0-10 71 0,7-6 25 16,3-10 0-16,5-5-229 16,0-8 123-16,2-7 32 0,4 0 42 0,0-7-298 15,2-10 151-15,-4-7 62 0,-1-4-79 0,3-10 81 16,-5 5 32-16,2-14 9 0,-2 3-25 0,-3 0 32 15,0 12 1-15,-2-6-28 0,-4 12 25 0,-1 1 36 16,-3 6-1-16,0 8 243 0,-1 4-121 0,-2 3-61 16,0 1-39-16,0 3 347 0,0 0-176 0,0 14-46 15,0 3-57-15,0 2 199 0,0 3-104 16,0 6-63-16,0-3-29 0,0-3-16 16,0 1-11-16,6-2 8 0,3-5-184 0,0-1 88 15,3-5 44-15,-2-3-405 0,4-3 218 0,-3-2 68 16,4-2 68-16,-3 0-478 0,-3 0 254 0,0-4 126 15</inkml:trace>
  <inkml:trace contextRef="#ctx0" brushRef="#br0" timeOffset="108401.77">24573 11846 980 0,'0'0'0'0,"0"0"0"0,0 0 0 0,4 1 0 0,3 6 0 0,-2 0 120 0,6 3-44 0,-4-1-22 0,2 2 35 15,1 2-29-15,-3-2 9 0,1 3-36 0,-3-3-446 16</inkml:trace>
  <inkml:trace contextRef="#ctx0" brushRef="#br0" timeOffset="108656.13">24897 11598 1442 0,'9'-7'0'0,"7"7"0"0,7 3 0 0,-2 13 0 0,-3 3 0 0,-1 5 0 0,-2 5 0 0,1 7 381 0,-2 10-178 0,0 4-85 16,-6 3 368-16,-2 3-227 16,-2-3-113-16,-2 1 96 0,-2 1-108 0,-2-5-51 15,-9 1-25-15,-6-4-62 0,-1-2-1 0,0-6 46 16,-8 5-8-16,1-7-225 0,0-5 113 0,-7-5 56 15,2-7 36-15,-11 1-626 0,2-4 245 0,-2-4 184 16,-2-12-823-16</inkml:trace>
  <inkml:trace contextRef="#ctx0" brushRef="#br0" timeOffset="110255.02">25636 11855 673 0,'0'-8'0'0,"0"5"0"0,0 2 0 0,0-1 0 0,0 0 0 0,0 2 0 0,0-2 110 0,0 2-38 0,0 0-1 15,0 0 119-15,-2 0-82 0,0 6-38 0,0 0 53 16,-1 4-44-16,1 2-16 0,-2 3-7 0,-3 0 25 15,-5 3-24-15,-3 5 0 0,-4 1-24 0,-4 2 44 16,-6 7-8-16,-1-1-36 0,-5-1 52 0,2 3-26 16,-1 0 0-16,6-6-18 15,0 4 52-15,2-4-31 0,3-1 1 0,6-5 2 16,4-6 1-16,-1 0-25 0,7-3-8 0,1-3 24 16,3-3-24-16,1-1 0 0,2-5 0 0,0 1-27 15,0 0-8-15,0-2 35 0,2 0 0 0,9 0-58 16,3 0 29-16,-1 0 9 0,1 0-21 0,2 0 1 15,1 0 14-15,3 0 15 0,5 0 2 0,-1 0-11 16,6 0 4-16,0 0-34 0,4 0 1 0,0 0 30 16,1 0 2-16,1 0-27 15,-3 2-4-15,2-2 32 0,-5 2-3 0,-4-2-101 16,-5 0 40-16,0 2 15 0,-5-2 3 0,-6 0-13 16,-1 0 37-16,-3 0 94 0,-4 0-50 0,-2 0-4 15,3 0-38-15,-3 0 237 0,0 0-110 0,0-6-55 16,-3-3-15-16,-3-5 17 0,-3 0-9 0,1-3-28 15,-4-2-1-15,2-3-41 0,-2 0 1 0,1 2 48 16,-5-6-184-16,3 1 85 0,-1 1 45 0,-1-1-210 16,0 1 115-16,2 4 32 15,-2-1 36-15,1 4-67 0,2 0 41 0,0 4-3 16,1 1 0-16,5 5 64 0,-1 0-27 0,0 1-1 16,4 3-31-16,3 0 0 0,-2 2 31 0,2 1-8 15,0 0-254-15,0 1 131 0,10 9 66 0,5 5-464 16,6 2 265-16,-7-6 124 0,5-5 74 0</inkml:trace>
  <inkml:trace contextRef="#ctx0" brushRef="#br0" timeOffset="110639.89">26305 11978 812 0,'7'-25'0'0,"-1"2"0"0,-2 7 0 0,-2-4 0 15,1 2 0-15,-1-1 0 0,-2-1 146 0,0 3-56 0,-3 0-29 0,-6 4 198 0,-5 3-106 0,-3 1-64 16,-4 5-28-16,-3 2 110 0,-4 2-69 0,-4 0-35 16,-3 10 9-16,-3 7 40 0,2 3-42 0,5-3-20 15,2 6 81-15,3 1-51 16,8-1-18-16,-1 4-8 0,8-2 1 0,4 0-1 16,5-5-25-16,2 5 27 0,0-3 8 0,6 1-35 15,7-2 0-15,4-3-28 0,2 1 0 0,2-2 28 16,-1-2 8-16,4 4-9 0,-4-3 1 0,-4 0 0 15,1 1-160-15,-4-1 67 0,-2 3 47 0,-5-1-2 16,0-2-10-16,-4 1 5 0,-2-2 1 16,0 0-14-16,-8 0 37 0,-8-2-17 0,0-2 13 0,-6-1 18 15,-2-3-18-15,-3-1 0 16,5-3 5-16,-7 0-76 0,1-1 35 0,2-2 0 16,4 0-241-16,2 0 124 0,5 0 52 0,3 0 41 15,5 0-295-15,4 0 161 0,3 0 80 0,0 0-126 16,10 0 96-16,15-2 59 0,2-1 27 0,6 0-280 15,11-1 153-15</inkml:trace>
  <inkml:trace contextRef="#ctx0" brushRef="#br0" timeOffset="110830.06">26474 12274 978 0,'9'-5'0'0,"0"5"0"0,-1 0 0 0,-5 0 0 0,0 0 0 0,-3 2 0 0,0 9 0 0,-3 1 323 15,-6 4-145-15,-2 6-73 0,0-1 250 0,1 0-152 16,-1 7-90-16,4-1-40 0,4-3 38 0,2 2-39 15,1-5 0-15,0 1-69 0,4-3-9 0,6-1 39 16,3-4-1-16,5-3-186 0,0-5 93 0,3-3 55 16,0 0 15-16,2-3-326 0,-1 0 114 0,1 0 105 15,-2-8-346-15,-3-1 198 16,-3-5 111-16,0-1 51 0,-1-6-266 0</inkml:trace>
  <inkml:trace contextRef="#ctx0" brushRef="#br0" timeOffset="110976.08">26752 11934 1230 0,'0'0'0'0,"-3"0"0"0,3 0 0 0,0 3 0 0,0 4 0 0,-1-4 210 0,1 3-89 0,0 2-36 16,0 1-30-16,0 0 352 0,0 3-184 0,0-1-95 16,0-1-232-16,0 4 77 0,0 0 25 0,0 3 1 15</inkml:trace>
  <inkml:trace contextRef="#ctx0" brushRef="#br0" timeOffset="116256.66">9583 14298 661 0,'0'0'0'0,"-2"0"0"0,2 0 0 0,0 0 0 0,0 0 0 0,0 0 344 0,6 0-160 0,4 0-75 15,2 3 177-15,4-3-127 0,2 0-63 0,1 0 49 16,1 0-61-16,7 0-25 0,-3 0-1 0,-3 0-25 16,-1 0-82-16,0 0 49 0,1 0 12 0,-5 0 0 0,2 3-103 15,-6 3 62-15,2 0 31 0,-5-3-422 16,-4 4 217-16,1 6-419 0,-4-1 294 15</inkml:trace>
  <inkml:trace contextRef="#ctx0" brushRef="#br0" timeOffset="116431.71">9698 14652 1751 0,'-6'6'0'0,"3"1"0"0,1-2 0 0,2 0 0 0,-3-5 0 0,3 0 0 0,0 0 0 0,3 0 256 0,11 0-103 0,4 0-65 0,4-2-27 15,0-2 133-15,-1-2-80 0,1-2-41 0,1 1-111 0,2 3 31 16,-3-1 0-16,0-1-420 0,-1 4 230 16,0-2 115-16,1 3 65 0,-1 1-533 0,0 0 227 0,6 0 159 15</inkml:trace>
  <inkml:trace contextRef="#ctx0" brushRef="#br0" timeOffset="116684.84">10526 13696 1087 0,'0'-11'0'0,"0"9"0"0,0 2 0 0,0 0 0 0,0 0 0 0,0 0 0 0,0 12 467 0,2 6-217 0,0 6-109 0,3 10 301 16,-1 8-208-16,1-2-24 15,0 5-89-15,1 3-44 0,-3 1-22 0,1 3 9 16,-1 2-97-16,-1 10 33 0,0-5 0 0,0 3 33 0,0-3-109 15,0-6 62-15,-2 1 20 0,0-3-453 16,0-11 240-16,0-4 61 0,0-11-494 16,0-11 295-16,0-3 161 0,3-9 75 0,5-2 38 15</inkml:trace>
  <inkml:trace contextRef="#ctx0" brushRef="#br0" timeOffset="116850.37">10703 14255 673 0,'4'-9'0'0,"-1"2"0"0,3 1 0 0,-1 3 0 0,1 2 23 0,-1 1 444 15,2 0-218-15,0 1 267 16,0 13-246-16,0 3-118 0,0 4-60 0,-2 2 60 0,-3 3-60 0,2-2-21 16,-1 4-9-16,-1-7-207 15,2-3 89-15,-2 0 44 0,1-8 22 0,2 0-434 0,-1-4 224 16,-3-4 116-16,3-2-500 0,-2 0 247 16,1-4 159-16,1-15 37 0,0-5-191 0</inkml:trace>
  <inkml:trace contextRef="#ctx0" brushRef="#br0" timeOffset="117257.79">10829 13877 1123 0,'2'-8'0'0,"1"7"0"0,5 1 0 0,1 0 0 0,1 3 0 0,-1 10 32 15,4 5 322-15,-2 3-153 0,2 7-88 0,3 9-40 16,-7 5 99-16,0 4-70 0,-1 2-34 16,-2 2 7-16,-5 2-42 0,3-1 88 0,-2-3-44 0,-2-10-22 15,2 0-82-15,-2-7 38 0,2-7-8 0,-1-9-132 16,1-3 81-16,-2-5 40 0,2-7-108 15,0 0 83-15,1-11 8 0,4-13-181 16,0-6 200-16,0-4 3 0,4 0-7 0,1 0-9 16,-1 2-18-16,3 2 15 0,0 5-23 15,-3 9 148-15,5 1-61 0,-3 4-36 0,2 7 14 0,-2 1-37 0,2 3 222 16,-2 4-102-16,1 16 135 16,-5-2-101-16,0 8-46 0,-2 3-30 0,0-2-7 15,-4 1-21-15,1-2 0 0,0-5 8 0,-1-3-59 16,-1-7 25-16,2 0 0 0,-1-5-239 15,4-4 129-15,-4-2 75 0,5-2-224 0,1-11 126 16,1-8 43-16,1-1-3 0,-2 1 22 16,1 2-13-16,-1 1 44 0,2 1 177 0,-1 3-88 0,1 4-45 15,0 6-21-15,1 1-9 0,2 2 119 0,0 1-51 16,-1 1-38-16,-1 13 0 0,2 3 9 0,-3 3 322 16,3 3-162-16,-5 1-49 0,-2-5-146 15,0 4 24-15,0-2-177 0,-2-4-185 0,-1 1 184 16,-2-7 85-16,0 1-688 0,-1-1 370 0,-1 2 184 15</inkml:trace>
  <inkml:trace contextRef="#ctx0" brushRef="#br0" timeOffset="117462.25">10716 14851 1612 0,'-9'0'0'0,"2"1"0"0,5 13 0 0,-1 1 0 0,1 0 0 0,-3 5 0 0,1 1 0 0,-2 7 0 0,1 0 148 0,-1-5-49 16,-2 7-37-16,1-3-1 0,0-7-28 0,-2 3 0 0,4-5-230 15,-2-4 123-15,-1-4 49 0,0-3-430 0,1-6 233 16,2-1 118-16,3 0 57 0</inkml:trace>
  <inkml:trace contextRef="#ctx0" brushRef="#br0" timeOffset="117614.84">10611 14665 1235 0,'9'-10'0'0,"6"9"0"0,0 1 0 0,0 0 0 0,0 12 0 0,2 8 58 0,2 4 520 0,-3 6-272 15,3 2-129-15,-1 8-76 0,-6-9 228 16,4 5-149-16,-2 0-73 0,2-7-273 0,-3-4 108 0,4 3 41 16,-4-11 25-16,0-2-270 0,0-4 147 0,0-3 74 0,1-2 45 15,-2-5-670-15,-1 2 343 0</inkml:trace>
  <inkml:trace contextRef="#ctx0" brushRef="#br0" timeOffset="117782.39">10945 14868 901 0,'4'-2'0'0,"0"0"0"0,5 0 0 0,-2 1 0 0,2-2 0 0,1 3 489 16,-1-2-228-16,7 2-114 0,-3 0-57 15,4 0 246-15,-1-1-155 0,2 1-126 0,2-3-223 0,-1 2 100 16,0-3 58-1,-1-2-255-15,0 1 148 0,-4-3 75 0,0 3 38 0,-5-2-621 16,2 5 300-16</inkml:trace>
  <inkml:trace contextRef="#ctx0" brushRef="#br0" timeOffset="117973.09">11167 14714 1730 0,'-6'-7'0'0,"2"1"0"0,4 2 0 0,0 2 0 0,0 2 0 0,0 0 0 0,8 0 0 0,5 0 0 0,3 2 0 0,2 5 0 0,6 3 0 0,-6-1 237 0,7 6-106 0,-2 1-49 0,-2-2-24 15,-1 4-55-15,-5-2 30 16,-2 1 8-16,-3 2-35 0,-3-1-1 16,-5 3 28-16,-2 4 0 0,0-3-88 0,-14-3 52 15,-4 6 14-15,-3-7 0 0,-1 1-203 0,-2-4 107 0,-1-1 15 16,6-4 41-16,1-2-394 0,1-5 196 16,7 0 90-16,5-3-266 0,2 0 186 0</inkml:trace>
  <inkml:trace contextRef="#ctx0" brushRef="#br0" timeOffset="118210.03">11525 14864 1308 0,'10'13'0'0,"-1"6"0"0,-3-2 0 0,-1-2 0 0,-1 1 0 0,-1 3 0 0,4-2 300 0,-2-2-138 0,3-1-64 16,2-5 225-16,1-1-146 0,1-5-71 0,2-1-29 0,2-2-70 15,0 0-1-15,0-4 27 0,0-9-314 16,2-8 157-16,-6 5 86 15,1-10 32-15,-6 1-1 0,-5 1 40 0,-1 3 0 0,-1-5-467 16,-1 7 210-16,-16-5 38 0,0 6 77 0,-3 6 67 16,-3 2 9-16,2 6-8 0,-7 2 158 0,3 2-74 15,3 0-38-15,5 10-1 0,3 0 51 0,8-2-40 16,3 4-18-16,3 1 24 16</inkml:trace>
  <inkml:trace contextRef="#ctx0" brushRef="#br0" timeOffset="118783.79">11983 14030 884 0,'-12'-11'0'0,"3"7"0"0,6 3 0 0,1 1 0 0,2 0 0 0,0 0 0 0,0 0 235 0,5-2-102 15,16 2-49-15,11-3 222 0,6-2-128 0,13-2-77 16,9-3-34-16,0 2 155 0,4 3-94 0,-2-1-48 16,-9 4-16-16,3 1-4 0,-4 1-27 0,-3 0 0 15,-2 1-57-15,-2 5 28 16,-9-1 8-16,-1 4 21 0,-4-4-249 0,-9 1 125 0,1-2 61 15,-8 3-448-15,-6-3 208 0,-1-1 132 16,-6 1 3-16,-2-1-361 0,-2 4 231 0</inkml:trace>
  <inkml:trace contextRef="#ctx0" brushRef="#br0" timeOffset="119157.01">12053 14041 1174 0,'-15'0'0'0,"6"0"0"0,3-1 0 0,2-1 0 0,4 0 0 0,0-2 0 0,4 2 0 0,17 2 0 0,7 0 311 16,2 0-131-16,11 0-78 0,-3 8-34 0,1 1 94 15,1 2-64-15,-7 1-33 0,1 1 9 0,-2 2-89 16,-6-2 24-16,-1 1 0 0,-9 0-10 0,0 3 0 16,-7 1 42-16,-5 2-9 0,-4 1-101 0,0 0 51 15,-8 2 25-15,-8-2-132 16,-7-3 69-16,-3 0 0 0,-3-3 30 0,1-4-23 15,0-2 21-15,3-1-25 0,-4-2 40 0,10-3 133 16,0 1-63-16,6 0-31 0,2-3 115 0,5 1-61 16,2-2-39-16,4 2 250 0,0 0-129 0,7 2-61 15,14 0-34-15,6-1 44 0,5 0-43 0,7-2 0 16,3-1-35-16,3 0-10 0,0 0 9 0,-6 0 9 16,11 0-8-16,-4 0-83 0,-3-1 41 0,-1-2 21 15,-9 2-281-15,3-1 138 0,-4 0 75 16,-9 0 7-16,-1 2-229 0,-9 0 103 0,0 0 78 15,-5 0-422-15,-4 0 248 0,-4 2 118 16,0 7 61-16,-4 5-354 0</inkml:trace>
  <inkml:trace contextRef="#ctx0" brushRef="#br0" timeOffset="119375.42">12309 14658 882 0,'-7'3'0'0,"6"5"0"0,1-2 0 0,0 2 0 0,-2 6 0 0,2 3 211 0,-2 6-93 0,2 0-42 16,0 6 141-16,0-2-92 0,0 5-46 0,0-1 234 16,0-1-144-16,0 0-68 0,4-1-34 0,0-10 31 15,2 5-33-15,3-8 9 0,0-1-163 0,5-3 61 16,-2-5 31-16,2-5-1 0,-1-2-272 0,2 0 159 16,-2-2 68-16,-2-11 38 0,1-4-458 0,-3-2 221 15,0-6 110-15,-7 3-130 0,1-6 118 0,-3 0 56 16,0 0 28-16</inkml:trace>
  <inkml:trace contextRef="#ctx0" brushRef="#br0" timeOffset="119510.06">12323 14552 583 0,'-9'-9'0'0,"6"3"0"0,1 5 0 0,0-1 0 0,2 2 0 0,0 0 0 0,0 0 334 0,0 0-143 0,2 0-83 16,9 3-38-16,-2 5 236 0,5-1-138 0,-4 3-67 15,6-1-83-15,0-1-8 16,2 0 23-16,0 0-515 0,1 1 257 0,0-6 129 15,-1 4 72-15</inkml:trace>
  <inkml:trace contextRef="#ctx0" brushRef="#br0" timeOffset="119660.66">12585 14675 491 0,'0'1'0'0,"0"0"0"0,0 4 0 0,0-4 0 0,0-1 183 15,5 0-66-15,3 0-47 0,-1 0 264 0,7 0-151 16,-5 0-75-16,4 0-38 15,0 0 73-15,0 0-59 0,1-1-25 0,-2 0-1 16,0 1-386-16,-3 0 180 0,2 0 99 0</inkml:trace>
  <inkml:trace contextRef="#ctx0" brushRef="#br0" timeOffset="119823.72">12603 14900 647 0,'-7'5'0'0,"1"3"0"0,5-5 0 0,-1-1 0 0,0 0 202 15,2 0-76-15,0-2-51 0,4 0 337 0,10 0-190 16,4 0-95-16,4-6-47 0,-2-3 109 0,5-2-83 16,-4-2-36-16,-3 3-415 0,5-2 189 0,-4-2 95 15,1 1 54-15,-3 2-543 0,2 2 277 0,-6 1 138 16</inkml:trace>
  <inkml:trace contextRef="#ctx0" brushRef="#br0" timeOffset="119997.31">12923 14597 1513 0,'4'0'0'0,"-2"0"0"0,1 0 0 0,-1 7 0 0,0 3 0 0,0 3 0 0,-1 4 0 0,-1 2 0 0,2 1 156 0,0 7-62 0,-2-6-22 15,0 8 188-15,0 0-113 0,0-2-57 0,0 2-29 16,-5-3-172-16,1-5 80 0,0 0 27 16,1-4-382-16,1-6 209 0,-2-1 105 0,-2-5 52 0,2-5 35 15,-5 0-9-15,4-2-90 16,-5-16 46-16,0-5-589 0</inkml:trace>
  <inkml:trace contextRef="#ctx0" brushRef="#br0" timeOffset="120297.03">12500 13462 908 0,'0'-18'0'0,"0"14"0"0,0 4 0 0,2 0 0 0,2 10 0 0,-1 2 0 0,-1 6 0 0,2 2 359 15,-1 9-167-15,0-1-80 0,-1 2-4 0,0 2-38 16,0-1 0-16,-2-4-30 0,0-1-59 0,1-3 26 16,-1-10 0-16,0-1 26 15,0-5-160-15,0-4 89 0,0-3 31 0,2 0-152 16,2-10 91-16,3-14 19 0,0-5 31 0,4-4-174 0,-1 2 91 0,1-1 6 16,1 4 66-16,-3 9-9 0,3-2 6 0,-3 12-9 15,-1 2 84-15,1 1-38 0,-1 6 1 16,-1 0 236-16,-3 13-130 0,-2 6-43 15,-1 7-38-15,1 2 202 0,-2 4-107 0,0 0-25 16,2 2-28-16,0-3-295 0,8 2 126 0,1-2 70 16,8 5 30-16</inkml:trace>
  <inkml:trace contextRef="#ctx0" brushRef="#br0" timeOffset="120792.7">13807 13579 1034 0,'-9'-11'0'16,"3"4"0"-16,1 3 0 0,-3 0 0 0,1 2 0 0,-3 1 0 0,0 1 155 0,-4 0-61 0,1 7-31 0,-4 11 216 0,2 7-115 0,-2 5-69 16,2 11 373-16,2 3-406 0,2 2-29 0,1 6 0 15,2-1 66-15,3 4-37 0,3 0 0 0,2-3-29 0,0 1-6 16,2-2 5-16,7-2 9 0,8-4-8 15,0-1 0-15,2-7-354 0,0-3 178 0,3-1 87 16,1-5-552-16,1-3 269 0,3-7 164 0,-1-3-376 16,2-2 259-16</inkml:trace>
  <inkml:trace contextRef="#ctx0" brushRef="#br0" timeOffset="121084.39">14333 13722 1047 0,'0'-39'0'0,"0"6"0"0,0-1 0 0,0 3 0 0,0 1 0 0,-4 8 0 0,-1 1 0 0,-1 2 383 15,-1 8-180-15,-1 1-85 0,1 6-42 0,-3-2 207 16,0 6-125-16,-1 0-55 0,2 9 92 0,-2 11-82 16,5 7-40-16,1 5 1 0,1 11 22 15,4-2-23-15,0 11-8 0,0-1 16 0,2 1-24 16,7 3 0-16,3-1-24 0,-1 3-26 0,4 7-7 15,-4-4 32-15,2 2-237 0,-1-1 119 0,-1 0 59 16,-4-10-333-16,1 0 181 0,-1-2 72 0,-3-15 49 0,-2 2-116 16,0-11 70-16,-2-2 28 0,0-14-248 15,-9 1 145-15,-5-10 74 16,-2 0 36-16,-4-3-279 0,-4-13 163 0,-2-5 75 0,0-1 39 0</inkml:trace>
  <inkml:trace contextRef="#ctx0" brushRef="#br0" timeOffset="121212.05">13897 14026 1929 0,'-7'-10'0'0,"5"6"0"0,2 1 0 0,2 2 0 0,14-1 0 0,5-3 0 0,8 2 243 0,4-2-98 0,5-1-59 0,5-4 209 15,-2 3-130-15,1 0-67 0,-8 1-367 16,5 2 159-16,-1 1 67 0,-3 0 38 0,-1 2-423 16,1 1 230-16</inkml:trace>
  <inkml:trace contextRef="#ctx0" brushRef="#br0" timeOffset="121789.96">14825 13665 983 0,'-11'-1'0'0,"0"1"0"0,-1 6 0 0,1 9 0 0,0 3 0 0,-4 11 0 0,-4 8 0 0,4 4 0 0,2 6 300 0,2 4-134 0,0 0-58 16,3 2 195-16,4 1-136 0,4-4-66 15,0 2-35-15,0-7 84 0,3-10-51 16,9 4-37-16,7-5-116 0,0-5 43 0,3-7 22 15,3-5 0-15,-3-6-166 0,6-3 90 0,-3-6 49 16,-1-2 24-16,-1 0-539 0,-1-13 211 0,-5-3 150 16</inkml:trace>
  <inkml:trace contextRef="#ctx0" brushRef="#br0" timeOffset="122256.1">14876 14029 663 0,'-5'-4'0'0,"3"4"0"0,2 0 0 0,0 0 0 0,9 0 0 0,10 0 249 0,1 0-100 0,12-3-62 0,4-3 175 16,7-4-115-16,-2-5-57 0,-5 1-20 0,11-6-49 16,-6-1 12-16,-1-2-1 0,-4 0 1 0,-8 1-71 15,0-2 44-15,-4 0-9 0,-3 1-151 0,-7 5 93 16,-5-3 47-16,-4-2 24 0,-5 3-201 0,0-3 99 16,-5 2 2-16,-11 2 39 15,-2 1-6-15,-5 3 0 0,-5 2-21 0,0 5 201 16,-4 6-78-16,-4 2-35 0,-3 4-15 0,1 11 100 15,6 4-44-15,0 1-1 0,4 3 138 0,8 0-88 16,8-7-18-16,3 3 53 0,7-2-37 0,2 0-37 16,2-2 1-16,17-1-69 0,3-2 0 0,4 0 40 15,2-1 8-15,3-4-73 0,-1 3 33 0,0-3-1 16,-4 0 33-16,-5 2-79 0,-3 2 35 0,-4 0 1 16,-5 2-12-16,-3 2 7 15,-6 2 0-15,0 2 148 0,0 1-56 0,-8 5-38 16,-1 0 1-16,-3-4 163 0,5-1-87 0,-2 0-33 15,4-1-17-15,3-3 32 0,2 2-33 0,0-3 0 16,0 0-32-16,7-1-126 0,6 0 71 0,2 0 24 16,-2-2-99-16,4 0 65 0,-4-3 33 0,3 4-238 15,-6-1 127-15,0-1 26 0,-5-2 43 0,0 0-108 16,-4 3 62-16,-1-1 12 0,0-2 12 16,-13 2 7-16,-2-3-1 0,0-1 24 0,0-1 0 15,0-2-158-15,4-2 70 0,-1-2-65 16,5 0 77-16,3 0 38 0,4-12 0 0,0-3-300 15</inkml:trace>
  <inkml:trace contextRef="#ctx0" brushRef="#br0" timeOffset="122403.71">15513 14153 1249 0,'6'15'0'0,"-5"4"0"0,-1-1 0 15,0 1 0-15,0 0 0 0,0 1 0 0,-3-1 0 0,-1-3 185 0,4-3-68 0,0 1-46 0,0-3 104 16,0-5-71-16,2 0-36 0,7-6 1 0,5 0-276 15,0 0 116-15,5-9 61 0,-2-7-502 0,4-3 276 16,-3 1 139-16</inkml:trace>
  <inkml:trace contextRef="#ctx0" brushRef="#br0" timeOffset="122521.4">15657 13955 767 0,'-9'-8'0'0,"3"7"0"0,1-1 0 0,1 2 0 0,3 0 194 0,-2 0-85 0,3 0-38 16,0 0 0-16,0 0 79 0,3 3-59 0,7 5-20 15,5 0-9-15,4-1-351 0,6 2 155 0</inkml:trace>
  <inkml:trace contextRef="#ctx0" brushRef="#br0" timeOffset="122697.63">15982 14087 1562 0,'2'11'0'0,"-2"6"0"0,0-2 0 0,0 0 0 0,-11-1 0 0,-4 6 0 0,0 1 0 0,0-3 0 0,2 3 122 0,-1-3-23 15,3 0-25-15,0-3-8 0,5-7-33 0,1 2-1 0,1-2-132 16,4-5 66-16,0-3 41 0,0 0-452 16,0-1 232-16,9-16 115 0,5-4 59 0,-2-4-346 15,4-4 174-15,-3-6 73 16,0-8-44-16</inkml:trace>
  <inkml:trace contextRef="#ctx0" brushRef="#br0" timeOffset="123150.14">16071 13771 787 0,'14'-32'0'0,"4"4"0"0,-4 12 0 0,4-2 0 0,-2 6 0 0,0 5 55 0,-2 6 349 0,0 1-189 15,-2 0-91-15,0 7 239 0,-3 9-165 16,-3 7-83-16,-2 6-32 0,-3 0-30 0,-1 7 119 16,0 0-70-16,-3 2-101 0,-5-4 32 0,1 1 8 15,-1-7-8-15,4-5 0 0,1-5-68 0,1-6 35 0,0-4-234 16,2-3 141 0,0-5 59-16,0 0 34 0,0-5-232 0,5-18 88 15,6-3 69-15,1-3-21 0,6-9 39 0,-6 1-98 0,3 0 61 16,2-4-25-16,1 4 43 0,-4 8 13 0,4-3 9 15,-2 2 54-15,1 5 1 0,-4 9-34 16,1 2 0-16,-5 8 249 0,2 5-121 0,-1 1-63 0,-3 6 368 16,-2 20-181-1,-3 9-107-15,-2 3-12 0,0 17-44 0,0-1 290 0,0 14-157 0,-5-5-78 0,-1 5 131 16,0 6-97 0,0 0-64-16,3 0-23 0,1-6-1 0,2-11-24 0,0 1-1 15,0-18 9-15,5-1-112 0,7-16 52 16,1-3-347-16,3-10 200 0,-2-9 99 0,5-1 58 15,1-8 17-15,-2-13-596 0,-2-6 278 0,0-3-89 16,-4-3 183-16,2-7 83 0,-3-7 55 0,-2 2-114 16,1 2 80-16,-1 7 40 0,-2-2 77 0,2 11-46 15,-2 0 8-15,-2 6 0 0,-1 10 1 0,0 2 332 16,-2 4-166-16,1 4-92 0,2 1 409 0,0 0-230 16,-1 15 201-16,1 2-191 15,1 7-99-15,-3-1-42 0,6 5-32 0,-4-4-1 0,2-2-224 16,1-2 100-16,2-1-209 0,1-6 163 15,0-6 69-15,2-1-675 0,-2-6 335 0,5 0 190 16</inkml:trace>
  <inkml:trace contextRef="#ctx0" brushRef="#br0" timeOffset="123308.72">16758 13810 1643 0,'-2'-8'0'0,"2"3"0"0,0 3 0 0,0 1 0 0,2-2 0 0,2 3 0 0,1 0 224 0,1 0-96 0,2 0-47 16,1 7-16-16,0 4-9 0,-1 0-203 0,-1-2 90 16,3 1-241-16,1-1 165 0,0-2 91 0</inkml:trace>
  <inkml:trace contextRef="#ctx0" brushRef="#br0" timeOffset="123506.31">17030 13624 1052 0,'11'-3'0'0,"4"3"0"16,5 8 0-16,0 10 0 0,1 3 71 0,0 6-38 0,-1 4 503 0,2 7-252 0,-3-4-117 0,3 12 298 15,-4-4-216-15,-4-2-108 0,-2 4 38 16,-5 1-73-16,-5-3-29 0,-2 6-93 0,0-1 24 0,-11 1 0 16,-10-5-352-1,-3-2 188-15,1-9 103 0,-9 5 39 0,2-7 23 0,6-7-574 16,-2-4 242-16,7-8 163 0,-1-7-27 0,8-4-436 15</inkml:trace>
  <inkml:trace contextRef="#ctx0" brushRef="#br0" timeOffset="123689.82">17398 13880 1763 0,'11'-9'0'0,"12"6"0"0,7-1 0 0,0 3 0 0,2-1 0 0,2 0 275 0,-2 2-125 0,7 0-59 15,6 0-29-15,-6 0 124 0,-3 0-77 16,2-2-30-16,0 0-8 0,-5 0-251 0,1 0 106 16,-6 1 54-16,-7-1 26 0,-6 0-589 0,-2-1 293 0,-5 0 147 0,-6 2-215 15,-2-2 165-15</inkml:trace>
  <inkml:trace contextRef="#ctx0" brushRef="#br0" timeOffset="123834.46">17648 13458 931 0,'2'-1'0'0,"1"1"0"0,9 14 0 0,-3 12 0 0,2 10 0 0,1 8 40 0,-3 19 460 16,-3-8-226-16,-1 19-125 0,-3 0 318 15,0 1-217-15,-2 0-109 0,0 2-313 16,0-2 110-16,0 0 43 0,0 2-971 0,-4 19 495 0</inkml:trace>
  <inkml:trace contextRef="#ctx0" brushRef="#br0" timeOffset="124550.77">18743 13876 594 0,'0'-21'0'0,"0"5"0"0,0 0 0 0,0-2 0 0,0-5 0 0,2-6 0 0,0 0 0 0,0-5 66 16,-2 1-21-16,0-5 6 0,0 1 51 0,0-1-34 15,0 2-1-15,0 3-34 0,-6 1 33 0,-2 7-25 16,-3 0-9-16,-2 5-22 0,0 7 0 0,-2 4 23 15,-2 6 8-15,0 3 44 0,-2 0-26 0,0 13 1 16,3 10-28-16,0 5 88 0,2 8-35 0,0 11-31 16,7 4 76-16,-1 12-49 0,5-1-25 0,3 4 168 15,0-8-87-15,0 18-56 0,5-8-25 16,4-1 95-16,3 0-59 0,-3-3-30 16,0-7 8-16,1 2-37 0,0-4 0 0,-3-3 0 15,0-4-25-15,-3-4 25 0,-1-7 7 0,-2-1-7 16,-1-3-185-16,0-5 92 0,-4-7 46 0,-5-2-339 15,-4-6 180-15,-3-6 50 0,0-5 57 0,-1-2-342 16,-3 0 187-16,-1-4 95 0,5-11 38 0,-4-7-305 16,3-8 180-16,-2-8 90 0</inkml:trace>
  <inkml:trace contextRef="#ctx0" brushRef="#br0" timeOffset="124685.4">18216 14025 1300 0,'-7'-17'0'0,"4"7"0"0,1 5 0 0,2 0 0 0,0 3 0 0,7-5 0 0,10 3 0 0,8-1 166 15,3 3-58-15,6-1-42 0,7-2 108 0,0 4-70 16,3-1-36-16,0 2 0 0,-5 0-135 0,11 0 46 16,-6 0 27-16,-2 0-491 0,-1 3 256 0,-7 3 129 15</inkml:trace>
  <inkml:trace contextRef="#ctx0" brushRef="#br0" timeOffset="124878.89">18993 13662 1508 0,'-2'-2'0'0,"-10"2"0"0,0 8 0 0,-4 14 0 0,0 4 0 0,-5 10 0 0,4 3 0 0,4-1 0 0,0 9 265 0,3-4-117 0,4-2-57 0,6-6 271 16,0 4-164-16,0-2-75 0,14-3-49 16,4-2-117-16,5-4 38 0,2-3 0 15,3-4 37-15,2-3-418 0,0-4 205 0,2-5 107 16,0-4-557-16,0-3 314 0,-2-2 78 0</inkml:trace>
  <inkml:trace contextRef="#ctx0" brushRef="#br0" timeOffset="125038.47">19183 13959 1024 0,'-11'0'0'0,"4"0"0"0,4 0 0 0,3 0 0 0,0 0 0 0,1 0 0 0,15 0 0 0,2-2 337 16,9 0-152-16,3 2-76 0,1 0-38 0,5 0 161 15,-2 0-104-15,2 0-47 0,0 0-288 0,-3 0 120 16,-2 0 60-16,-5 0-549 0,6 2 300 0</inkml:trace>
  <inkml:trace contextRef="#ctx0" brushRef="#br0" timeOffset="125683.47">19673 13773 1482 0,'0'0'0'0,"0"0"0"0,0 0 0 0,9-2 0 0,5-4 0 0,4-1 0 0,5-4 0 0,1 1 0 0,5 0 0 0,1-1 187 0,1-4-78 0,3 0-113 15,2-1 14-15,-3-2 0 0,1 1 23 0,-2-2-232 16,-9 5 124-16,5-5 50 16,-12 4 29-16,2-2-100 0,-5 2 64 0,-6-2 32 15,-3 0-198-15,-2 0 98 0,-2 1-6 0,-3 0 44 16,-13 6 24-16,-5-3 5 0,1 9-8 0,-14 1 205 15,1 3-95-15,-9 3-51 0,1 11-8 0,-1 7 227 16,10 0-101-16,-7 9-38 0,12-6-41 0,4 5 73 16,5-3-24-16,9-1-37 0,6-4 83 0,3 4-64 15,0-1-28-15,9-5 1 0,9 0 5 16,3-4-34-16,2-3 9 0,7 1-66 16,-2-6 29-16,2 1-1 0,-4-5 30 0,-6 3-125 15,0-3 71-15,-6 4 18 0,-4 2 0 0,-4 2-48 16,-4 1 32-16,-2 6-2 0,0 2 91 0,-14 2-27 15,-1 0-40-15,1 0-25 0,0 1 275 0,5-6-112 16,-1 2-55-16,6-4 107 0,2 2-80 0,2-4-40 16,0 1-1-16,9-2-124 0,5 1 50 0,4 0 13 15,-2-2 1-15,3 3-160 0,-1-4 90 0,0 2 46 16,-4-1-82-16,-2 0 30 16,-5 3 42-16,-1-3-30 0,-4 2-101 0,-2 1 38 15,-2 1 40-15,-13-1 31 0,-6 1 11 0,-2 0 1 16,-3-1-1-16,2-3-27 0,3-4 19 0,0 1 8 15,5-4 1-15,6-4-205 0,1 0 102 0,7 0 51 16,2-3-299-16,2-11 179 0,13-1 85 0,7-4 44 16,5 0-122-16,3 1 82 0,0-3 33 0,2 2-143 15,1 2 96-15,-3 1 48 0,1 2 81 0,-9 7 0 16,1-3 0-16,-3 6 0 16,-3 2 0-16,-6 2 159 0,-1 0-86 0,-2 0-53 15,-3 9 418-15,-3 5-191 0,0 3-128 0,-2 0 6 16,0 1 144-16,0 2-110 0,0-2-67 0,0-1 98 15,0-4-78-15,0-3-40 0,2-2 0 0,3-1-240 16,3-5 96-16,5-2 52 0,-2 0 26 0,5-2-418 16,-4-12 222-16,4-3 119 0,-2-3-491 0,0 0 239 15</inkml:trace>
  <inkml:trace contextRef="#ctx0" brushRef="#br0" timeOffset="125782.2">20305 13887 563 0,'-11'-18'0'0,"0"0"0"0,3 10 0 0,3 4 0 0,1 1 0 0,4 3 0 0,0 0 162 15,0 0-64-15,2 4-33 0,7 6 11 0,7 4-14 16,3 4-8-16,3 2-154 0</inkml:trace>
  <inkml:trace contextRef="#ctx0" brushRef="#br0" timeOffset="125967.89">20689 14120 1326 0,'0'0'0'0,"0"4"0"0,0 5 0 0,0 1 0 0,0 0 0 0,-5 5 0 0,-6-1 0 0,4 1 0 0,0 1 0 0,1-2 146 0,0-1-60 0,1 0-91 15,3-3 1-15,0 0 36 0,0-1 1 0,0-4-371 16,2-1 181-16,-2 0 95 16,-1-4 47-16,-1 0 24 0</inkml:trace>
  <inkml:trace contextRef="#ctx0" brushRef="#br0" timeOffset="126435.16">20871 13689 1000 0,'4'-3'0'0,"0"3"0"0,5 0 0 0,-4 12 0 0,2 3 0 15,-4 2 91-15,-1 6-29 0,-2 3 0 0,0-3-29 0,0-2 195 16,0 2-89-16,0-1-58 0,0-3 10 0,0-4-29 15,0-4 0-15,0-1-29 0,0-4-90 0,0-2 40 16,0-4 26-16,0 0-97 0,2-10 61 0,3-8 29 16,1-3 9-16,4-8-81 15,-3-3 20-15,4 0 34 0,1-3-37 0,1-8-71 0,-1 7 23 0,4-9 45 16,-2 8-20-16,0 3 26 16,1-1-18-16,0 9 39 0,-4 6 168 0,-2 2-78 15,-1 9-36-15,0 2 264 0,-3 5-135 0,1 2-74 16,-3 4-18-16,-1 17 229 0,1 7-129 0,-3 9-65 15,0 8-32-15,0 6 89 0,-3 5-53 0,-2 14-38 16,1-4 113-16,-1 2-72 0,1 2-35 0,2 0 0 16,0-9-26-16,2 16-10 0,0-15 0 0,0-10-94 15,0-3 46-15,6-14 24 0,3-4 9 16,3-6-108-16,-1-6 61 0,-1-5 27 16,2-6 0-16,-3-5-112 0,2 0 32 0,-2 1 2 15,-2-1-26-15,-2 0 22 0,-1 2 30 0,0 0 268 16,-3 0-122-16,-1-2-52 0,0 3-27 0,0-2 122 15,0-2-65-15,0 0-33 0,0 0 4 0,0-2-236 16,0 0 102-16,0 0 68 0,0 0 0 0,0 0-200 16,2 0 114-16,0 0 46 0,5-2-606 0,0-2 320 15</inkml:trace>
  <inkml:trace contextRef="#ctx0" brushRef="#br0" timeOffset="126677.51">20429 13809 1057 0,'-18'-12'0'0,"8"10"0"0,8 2 0 0,2 0 0 0,0 2 0 0,0 2 372 0,7-3-170 0,2 4-84 15,3-3-43-15,8-1 240 0,6-1-146 0,0 0-68 16,3 0-88-16,1 0 19 0,-1 0 1 0,-5 0-481 16,3 0 236-16,-2 0 123 0</inkml:trace>
  <inkml:trace contextRef="#ctx0" brushRef="#br0" timeOffset="126940.36">21447 14194 1225 0,'0'0'0'0,"0"11"0"0,0 11 0 0,0-1 0 0,0 1 0 0,-5 3 0 0,-1-1 49 16,-1 1-22-16,3 3-1 0,4-7 189 0,0 4-91 15,0-5-37-15,0 0-32 0,0-2-48 0,8-5 25 16,3-5 1-16,0-2-92 0,0-4 55 0,2-2 14 16,1 0 0-16,-2-9-372 0,2-4 183 0,-3-4 92 15,-2-1 26-15</inkml:trace>
  <inkml:trace contextRef="#ctx0" brushRef="#br0" timeOffset="127074">21486 13850 1045 0,'-4'0'0'0,"4"3"0"0,0 3 0 0,0-1 0 0,2 0 0 0,1 1 0 0,3-1 170 0,-1 2-68 0,4 1-35 15,-2-1-11-15,0 3 9 0,2 1-32 0,0-1 0 16,1-1-324-16</inkml:trace>
  <inkml:trace contextRef="#ctx0" brushRef="#br0" timeOffset="127283.33">21795 13547 654 0,'9'-11'0'0,"4"9"0"0,10 4 0 0,3 19 0 0,-1 1 851 16,-5 8-401-16,-1 8-213 0,-5 1-102 0,0 12 207 15,-3 3-154-15,-4 12-78 0,-4-13 297 0,-3 5-191 16,0 0-92-16,0 3-45 0,-10-5-233 0,-1 1 94 15,-3-5 54-15,-7 0-689 0,-2-1 364 0,-5-2 182 16,-8 5 91-16</inkml:trace>
  <inkml:trace contextRef="#ctx0" brushRef="#br0" timeOffset="127982.9">22185 13475 933 0,'2'-14'0'0,"3"11"0"0,2 3 0 0,0 0 0 0,2 3 0 0,2 8 0 0,-2 1 131 0,3 8-50 0,2-1-15 0,2 9 170 15,0 0-102-15,0 2-50 0,0 4-26 0,-2 0 33 16,-2 4-21-16,-3-1-8 0,-3 6-29 0,-4 1-37 16,-2-1 0-16,-4 4 37 0,-12 4-69 0,-9 10 30 15,-1-4 0-15,-1 4-48 16,3-12 43-16,-3 2 21 0,7-13 10 0,-1-1-303 16,5-6 142-16,4-10 37 0,3-6 48 0,3-4-296 15,4-5 151-15,2-5 88 0</inkml:trace>
  <inkml:trace contextRef="#ctx0" brushRef="#br0" timeOffset="128410.76">22796 13737 1213 0,'7'-11'0'0,"7"7"0"0,-3 1 0 0,1 3 0 0,-5 0 0 0,-2 0 0 0,-1 0 0 0,0 5 0 0,-2 8 0 0,-2 6 266 0,-2 5-121 0,-11 3-56 15,-6 6 43-15,-3 2-9 0,-4-2-45 0,3-2-15 16,-9 4 15-16,2-5-23 0,3-5 1 0,-1-2 23 16,0-4-23-16,5-6 8 0,3-1-32 0,1-5 24 15,3-3-23-15,2-2 0 0,5-2 0 0,3 0 66 16,3 0-37-16,3 0 0 16,0 0 10-16,1-2 0 0,18-2-39 0,5-1 8 15,6 3-81-15,10-3 36 0,-2 4 0 0,5 0-84 16,1-1 56-16,-2 2 38 0,8 0-2 0,-6 0-61 15,3 0 24-15,-5 0 24 0,-7 3-16 0,1 2-121 16,-5-2 50-16,-2-3 43 0,-8 3-25 0,-3-3 28 16,-4 0 1-16,-5 0-7 0,-4 0 98 15,-3 0-33-15,-2-3-8 0,0-6 150 16,-2-4-79-16,-11-3-45 0,-4-4-7 0,1-1 12 16,-3-1-8-16,-2-1 0 0,-1-4 6 0,-1 1-81 15,0-2 21-15,0-1 42 0,3 4 23 0,1-1-296 16,3 2 121-16,0 6 66 0,4 0-206 0,1 5 124 15,6 6 60-15,1 1-188 0,4 3 125 0,0 3 55 16,0 0 40-16,9 8-362 0</inkml:trace>
  <inkml:trace contextRef="#ctx0" brushRef="#br0" timeOffset="128750.19">23766 13711 1014 0,'3'-25'0'0,"-1"7"0"0,2 2 0 0,-4-2 0 0,0-1 0 0,0 4 0 0,-9 0 0 0,-7 4 226 0,-7 0-96 0,0 3-49 16,-7 6-15-16,-11 2 71 0,2 0-52 0,0 15-26 16,0 4 27-16,1 3-26 0,11-1 8 0,0 6-36 15,8-4 80-15,10-2-40 0,5 5 0 0,4-1 26 16,2-4-24-16,16 4-9 0,5-1-32 0,1-3-78 15,5-1 39-15,3-1 1 0,-1 0 45 0,1-1-144 16,-3-1 69-16,-6 2 33 0,-2-2-57 0,-7-1 23 16,-3 2 32-16,-6-2-24 0,-5 2-28 15,0-1 7-15,-11 3 21 0,-10-2 74 16,-5-4-30-16,-6 1-8 0,-7 0-20 0,2-2 55 16,5-1-23-16,-5-2 12 0,10-2-33 0,-1 0-260 15,7-4 126-15,8-1 66 0,3-3-235 0,8 0-91 16,2 0 173-16,16-2 99 0</inkml:trace>
  <inkml:trace contextRef="#ctx0" brushRef="#br0" timeOffset="128910.76">23808 14052 975 0,'23'-5'0'0,"-5"1"0"0,0 4 0 0,-4 0 0 0,-7 2 0 0,-2 10 0 0,-5 2 176 0,0 2-71 16,0 2-36-16,-5 5 326 0,-2-3-173 0,2 3-99 15,1-3-45-15,4 2 97 0,0-2-71 0,0 0-36 16,2-3 8-16,5 0-258 0,7-3 108 0,-1-5 53 15,2-1-396-15,2-3 226 0,2-3 119 0,0-2 49 16,-1 0-295-16,1 0 89 0</inkml:trace>
  <inkml:trace contextRef="#ctx0" brushRef="#br0" timeOffset="129046.86">24052 13727 1479 0,'-5'-11'0'0,"3"4"0"0,2 5 0 0,0 0 0 0,0 2 0 0,2 0 0 0,2 0 0 0,1 0 0 16,4 6 421-16,0 2-195 0,-4 5-96 0,2 0-354 0,-1 3 137 16,2 2 56-16</inkml:trace>
  <inkml:trace contextRef="#ctx0" brushRef="#br0" timeOffset="133159.99">10137 15693 526 0,'0'0'0'0,"0"0"0"0,0 0 0 0,0 0 0 0,0 0 0 0,4 0 0 0,-1 0 137 0,2 0-52 0,0 0-26 15,3 0 8-15,-3 0 84 0,2 0-59 0,2 0-30 16,0 0 40-16,0 0-27 0,3 0-7 0,-1 0-36 16,0 0 61-16,4 0-31 0,-2 0 1 0,1 0-3 15,0 1-27-15,2-1-1 0,-4 0 1 0,4 0-138 16,-5 0 69-16,0 0 43 0,1 0-9 0,-5 0-276 15,0 0 147-15,-1 0 44 0,-3 0-341 0,2 0 179 16,-5 0 112-16</inkml:trace>
  <inkml:trace contextRef="#ctx0" brushRef="#br0" timeOffset="133335.09">10215 15912 1075 0,'-12'7'0'0,"4"1"0"0,1-1 0 0,2 1 0 0,1-4 0 0,1-1 0 0,1-1 0 0,2 1 0 0,0-1 332 0,2 1-150 0,8-3-66 16,3 0-46-16,4 0 206 0,0 0-122 16,0 0-61-16,-1 0-32 0,0 0-20 15,0 0-8-15,0-3 0 0,-2 2-160 0,2 0 80 16,-1-2 40-16,0 0-451 0,0 1 241 0,0 0 107 16</inkml:trace>
  <inkml:trace contextRef="#ctx0" brushRef="#br0" timeOffset="133939.51">11217 15478 993 0,'-11'-15'0'0,"6"4"0"0,-2 3 0 0,4-3 0 0,-3 0 0 0,1-4 0 0,-1 1 0 0,-1-2 0 0,-1 2 94 0,2 1-31 0,-3 0 0 0,2-1 4 16,-1 6 9-16,0-2-43 0,1 2-1 0,-2 5 33 16,-3-2-1-16,1 4-31 0,-1 1 8 0,0 0 17 15,1 1 0-15,-3 12-26 0,3 0 60 0,2 2-29 16,-3 2 8-16,3-2 2 0,0 0 1 0,2-3-41 15,2 0-1-15,1-2 83 0,1-2-33 0,1-1-29 16,0-2 0-16,0 1 35 16,2-4-28-16,0 3 0 0,0-2 11 0,0 2-9 15,0-2-29-15,0 5-1 0,0-3 40 0,0 3-39 16,0 0 8-16,0-1-46 0,0-1 1 0,0-1 37 16,0 0-1-16,0-3-26 0,0 2 7 0,0-1 20 15,0 0 0-15,0 1-61 0,0 0 18 0,0 2 1 16,0 1-6-16,2 7 34 0,-2-2-12 15,0 4 9-15,0 1-9 0,0-1 8 0,2 2-6 0,-2 3-24 16,2 0 0-16,0 2 26 16,-1 3 2-16,1-1 13 0,0-2-11 0,2 9-4 15,-3-3 0-15,4 5 39 0,-1 1-39 0,-1 9 1 16,1-7 35-16,0 11-3 0,-3-2-29 0,3-1-1 16,-2 1-22-16,-2-2-1 0,0-4 34 0,0 7-55 15,0-13 23-15,-2 5 1 0,-5-6 20 0,-4 2-145 16,-3-7 65-16,0-3 35 0,-4-4 6 0,0-3-99 15,-5-5 43-15,0-4 34 0,1-5-246 16,-5-4 134-16,4 0 63 0,0-3-255 0,4-7 159 16,2-9 72-16,0-8 47 0,4 1-359 15,8-3 200-15,1 0 100 0,4 1 49 0</inkml:trace>
  <inkml:trace contextRef="#ctx0" brushRef="#br0" timeOffset="134359.96">11311 16029 744 0,'-7'-12'0'0,"3"6"0"0,2 5 0 0,2-2 0 0,-2 1 0 0,2 2 0 0,0 0 354 0,0 0-152 0,0 6-89 0,0 9 224 16,0 4-152-16,4 4-76 16,0 3-38-16,-1 5 129 0,1 0-88 0,0 7-39 15,-3-3-1-15,2 3-13 0,-3-3 0 0,0 1-18 16,0-2-17-16,0-2 9 0,-4-3-1 0,-4 0 18 16,-1-5-17-16,0-5 8 0,-3 0-8 0,1-3 81 15,-1-8-41-15,1-1 1 0,4 0-42 0,0-4 173 16,0 0-90-16,6-3-42 0,-1 0 1 0,2 0 91 15,0 0 28-15,2 0-193 0,10 0 0 16,6 0 0-16,1 0 0 0,6-5 0 16,-1 0 0-16,-4 1 0 0,5-2 0 0,-1 3 0 15,1 1 0-15,-3-1 0 0,1 0 0 0,-4 0-431 16,-1 3 257-16,-2 0 48 0,-4 0 58 0,0 0-540 16,-3 0 280-16,0 0 151 0,-1 0-449 0,0 0 296 15,-3 0 149-15,1 0 74 0</inkml:trace>
  <inkml:trace contextRef="#ctx0" brushRef="#br0" timeOffset="134542.47">11659 16257 1066 0,'6'0'0'0,"-1"0"0"0,0 0 0 0,1 0 0 0,-1 2 0 0,2 4 0 0,-2 3 0 0,1 3 504 0,-1 2-235 0,1 6-118 15,0 4-59-15,-2 0 413 0,-1-2-228 0,-1 10-127 16,0-3 131-16,-2-1-125 0,0-1-61 0,0-3-294 15,0-2 124-15,0-4 50 16,0-5 29-16,0-2-300 0,0-4 165 0,0-3 81 16,0-4 50-16</inkml:trace>
  <inkml:trace contextRef="#ctx0" brushRef="#br0" timeOffset="135839.26">12589 15736 403 0,'0'0'0'0,"0"-7"0"0,0 6 0 0,0-5 0 0,0-1 0 0,0-4 145 0,0-5-56 16,0 0-28-16,0-2 80 0,0-4-58 0,3-3-25 16,3 0 0-16,-3 0-19 0,1-1-7 0,-2 3 9 15,0 1-8-15,-2-1-43 0,0-1 21 0,0 7 1 16,0-1-20-16,-6 2 49 0,1 3-8 15,-3 1 33-15,-2 5-33 0,3 1-6 16,0 0 5-16,-2 5 53 0,0-1-17 0,0 2-40 16,0 0 2-16,0 3 82 0,1 9-39 0,1 4 7 15,-1 7-47-15,5 1 46 0,1 7-23 0,2 1-1 16,0 11 34-16,0-5-19 0,0 12-9 0,2-1-29 16,5 2 79-16,0-1-39 0,2 5 0 0,0 0-34 15,0-1-6-15,0 2 1 0,-1-1 0 0,-1 0-59 16,1-5 30-16,-5-5 8 0,3 5-81 15,-4-12 51-15,-1 1 22 0,2-5 1 0,-3-3-162 16,0-7 87-16,0-4 20 0,0-3 28 16,-3-6-248-16,-4-3 124 0,-2-4 42 0,0-4-99 15,-3 0 90-15,-1-2 39 0,-2-16 1 0,2-3-269 16,-4-5 155-16,0-4 68 0,-4-10-194 16</inkml:trace>
  <inkml:trace contextRef="#ctx0" brushRef="#br0" timeOffset="135974.97">12226 15954 1162 0,'-11'-14'0'0,"3"7"0"0,4 3 0 0,2 2 0 0,2 0 0 0,0 2 0 0,0 0 0 0,6 0 161 0,9 0-64 0,8 0-32 0,1-2 184 0,2 1-108 15,4 1-46-15,0 0-35 0,4 0-154 0,2 0 64 0,0 0 31 16,0 0-415-16,-1 0 232 16,1 0 103-16,-3 0 56 0,1-3-240 0,0 2 139 15</inkml:trace>
  <inkml:trace contextRef="#ctx0" brushRef="#br0" timeOffset="136213.5">12939 15574 1135 0,'0'-6'0'0,"0"4"0"0,-7 2 0 0,-4 0 0 0,-1 0 0 0,0 8 0 15,-2 7 335-15,-1 9-155 0,3 4-74 0,0 4 196 16,-1 10-135-16,3-1-67 0,3-2-25 0,1 12 39 15,4-6-41-15,2 0 0 0,0-4-10 16,0-7-30-16,10 2 7 0,3-6-7 0,4-2-222 16,4-5 110-16,0-6 57 0,2-2 27 0,0-6 8 0,5-3-472 15,-7-6 239-15,5 0 65 0,-5 0 76 0,0-6-480 16,-5-7 255-16,3-9 140 0</inkml:trace>
  <inkml:trace contextRef="#ctx0" brushRef="#br0" timeOffset="136420.31">13114 15716 1249 0,'10'-8'0'0,"3"5"0"0,2 2 0 0,2-2 0 0,1 3 0 0,3 0 0 0,4 0 0 0,-5 14 0 0,3 0 0 0,-4 4 92 0,-1 0-29 0,-4 1 8 0,0 8 35 0,-5-4-37 16,0 4 1-16,-7-2-44 0,-2 1 6 15,0-2 9-15,-6 3-55 0,-8-6 24 0,-2 0-1 0,-7-3 24 0,0-3-90 16,3-6 54-16,-8-2 13 0,7-2-287 15,0-5 129-15,1 0 78 16,3 0 11-16,4-3 30 0,1-10-293 0,10-4 145 16,2-5 73-16,0-2-185 0</inkml:trace>
  <inkml:trace contextRef="#ctx0" brushRef="#br0" timeOffset="136594.01">13405 15599 1119 0,'4'-7'0'0,"-2"6"0"0,0 1 0 0,-2 0 0 0,0 9 0 0,-11 10 210 0,-6 3-89 0,0 7-44 0,2 1 152 16,0 6-90-16,2-3-58 0,1 3-23 0,5-3 185 16,3-3-105-16,4 1-52 0,0-8-81 15,2-1 28-15,7-2 0 0,5-1-1 0,6-4 1 0,1-2-283 0,-2-2 150 16,7-4 62-16,-2-3 35 0,1-1-592 0,1-3 266 16,-1 0 166-16</inkml:trace>
  <inkml:trace contextRef="#ctx0" brushRef="#br0" timeOffset="136775.53">13759 15819 701 0,'0'-1'0'0,"0"1"0"0,0 0 0 0,0 0 0 0,0 11 0 0,0 3 237 16,-2 0-94-16,-2 7-60 16,-2 2 332-16,0 1-191 0,-3 2-95 0,2 0 128 0,-3-1-104 15,1 3-64-15,2-7-29 0,1 1-212 0,-2-5 93 0,4-6 45 0,-1 1 32 16,3-6-461-16,0-3 237 15,2-3 120-15,0 0-236 0,0-3 103 0,0-15 102 16</inkml:trace>
  <inkml:trace contextRef="#ctx0" brushRef="#br0" timeOffset="136934.18">13764 15645 728 0,'8'0'0'0,"3"0"0"0,0 4 0 0,2 1 0 0,1 1 445 0,-2 0-197 0,4 3-112 0,-1-2-52 0,0 5 196 0,0-1-124 0,0 0-62 15,0 1-22 1,2-1-8-16,-2 2-267 0,2-3 118 0,-3-2 59 0,2 0-233 16,-1-2 154-16,0-4 65 0,-2 0 36 0</inkml:trace>
  <inkml:trace contextRef="#ctx0" brushRef="#br0" timeOffset="137110.2">14142 15544 1051 0,'0'-4'0'0,"0"4"0"0,1 0 0 0,1 0 0 0,-2 6 0 0,0 9 0 0,0 6 419 0,0 1-194 0,0 6-96 16,0 4-48-16,-5 2-16 0,-3 0 203 0,1 3-118 15,-1-1-58-15,-1 7-30 0,2-10-62 0,-3 5 41 16,-1-2-369-16,0-4 180 0,2-2 91 0,0-9 45 16,2 0 22-16,2-10-243 0,3-4 129 0,-2-1 66 0,2-6-548 15,2 0 259-15</inkml:trace>
  <inkml:trace contextRef="#ctx0" brushRef="#br0" timeOffset="137301.69">14215 15399 1341 0,'24'-11'0'0,"6"9"0"0,-2 2 0 0,1 0 0 0,1 9 0 0,-2 12 0 0,6 9 282 0,-6 6-124 0,-3 1-63 0,-4 7 312 0,-5 0-187 0,-7-2-85 16,1 13 44-16,-8-7-72 0,0-1-38 15,-2 0-74-15,0-2 38 0,-9-7 8 0,-9 5-328 16,-1-11 160-16,-5-3 80 0,-2-2 39 0,-2-7 1 0,-2-2-545 16,-4-5 280-16,0-4-463 0,-8-1 351 0</inkml:trace>
  <inkml:trace contextRef="#ctx0" brushRef="#br0" timeOffset="137676.29">12187 15439 1072 0,'-18'-13'0'0,"4"9"0"0,-2 1 0 0,2 3 0 0,-2 3 0 0,-2 12 0 0,-1 9 0 0,3 12 166 0,7 3-67 16,4 8-25-16,5 6 227 0,0 12-134 0,7-3-67 0,14 4-34 15,0-1 99-15,1-8-58 0,12 11-41 0,-6-20-61 16,7-4 1-16,6-5 26 0,5-5 9 0,1-6-352 16,3-6 172-16,5-4 86 0,-2 2 43 0</inkml:trace>
  <inkml:trace contextRef="#ctx0" brushRef="#br0" timeOffset="138227.34">14880 15595 676 0,'-11'0'0'0,"5"0"0"0,5 0 0 0,1 2 0 0,0 3 171 15,0-2-74-15,5 4-31 0,10-4-1 0,4 2 205 16,7 1-119-16,1-3-51 0,3-3 179 0,3 0-123 16,3 0-62-16,1 0-31 0,-1 0 29 0,-3 0-21 15,-1-3-8-15,-2 2-200 0,-1-1 85 0,-8-1 43 16,1 3 20-16,-7 0-410 0,1 0 212 0,-7 0 109 16,0 0 7-16,-6 0-263 0,-1 0 94 0</inkml:trace>
  <inkml:trace contextRef="#ctx0" brushRef="#br0" timeOffset="138396.87">15150 15251 1296 0,'0'-2'0'0,"0"2"0"0,0 5 0 0,4 9 0 0,0 5 0 0,-1 5 0 0,3 6 0 0,0 4 207 0,1 3-87 0,-1 6-44 0,-1-5 91 15,-1 9-71-15,2-4-32 0,0 0 0 16,-1-1-127-16,1-6 47 0,-1 1 33 15,2 0-402-15,-2-3 209 0,2-3 105 0,-1-1-501 16</inkml:trace>
  <inkml:trace contextRef="#ctx0" brushRef="#br0" timeOffset="138704.81">16012 15151 860 0,'2'-35'0'0,"0"2"0"0,-2 8 0 0,0-4 0 0,0 4 0 0,-7-2 0 0,-5 2 0 0,-1 7 77 16,1 2-23-16,-4 3 1 0,0 5 128 0,-2 7-79 15,1 1-36-15,-3 1 116 0,3 20-76 0,0 4-38 16,3 7 9-16,0 11 87 0,7 0-67 0,0 7-33 16,7 13 0-16,0-4 153 0,0 1-85 0,2 15-55 15,8-5 34-15,-1 1-40 16,2-1 0-16,1-2-40 0,-3-8 50 0,2 10-29 0,1-10 0 15,-3-8-136-15,-2 3 57 0,3-4 29 16,-2-10 8-16,-5-2-229 0,3-6 125 0,-4-9 45 16,-1-6 37-16,-1-6-487 0,0-5 231 0,0-3 93 15,-3-4-211-15,-6 0 175 0,-2-11 89 0,-3-10-108 16,-1-5 90-16,-2-10 56 0</inkml:trace>
  <inkml:trace contextRef="#ctx0" brushRef="#br0" timeOffset="138852.87">15600 15519 1379 0,'-12'-11'0'0,"8"5"0"0,2 5 0 0,2-1 0 0,0 0 0 0,11-2 0 0,10-1 0 0,7 1 0 0,6 1 0 0,9-5 336 15,1 1-152-15,0 0-76 16,4 0-77-16,-2 1 2 0,-4-2 8 0,8 1-9 0,-6 2-458 0,-10-2 230 16,1 4 114-16,-1 1 57 0,-7 0-268 0</inkml:trace>
  <inkml:trace contextRef="#ctx0" brushRef="#br0" timeOffset="139038.87">16321 15207 582 0,'-10'-3'0'0,"-1"3"0"0,-2 0 0 0,-5 11 0 0,2 6 0 0,-3 7 0 0,-2 13 453 0,5 0-210 0,0 5-105 16,3 4-53-16,6-5 355 0,0 12-208 0,2-7-100 15,5-2 165-15,0 1-132 16,0-11-66-16,7 1-25 0,5-2-180 0,6-5 70 15,2-6 34-15,4-2-166 0,1-5 101 0,0-3 58 16,5-4 16-16,-7-6-563 0,4-2 213 0,-3 0 173 16</inkml:trace>
  <inkml:trace contextRef="#ctx0" brushRef="#br0" timeOffset="139189.68">16405 15554 933 0,'-2'-6'0'0,"-4"2"0"0,4 2 0 0,0 0 0 0,1 2 0 0,1 0 0 0,0-2 365 0,0 0-167 0,11-1-82 0,6 1-34 16,4-2 202-16,2 2-126 0,-2 0-63 0,2 1-85 16,7-2 0-16,-9 0 31 0,9 3-8 0,-6-3-473 15,1 2 237-15,-1-2 118 0</inkml:trace>
  <inkml:trace contextRef="#ctx0" brushRef="#br0" timeOffset="139419.87">16747 15322 770 0,'-4'-13'0'0,"3"6"0"0,1 0 0 0,0 1 0 0,0 4 0 0,0-1 0 0,7 3 192 16,6 0-71-16,4 9 203 0,3 3-146 0,1 5-72 15,4 4-37-15,-1 4 44 0,1 0-32 0,-2 1-9 16,-3 1-39-16,-6 2-35 0,-4-3 0 0,-5 0 35 16,-5-2 8-16,0 4-106 0,-3-2 49 0,-14 1 24 15,-5-1-92-15,-6-3 58 0,-4 1 37 0,0-3-105 16,-3-3-8-16,1-2 54 15,4-7-7-15,9-3-139 0,0-6 69 0,3 0 40 16,9 0 30-16,7-12-196 0,2-10 109 0,2-3 55 16,17-3-132-16</inkml:trace>
  <inkml:trace contextRef="#ctx0" brushRef="#br0" timeOffset="139608.03">17143 15226 1346 0,'7'-10'0'0,"1"7"0"0,-7 0 0 0,1 0 0 0,-2 3 0 0,0 0 0 0,-11 18 0 0,-4 4 0 0,-2 6 0 0,-4 6 420 0,5 1-194 0,-1 3-96 0,2-1 237 16,5-2-160-16,3 4-90 0,3-3-43 0,4-2-22 15,0-5-20-15,0-1 1 0,11-7 8 0,8 4-110 16,2-7 51-16,3-2 26 0,0-8-376 0,5 0 201 16,-3-5 108-16,6-3-678 0,-4 0 353 0,2 0 169 15</inkml:trace>
  <inkml:trace contextRef="#ctx0" brushRef="#br0" timeOffset="139763.62">17479 15599 1103 0,'2'0'0'0,"2"0"0"0,1 1 0 0,2 3 0 0,-3 2 0 0,2 3 0 0,-2 3 0 0,0 0 342 0,-1 5-155 0,-1 2-68 16,-2 2 138-16,0-1-111 0,0 4-57 0,-3 1-29 15,-7-3-31-15,4-2 12 0,-3-2-8 16,2-1-364-16,-3-4 182 0,6-5 91 15,-1-2 45-15,1-5-566 0</inkml:trace>
  <inkml:trace contextRef="#ctx0" brushRef="#br0" timeOffset="139934.9">17543 15431 1297 0,'9'0'0'0,"6"0"0"0,4 0 0 0,0 0 0 0,1 0 0 0,-1 0 0 0,2 0 401 0,-1 0-176 0,5 0-100 0,-2 0 26 16,-2 0-59-16,4-2-30 0,-4-1 1 0,4-1-326 16,1 0 143-16,-8 2 77 0,5 0 38 0,-2 0-667 15</inkml:trace>
  <inkml:trace contextRef="#ctx0" brushRef="#br0" timeOffset="140106.49">18052 15268 573 0,'0'0'0'0,"1"3"0"0,11 1 0 0,3 3 0 0,0-1 434 0,5 3-193 16,3 5-108-16,2-3 95 0,-1 1-98 0,2-2-48 15,-2 2-25-15,-1 0 141 0,4 0-87 0,-9-4-39 16,1 2 0-16,0-1-288 0,-4-4 125 0,-3-1 70 16,2-2-479-16,-5-1 264 0,1-1 132 0,-2 0 66 15</inkml:trace>
  <inkml:trace contextRef="#ctx0" brushRef="#br0" timeOffset="140297.01">18471 15176 1272 0,'0'-10'0'0,"0"2"0"0,2 5 0 0,-1 2 0 0,1 1 0 0,0 0 0 0,-2 1 0 0,0 14 210 0,0 10-88 0,0 3-37 16,-7 10 139-16,-5 3-96 0,-3 7-48 0,-2 11-23 0,-3 0 274 15,1-4-141-15,-11 19-83 16,2-5 39-16,-6 1-56 0,-2-1-29 0,1 2 0 15,3 1-266-15,4-9 114 0,8-10 63 0,4 0-411 16,4-14 236-16,5-4 118 0,3-14 28 0,2-8-301 16,2-4 103-16,0-6 112 0</inkml:trace>
  <inkml:trace contextRef="#ctx0" brushRef="#br0" timeOffset="140532.37">18671 15109 1529 0,'16'-14'0'0,"7"12"0"0,4 2 0 0,3 9 0 0,-4 8 0 0,-1 6 0 0,-4 3 315 0,-5 6-141 0,0 9-71 16,-5 2-35-16,-6 5 175 16,-3 0-97-16,-2 5-61 0,0-2 213 0,0-1-133 0,-9-1-66 0,-4-1-33 15,-2-11-195-15,-2 2 77 16,0-5 42-16,4-12-348 0,0-1 195 0,3-10 98 15,0-1 57-15,1-6-629 0,2-4 273 0,2 0 171 16,1-8 52-16,2-11-333 0</inkml:trace>
  <inkml:trace contextRef="#ctx0" brushRef="#br0" timeOffset="140722.87">19147 15052 2312 0,'16'-10'0'0,"7"8"0"0,4 2 0 0,1 4 0 0,0 15 0 0,-4 4 0 0,-3 4 0 0,2 10 0 0,-5 4 0 0,-3 1 307 0,-4 6-137 0,-1 1-69 0,-8 1 221 15,-2 4-149-15,0 3-70 0,-5-2-53 16,-15 1-17-16,-1-4 0 0,-3-2 8 0,-3-4-424 0,-6-2 208 16,1-1 104-16,-9 4-825 0</inkml:trace>
  <inkml:trace contextRef="#ctx0" brushRef="#br0" timeOffset="141545.54">20063 15508 794 0,'3'-13'0'0,"-3"4"0"0,0 4 0 0,0-1 0 0,0-3 0 0,0 2 0 0,-7-2 0 0,-2-2 148 0,0 3-58 16,-3-1-29-16,3 1 32 0,-4-1-22 0,1-1-9 15,0 3-29-15,-2 3 39 0,1 2 0 0,-4 2-39 16,2 0 8-16,-4 10 24 0,1 10-32 0,1 7 0 16,-3 10-1-16,4 0 90 0,3 0-36 0,0 10-31 15,4-5 105-15,3-8-64 0,4 4-31 0,2-6 0 16,0-7-24-16,0-3-9 0,6-6 1 0,7-4-79 16,2-6 39-16,3-6 0 15,9 0 48-15,3-18-238 0,0-8 103 0,2-10 61 16,0-3-321-16,-2-4 170 0,0-6 50 0,-2-1 55 15,-2-12-145-15,-5 5 95 0,-4-5 49 0,-2 6 11 16,-2-16 8-16,-4 7 29 0,-1-5-1 0,-4-1 33 16,0 0 1-16,-1 9-42 0,-1-1 8 0,-2 15 81 15,0 16-41-15,0 11 1 0,0 10 251 16,-4 5-143-16,-3 6-32 0,-5 11-46 0,0 27 284 0,1 7-147 16,-3 15-60-16,5-5 208 0,-1 18-149 15,3-3-71-15,3 1-35 0,0 0 85 16,2-2-60-16,2-8-22 0,0 0-9 0,2-4-94 15,7-6 31-15,5-8 1 0,-1-8-340 0,4-1 194 16,-2-5 85-16,-3-8 48 0,-2-2-704 0,1-3 350 16,-2-4 132-16</inkml:trace>
  <inkml:trace contextRef="#ctx0" brushRef="#br0" timeOffset="141912.07">20755 15220 1114 0,'0'-21'0'0,"0"5"0"0,0 7 0 0,0 1 0 0,-2-1 0 0,-4-3 0 0,0 4 0 0,-3-2 96 0,-2 2-32 0,-1 0 0 0,-3 4 44 16,0-2-37-16,-3 2 8 0,-3 2-46 0,-4 2-25 15,1 0 0-15,-2 4 25 16,1 6 2-16,4 2 6 0,-5 5-8 0,10-1 0 15,0 0 64-15,3 3-32 0,6-2 0 0,3 2 9 16,4-3-7-16,0 1-35 0,8 2 1 0,10-2 29 16,5 0 9-16,1 0-39 0,5-1 1 0,1 0-84 15,-4 1 42-15,2-2 21 0,-6 0-50 0,5 4 32 16,-6-1-1-16,-9-3-152 0,2 4 87 0,-7 2 24 16,-5-1 29-16,-2 5-124 0,-2-3 65 15,-15 1 12-15,-5 0 24 0,-4-4-40 16,-6-3 18-16,0 1-4 0,-10 0 36 0,5-5 9 15,5-4-10-15,-2-1 0 0,6 0-36 0,-6-3 8 16,13-4 28-16,3 0 0 0,6 0-191 0</inkml:trace>
  <inkml:trace contextRef="#ctx0" brushRef="#br0" timeOffset="142077.04">21209 15757 2051 0,'0'-14'0'16,"0"14"0"-16,0 0 0 0,0 0 0 0,0 0 0 0,0 0 0 0,0 0-250 0,-10 0 141 0</inkml:trace>
  <inkml:trace contextRef="#ctx0" brushRef="#br0" timeOffset="154209.93">22028 15254 620 0,'0'0'0'0,"0"0"0"0,-2 0 0 0,2 0 0 0,-2 0 0 0,0 0 0 0,2 0 0 0,0 0 87 0,0 0-32 0,0 0 1 16,0 0 29-16,0 0-25 0,0 0-1 0,0 0 109 15,6 0-72-15,2 0-31 0,3 0 0 0,2 0 132 16,2 0-81-16,0 0-34 0,4 0 87 0,2 2-68 15,-1 0-34-15,1 2-1 16,2 0-86-16,-2-1 35 0,2 1-9 0,-2 0 27 16,-1-2-95-16,-1 0 47 0,-3-1 24 0,-3 1-306 15,-2 1 127-15,-3-2 94 0,-3 0-10 0,-3 5-363 16,0 1 209-16,-2 4 95 0,0-1 60 0</inkml:trace>
  <inkml:trace contextRef="#ctx0" brushRef="#br0" timeOffset="154384.17">22103 15529 1056 0,'-12'5'0'0,"0"7"0"0,6-3 0 0,3-1 0 0,-2-3 0 0,3-1 0 0,0-2 0 0,2 0 170 15,0-1-69-15,0 1 240 0,12 1-154 0,1-2-77 16,3-1-31-16,2 0 45 0,1 0-45 0,-1 0-24 16,1 0 1-16,0 0-77 0,-2 0 36 0,-2-1-9 15,0 1 27-15,-1 0-330 0,-2 0 165 0,1 0 83 16,-1 0-515-16,-1 2 281 0,3 5 73 0</inkml:trace>
  <inkml:trace contextRef="#ctx0" brushRef="#br0" timeOffset="154804.15">23001 15200 602 0,'7'-24'0'0,"-1"3"0"0,-3 3 0 0,4-3 0 0,-4 2 0 0,-1-2 0 0,0-5 76 15,-2 2-22-15,0 3 0 0,0 0-21 0,0 0 24 16,-5 2 9-16,-4 3-33 0,0 1 0 0,-2 2 29 16,0 2-29-16,0 5 0 0,2 2 59 0,-7 2-33 15,3 1-1-15,0 1 83 0,-2 0-55 0,1 5-18 16,0 8-8-16,-2 4 95 0,2 3-61 0,1 3-31 15,-1 2 0-15,1 3 57 16,3 2-48-16,1 4 0 0,4-1 137 0,3 1-88 16,0 4-45-16,2-2-13 0,0 6 102 0,0-1-66 15,2 0-33-15,7 0 0 0,0 0-33 0,1-7 8 16,1 5-9-16,-2-1-101 0,1 1 51 0,-2-2 25 16,-3 1 0-16,-1-2-117 0,-2 0 67 0,-2-1 19 15,0-3-67-15,0 1 24 0,-6-5 36 0,-3-6-25 16,0-1-94-16,-5-5 43 0,3-3 41 0,-2-1-109 15,0-6 72-15,4-1 26 16,-3-5 9-16,3 0-226 0,2 0 131 0,3-2 65 16,4-7 33-16,0-6-361 0,0-6 201 0,11 3 96 15</inkml:trace>
  <inkml:trace contextRef="#ctx0" brushRef="#br0" timeOffset="155120.12">23074 15466 1368 0,'4'-5'0'0,"4"3"0"0,-1 2 0 0,0 0 0 0,-1 0 0 0,-1 7 0 0,0 8 0 0,-3 3 0 0,0 6 222 0,-1-1-86 0,-1 8-56 0,0-1 211 15,0 2-128-15,-10 2-66 0,1-2-32 0,0 0 61 16,0-1-51-16,1-4-21 0,2-6 0 0,1 0-51 16,-1-4 30-16,5-4 8 0,-1-4-48 0,0-4 40 15,2 0-1-15,0-5 1 0,0 1-42 16,0-1 28-16,0 0-7 0,0 0 65 0,0 0-21 0,4 0-16 15,6 0-11-15,3 0 103 16,5 0-54-16,1-1-23 0,1 1-51 0,3-2 29 16,1 2 8-16,-1 0-9 0,4-3-35 0,-6 2-1 15,2 1 37-15,-5-2 0 0,1 2-177 0,-1 0 75 16,-7 0 47-16,-2 0-218 0,-1 0 121 0,-4 0 36 16,-1 0 36-16,-1 0-206 0,-2 0 110 0,0 0 55 15,0 0 28-15,0 0-237 0,-2-2 124 0,-1 2 75 16</inkml:trace>
  <inkml:trace contextRef="#ctx0" brushRef="#br0" timeOffset="155900.15">24017 15095 620 0,'-5'-17'0'0,"1"4"0"0,-1 0 0 0,2-1 0 0,1-3 0 0,-2 1 0 0,3-3 0 0,-3 1 0 0,0 2 72 0,1 3-31 16,-4 0-8-16,2 2 48 0,-3 5-25 0,1-1 1 0,-2 1-24 0,1 4 57 16,-1 0-32-16,-2 2 0 0,1 0 33 0,3 0-29 15,-1 0 0-15,3 8 51 0,-2 5-45 0,4 2 1 16,1 3-36-16,2 7 100 15,0 4-50-15,0 2-17 0,0 11-8 0,0-2 26 16,2 5-26-16,4 7 0 0,0 2-25 0,-3 5 77 16,1 10-42-16,0-6-1 0,-3-2-24 0,3-7-10 15,0 2 0-15,-1-3 8 0,2-4-69 0,-1-2 30 16,-3-10 0-16,1 1-66 0,0-4 48 0,0-9 33 16,-2 2-10-16,0-4-161 0,0-5 70 0,-4-5 47 15,-5-1-109-15,-1-4 49 0,-1-3 44 16,-3-3-1-16,3-2-261 0,-1 0 141 0,0-4 62 0,1-8-289 15,0-9 184-15,3-4 92 16,-7-8 46-16</inkml:trace>
  <inkml:trace contextRef="#ctx0" brushRef="#br0" timeOffset="156058.23">23665 15507 1085 0,'0'-14'0'0,"0"5"0"16,2 3 0-16,5 3 0 0,4 0 0 0,6-6 0 0,1 1 0 0,5 3 0 0,5 1 318 0,2-3-142 0,2 5-72 0,2-1-28 15,0 2 82-15,-2 1-62 0,3 0-32 16,-3 0-85-16,0 5 27 0,-6 0 8 0,6 2 18 16,-4-2-391-16,-3 1 196 0,-2-2 97 0,-1-1-458 15,-1 4 258-15</inkml:trace>
  <inkml:trace contextRef="#ctx0" brushRef="#br0" timeOffset="156299.84">24455 15140 910 0,'0'-11'0'0,"-8"7"0"0,-1 2 0 0,-4 2 0 0,0 0 0 0,-4 0 0 0,4 8 0 0,-6 11 281 0,6 2-124 16,-1 7-62-16,3 4 272 0,2 1-158 0,3 3-93 16,0 1-41-16,6 1 157 0,0-2-99 0,0-1-51 15,0-3-16-15,4-1-47 0,6-2 14 16,-1-1 0-16,2-3-56 0,3-3 27 15,-3-3 9-15,1-2-266 0,6-2 143 0,-1-2 71 0,1-2 36 16,3-5-530-16,0 0 261 0,5-5 72 16,-5-1 84-16,5 0-302 0,-1 0 192 0</inkml:trace>
  <inkml:trace contextRef="#ctx0" brushRef="#br0" timeOffset="156729.07">24584 15411 381 0,'-5'-6'0'0,"1"5"0"0,4-2 0 0,-2 3 0 0,2 0 0 0,0 0 288 0,0 0-119 15,0 0-72-15,0 0 196 0,6 0-130 0,7 0-66 16,4 0-31-16,4 0 67 0,4 0-54 0,1-2-23 16,3 1 0-16,1-4 6 0,-2 0-1 0,-5 3-20 15,2-2-116-15,-4 2 54 0,-2 0 27 0,1 1 0 16,-8 1-252-16,2 0 135 0,-5 0 61 0,-2 0 39 16,-1 0-487-16,-3 0 236 0,-1 1 88 0,-2 1-76 15</inkml:trace>
  <inkml:trace contextRef="#ctx0" brushRef="#br0" timeOffset="157117.87">24975 15186 662 0,'1'-7'0'0,"2"2"0"0,0 1 0 0,1 0 0 0,1 1 0 0,4-2 0 0,-2 2 253 0,4 2-110 0,1-2-55 16,4 3-27-16,1 0 122 0,3 0-66 0,3 4-47 15,1 6 162-15,0-1-100 0,-4 3-49 16,1 4-25-16,-4-3 22 0,-1 4-7 15,0 2-40-15,-5 1-18 0,-2 4 18 0,-6 1 0 16,0-1 8-16,-3 4-66 0,-3 1 28 0,-9-3 1 16,-6 1 29-16,-2-3-128 0,-4-1 72 0,-1-2-4 15,-3-3-77-15,0-3 38 0,-1-2 37 0,0-2-5 16,5-3-261-16,-6-3 120 0,10-2 74 0,-1-3-200 16,9 0 133-16,4 0 68 0,3-6 26 0,5-7-197 15,2-6 120-15,11-5 59 0,1-1 29 16</inkml:trace>
  <inkml:trace contextRef="#ctx0" brushRef="#br0" timeOffset="157328.12">25446 15223 926 0,'7'-19'0'0,"-2"4"0"0,-3 8 0 16,-2-1 0-16,0 0 0 0,-7 5 0 0,-11 1 0 0,-6 2 101 0,-5 2-34 0,-3 14 8 0,-5 7 184 0,5 3-113 15,2 4-56-15,4 1 169 0,7 0-113 0,2 3-48 16,7 0-37-16,9-3 99 15,1 0-63-15,0-5-33 0,6 0 1 0,10 1-62 16,5-5-9-16,2-1 39 0,0-2-305 0,4-3 152 16,1-3 76-16,2-1 47 0,2-5-232 0,-2-1 78 15,2-2 82-15,-2 1-563 0,-3-5 299 0,-10 0 142 16,-2 0 83-16</inkml:trace>
  <inkml:trace contextRef="#ctx0" brushRef="#br0" timeOffset="157498.73">25672 15512 820 0,'4'0'0'0,"1"0"0"0,1 0 0 0,-1 0 0 0,0 1 0 0,0 2 0 0,-3 6 0 0,0 0 0 0,0 3 294 0,-2 5-136 0,0-1-62 15,0 2 97-15,0 0-80 0,-9 0-40 0,2 3 8 16,-1-3-163-16,0-3 57 0,-2-1 29 0,1 0-120 16,-2-5 75-16,2-1 45 0,4-1-9 0,-2-3-395 15,5-4 211-15,-5 0 56 16,1-6 70-16</inkml:trace>
  <inkml:trace contextRef="#ctx0" brushRef="#br0" timeOffset="157672.37">25805 15352 1314 0,'7'-9'0'0,"5"5"0"0,5 2 0 0,0 1 0 0,3-1 0 0,1 0 0 0,0-2 0 0,1-1 123 0,3 2-49 0,3-1-1 0,-4 1 95 0,-3 1-68 15,-1 0-34-15,0 0 9 0,-3 2-292 16,1 0 125-16,-3 0 62 0,-2 0-551 0,-5 0 287 16,-1 0 142-16,-6 0 73 0</inkml:trace>
  <inkml:trace contextRef="#ctx0" brushRef="#br0" timeOffset="157851">26287 15134 851 0,'7'8'0'0,"4"5"0"0,2-2 0 0,2 0 0 0,0-2 0 0,-1 4 169 0,-1-2-68 0,5 2-34 16,-1 0 8-16,2 2 150 0,0-2-97 0,-3 0-47 15,0-2-164-15,-2 1 58 0,2-1 38 0,-2-2-9 16,0-1-361-16,-3 0 195 0,-1-3 97 0,3-2-419 16,-4-3 235-16,2 0 121 0</inkml:trace>
  <inkml:trace contextRef="#ctx0" brushRef="#br0" timeOffset="158052.37">26678 15123 212 0,'2'-10'0'0,"-2"6"0"0,2 3 0 0,-1 0 0 0,3 1 319 15,-4 0-144-15,0 6-62 0,0 14-45 0,-7 4 137 16,-8 10-86-16,-4 3-43 0,-2 4 261 0,-4 5-144 16,0 1-84-16,-7 9-38 0,4-2 84 0,0-3-61 15,-5 0-30-15,8-5-113 0,-7 4 38 16,5-4 21-16,5-2 1 0,3-10-269 15,0-1 145-15,8-8 82 0,-1-1 27 0,5-7-221 16,3-8 118-16,3-4 59 0,1-3-425 0,0-2 212 16,0 0 119-16,3-12 54 0,6-13-189 0</inkml:trace>
  <inkml:trace contextRef="#ctx0" brushRef="#br0" timeOffset="158291.66">26804 15033 756 0,'12'-15'0'0,"2"13"0"0,4 2 0 0,1 15 0 0,-1 4 0 0,-3-1 329 0,-3 7-148 0,-3 3-75 15,-4 5 111-15,-2 2-84 0,2 12-54 0,-3-2-23 16,-2 2 254-16,0-3-139 0,0 2-69 0,0-9 50 16,-8 3-64-16,-1-2-27 0,-4-5-1 0,-1 0-67 15,0-6 1-15,-2-4 47 0,-4 0-8 16,-1-7-237-16,0 0 119 0,0-5 59 15,1-4-195-15,1 0 93 0,5-2 71 0,1-2-42 16,3-1-495-16,3-2 280 0,-1 0 141 0,2-5-328 16</inkml:trace>
  <inkml:trace contextRef="#ctx0" brushRef="#br0" timeOffset="159048.03">27512 14800 654 0,'2'-18'0'0,"3"8"0"0,0 4 0 0,0 0 0 0,-2 4 0 0,4 1 0 0,-6 1 230 15,3 0-91-15,2 8-57 0,-2 13-25 0,-2 5 191 16,1 10-108-16,-1 2-45 0,-2 12 135 0,0 0-98 16,0 2-50-16,-3-1 57 0,-1 2-53 0,0-9-19 15,-2 11-7-15,4-7-7 0,0-1-20 0,2-6 0 16,0-6-1-16,0-1-34 0,0-5 13 0,0-9 1 16,0-3 20-16,2-6-99 0,0-3 49 15,-1-5 34-15,3-1-216 0,-3-2 107 0,0 0 27 16,-1-7 35-16,0-9-57 0,0-2 35 15,0-4 2-15,-6-5-61 0,0-1 34 0,-4-2 25 16,0-2-20-16,-4 2 8 0,-2-1 8 0,2 5 24 16,-4 4 27-16,-2 3-27 0,-1 6 1 0,0 5-9 15,-9 3 211-15,3 5-98 0,-1 0-45 0,-2 4 220 16,1 10-119-16,2 4-66 0,3 0-10 0,4 5 117 16,2 0-56-16,8-2-41 0,2 5-14 0,4-6-22 15,4 3-3-15,0-1-1 0,0-2 1 16,12 1-170-16,5-4 84 0,2-5 51 15,7-1-489-15,2-2 248 0,3-4 87 0,0 2-359 16,0-7 242-16,2 3 111 0,3-3 69 0,-3 0-195 16,0-3 127-16,5-11 74 0</inkml:trace>
  <inkml:trace contextRef="#ctx0" brushRef="#br0" timeOffset="159326.73">28034 15011 644 0,'0'-7'0'0,"-7"4"0"0,-7 2 0 0,0 1 0 0,-4 0 0 0,-5 4 0 0,-4 6 240 0,6 3-103 16,7-2-53-16,-2 6-25 0,5 3 273 0,1-4-142 15,8 4-82-15,-3 0 141 0,5 0-108 0,0-1-55 16,0 2-18-16,1-2 111 0,10-1-73 0,-2 1-37 16,0 2 14-16,5 0-25 0,-5-3 8 0,0 3-33 15,-1 1 17-15,-1 0-17 16,1-2 0-16,-3 0-1 0,-3-1-27 0,-1 0-8 15,-1-4 36-15,0-2-69 0,0-2 35 0,-3-3 0 16,-8-3 41-16,-1 0-150 0,-6-4 64 0,-5-1 15 16,-2 0-214-16,4 0 111 0,-2 0 60 0,-5 0 16 15,2-1-176-15,0-4 88 0,2 2 56 0,4 1-508 16,-1-4 275-16</inkml:trace>
  <inkml:trace contextRef="#ctx0" brushRef="#br0" timeOffset="162035.76">11562 16825 370 0,'0'-1'0'0,"0"0"0"0,0 1 0 0,0-3 0 0,0 3 0 0,0 0 0 0,3 0 0 0,6 0 98 0,2 0-38 0,-2-1-1 0,3-1 41 16,1 2-38-16,1-2 0 0,-5 0-29 0,3 2 22 15,-1-2-22-15,1 2 8 0,0-2 15 0,1 2-23 16,-4 0 0-16,3-2-1 0,-3 1 35 0,2-1-26 16,-1 0-9-16,1 1 1 0,-2-2 18 0,1 1-18 15,-1-1 0-15,-2 0 27 0,1-1-28 0,0-2 1 16,-3 1 0-16,1 2 2 16,-1-1-2-16,1 1 8 0,0-3 25 0,1 1-33 15,3-3-1-15,-1 0 1 0,3 1 9 0,-2-2-1 16,4 0-8-16,-1 0 0 0,1 2-17 0,2-3 17 15,-2 3 0-15,2 1-19 0,0 1-8 0,2-1 26 16,1 2-2-16,-3 2-33 0,5 1-5 0,-4-1 43 16,2-1-43-16,0 3 0 0,1 0 23 0,3 0 6 15,-2 0-33-15,2 0 35 0,4 0-10 0,-1 3 4 16,2-1 3-16,3-1-3 0,-1-1-4 0,2 2 15 16,-1 1-12-16,1-3 0 0,0 1 0 15,-2 1 16-15,-3 0-10 0,6 0-5 16,-4 1 14-16,1-1-13 0,0 3 2 0,-2-4-2 15,-1 3 1-15,4-2 0 0,0 2-1 0,-3-3 1 16,2 1-7-16,-2-1 6 0,4 2 6 0,0-1 11 16,0-1-16-16,2 1 0 0,1 0 0 0,1 0-23 15,1-1 26-15,1-1-4 0,5 0-28 16,-4 0 27-16,5 0-1 0,-3 0 1 0,-4 0-17 0,9 0 16 16,-11-1-3-16,10-5 8 0,-3 0-8 15,-1 2 2-15,-5-4 1 0,9 0 12 16,-4 1-16-16,0-1 2 0,-1 0 1 0,-1 1 29 15,-1 4-22-15,7-5-6 0,-11 4-34 0,4 0 34 16,-1-1 2-16,-3 2-2 0,1 1-27 0,-1-3-3 16,1 2 26-16,-2 1-20 0,1-2 18 0,1 0 1 15,3 1-3-15,3-1-3 0,-5-2-1 0,7 1 4 16,-2-1-8-16,5 1 24 0,-9-1-16 0,10-1 0 16,-6 4-11-16,-5 1 11 0,1-1 1 0,1 1-1 15,-2 0-33-15,0 0 33 16,-3 2-2-16,3 0 16 0,0 0-16 0,-1 0 0 15,2 0 0-15,2 0 13 0,4-1-14 0,-1 1 2 16,-2-3-2-16,1 0 6 0,-5 3-2 0,10-4-2 16,-5 0 9-16,1 0-9 0,-1 1 3 0,1-3-3 15,-3 2 15-15,7-1-14 0,-10-1 2 0,1 2 21 16,1 0 0-16,-2 0-21 0,-4 1 4 16,1 0-26-16,-2 2 1 0,0-1 21 15,0 0 2-15,0 0-24 0,5-1 22 0,-1-3-1 16,9-2-60-16,-1 1 28 0,4-1-5 0,-7 0 23 15,13 0-54-15,-9 2 28 0,4 0-12 0,-4 0-5 16,-1 1 32-16,-5 4-7 0,0-3 10 0,-1 2 49 16,-3 0-24-16,-1 2 0 0,-1-3-27 0,0 3 26 15,0 0 3-15,-2 0-15 0,2-3 24 0,3 0 8 16,-1 2-33-16,-1-2 15 0,5-2-1 0,3 2-2 16,1-1-7-16,-1 3-11 0,1-4 12 15,-4 2 2-15,3-1-2 0,-2 0-14 16,0 2 13-16,2-1-5 0,-4 1 3 0,0-2 29 15,1 2-28-15,-2 0 0 0,-2 0 12 0,0 1-11 16,-2-1 0-16,-1 2 2 0,1-2 15 0,2 2-14 16,-2-2-1-16,2 2 27 0,1 0-26 0,-1 0 5 15,4-2-5-15,-2 2 27 0,1-2-24 0,0 2 1 16,1 0-1-16,-2 0 2 0,2-1-2 16,-5 1 2-16,1 0-23 0,-2 0 22 15,-2 0 0-15,0 0 3 0,0 0-36 16,-2 0 30-16,1 0 1 0,-3 0-5 0,0 0 3 0,0 0-1 15,6 0 1-15,-4 0 31 0,2 3-31 0,2-1-1 16,0 2 1-16,2-2-6 0,-2-1 7 0,2 1 2 16,-2 0-1-16,0 0-15 0,-2-1 15 0,-4-1 4 15,4 5-43-15,-2-3 36 0,-2-1 1 0,3 1-4 16,-3 2-25-16,-1-3 24 0,3 4 2 0,0-4 12 16,-2 4-13-16,0-4-4 15,1 0 3-15,-3 2 39 0,6-1-38 0,-1-1 3 16,-3-1-6-16,-1 0 6 0,-4 0 0 0,4 0 3 15,-2 0-15-15,-1 0 14 0,-1 0-1 0,0 0 2 16,-3 0-32-16,-1 0 29 0,1 0-1 0,-4 0 2 16,-1 0-3-16,1 0-3 0,-4 0 3 0,2 0 5 15,-1 0-5-15,0 0-3 0,3 0 44 0,-1 0 1 16,0 0-38-16,2 0 2 0,0 0 0 16,2 0 3-16,0 0-5 0,1 0-29 0,0 0 33 15,-2 0 0-15,1 0-2 0,2 0-23 16,-2 0 0-16,-2 0 20 0,4 0 3 0,-2 0-29 15,-1 0 1-15,3 0 17 0,2 0-12 0,-1 0 12 16,1 0-3-16,6 0 4 0,-3 0 1 0,2 0-3 16,2 0 1-16,0 0 7 0,3 0-7 0,0-1 1 15,1-1 0-15,2 2 6 0,1-3-6 0,-2 3 1 16,-1-1 1-16,2 1 0 0,-2 0 0 0,0 0-2 16,2 0 2-16,-4 0-1 15,1 0 0-15,0 0 0 0,0 0-19 0,1 0 18 16,0 0 0-16,-2 0-4 0,2 0 3 0,0 0 1 15,0 0-1-15,0 0-18 0,0 0 17 0,-2 0 0 16,-4 0-2-16,4 0-48 0,-1 0 21 0,-5 0 1 16,3 0-14-16,-7 1 1 0,3-1 24 0,-1 0 7 15,-4 0 31-15,2 0-32 0,-6 0-5 0,0 0 35 16,-3 0-7-16,-2 0-23 0,-1 0-3 0,-2 0 22 16,-1 0-12-16,-1 0-4 15,-2 0 11-15,-1 0 20 0,-1 0 9 0,2 0-34 16,-2 0 34-16,0-1-1 0,0-3-25 0,0-1-3 15,0-3-236-15,0 1 114 0,0-1 49 0,-3-1-289 16,-10 2 151-16,-3 2 93 0,-9 4 43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09:21:19.2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10268 2680 656 0,'-3'0'0'0,"-1"0"0"0,0-2 0 0,3 2 0 0,1 0 0 0,0 0 253 0,0 0-110 0,0 0-13 15,0 0-48-15,0 0-25 0,0 0 9 0,0 0 28 16,-2 0-31-16,2 0 0 0,0 0-30 0,0 2 71 15,0 1-28-15,0 1-8 0,0-2-35 0,0 3 23 16,0-3-1-16,0 0-22 0,0 1 29 0,2-2-29 16,-1 1 0-16,3 0-1 0,0 0 1 15,-1-2 1-15,-1 2 7 0,4-2 0 0,-4 2-8 16,0-2 0-16,2 0 0 0,-1 2 8 16,-1-2 0-16,2 0-8 0,0 0 0 0,-3 2-30 15,4-2 30-15,-1 0 0 0,-1 0 8 0,1 1-52 16,0-1 1-16,1 0 37 0,2 0-21 0,2 0 18 15,-2 0 9-15,2 0-44 0,1 0 34 0,-1 0-6 16,0 0 4-16,0 0 5 0,1 0-1 0,1 0-9 16,-2 3 4-16,1-2-33 0,-1 3 32 0,1-1 0 15,0-1 5-15,1 4-7 16,-1-3 2-16,2 2-28 0,1-1 27 0,1-3 0 16,0 3 4-16,4-2-29 0,-2-2 23 0,1 2-3 15,2-2 3-15,2 0-30 0,0 0 32 0,0 0-9 16,0 2 4-16,2-2-16 0,4 1 15 0,-1 2-2 15,-4-2 4-15,8 4-10 0,0-3 6 0,-2 1-25 16,1 0 24-16,1-2 0 16,-4 2 3-16,6-1-10 0,-2 0 7 0,2-2-1 0,0 0 1 0,2 0-7 15,-1 0 8-15,3 0-4 0,-1 0 1 16,4 0-23-16,-2 0 23 0,-1 0 0 16,1 0-1-16,1 0-30 0,-4 0 29 0,3 0-2 15,8 0-36-15,-5 0 1 0,5-2 34 0,-1-3 9 16,0 3-9-16,-1-3-2 0,-1 0 1 0,-5 3-44 15,8-2 1-15,-10 1 35 0,5 1 4 0,3 0-35 16,-1 0 0-16,-6 2 22 0,3-2 7 0,-2 2-33 16,1 0 30-16,-2-1 13 0,0 1 14 0,-1-3-34 15,-1 2 5-15,0-1 35 16,-1-2-1-16,1 2-34 0,0-2 1 0,2 0 40 16,-2 1-35-16,2-1 11 0,5-1-9 0,-2 1 35 15,1-2-32-15,-5 2 6 0,3 0 4 0,1 1-19 16,-4-1 11-16,4 2 4 0,-4-1-42 0,3 0 37 15,-5 0-1-15,3 1 4 0,-1-1-5 0,0 2 1 16,-1 0 1-16,0-2 2 0,-3 1-5 16,1 1 1-16,0 0-2 0,-2-2 18 15,-1 0-16-15,-5 2 0 0,0-1 2 0,-1 0-15 16,-4 0 16-16,-1 2 10 0,-3 0-11 0,-4 0-1 16,1-2 1-16,-4 2 24 0,-3 0-24 0,0 0 1 15,-3 0-1-15,0 0 3 0,0 0-2 0,-2 0 0 16,0 0 1-16,0 0-53 0,0 0 24 0,0-2 0 15,0 1 24-15,-2-1-98 0,-5 1 42 0,0-4 25 16,-4 2-362-16,4-2 174 0,-2 0 100 0,2-2-359 16,-1-1 225-16,2-3 112 0,6-6 57 0,-2-1-328 15</inkml:trace>
  <inkml:trace contextRef="#ctx0" brushRef="#br0" timeOffset="217.85">13382 2345 880 0,'1'0'0'0,"1"3"0"0,9 2 0 0,4 1 0 0,6-1 0 0,1 0 0 0,7 2 126 0,-1 2-39 0,2 5-31 0,0 4 0 0,2 0 235 16,-2 3-130-16,0 4-64 0,-2 1 259 0,2 8-165 15,-6-2-80-15,1 0 114 16,-6-2-97-16,1 1-47 0,-3-2-16 0,-2 1 65 16,-2-4-49-16,-5 0-24 0,-5-5 0 0,-1 0-68 15,-2-2 30-15,-5-3-9 0,-13-1 23 0,-7-3-70 16,-3-3 35-16,-6 1 0 0,-6-3-320 0,-10 0 173 15,-3 0 44-15,-13 3-659 0,1 0 365 0,-9 1 184 16</inkml:trace>
  <inkml:trace contextRef="#ctx0" brushRef="#br0" timeOffset="1017.44">11529 962 494 0,'0'-9'0'0,"-2"2"0"0,0 3 0 0,0-1 0 0,-1 1 0 0,1-2 0 0,-2 0 157 16,2 4-63-16,1-2 43 0,-1 1-5 0,2 3-50 16,0-3-25-16,0 1 28 0,0 2-27 0,0 0 9 15,0 0-34-15,0 0-7 0,0 0 6 0,0 10 1 16,0 3 0-16,2 2 102 0,-1 2-56 0,1 5-23 15,0 2 1-15,0 5 73 0,-2 3-48 0,0 2-17 16,0 3 97-16,0 6-64 0,0-2-33 0,0-2 16 16,0 5-24-16,0-6 9 0,0 9-34 15,0-2 44-15,0-2-22 0,0 3 0 16,0 4-21-16,0 1 44 0,0 3-7 0,0 2-37 16,0 9-1-16,0-3 29 0,0 4 0 0,0-11 15 15,0 14-44-15,0-3 1 0,2 2 0 0,-1 1-15 16,1 2 15-16,2-5 8 0,1 11-8 0,0-7-48 15,0-3 23-15,-1 3 1 0,-2-3 24 0,0-2-69 16,-1 12 21-16,-1-8 0 0,0 0 6 0,0 0 1 16,0-6 26-16,0-9 29 0,0 4-9 15,0-1-25-15,-1-2-4 0,-1-5 29 16,0-1 1-16,2-6-19 0,-2 9 1 0,2-9-17 16,-2-5 22-16,2 2-7 0,0-4 20 0,0-1-49 15,0-1 3-15,-1-3 28 0,1 0-1 0,-2-5-51 16,0-3 24-16,0-1-105 0,-1-1 55 0,2-5 31 15,-1-2 7-15,0-3-176 0,-2-4 82 0,2-1 51 16,1-1 11-16,-3-3-97 0,0-2 45 0,-1 0 36 16,0 0-9-16,0-18-238 0,3-5 141 0,0-6 70 15,2-11-445-15,0-3 257 0,0-9 121 16,4-14-346-16</inkml:trace>
  <inkml:trace contextRef="#ctx0" brushRef="#br0" timeOffset="1255.8">11601 980 399 0,'-10'-2'0'0,"1"2"0"0,1 0 0 0,1 4 0 0,-3 6 0 0,-1 5 144 15,-6 2-56-15,2 7-28 0,-4 4 8 0,1 1-16 16,-3 2-19-16,2 1 0 0,0-2-23 0,4-4-24 16,6-5 31-16,0-1-199 0,2-4 100 0,4-7 51 15,1-2 24-15</inkml:trace>
  <inkml:trace contextRef="#ctx0" brushRef="#br0" timeOffset="1424.35">11500 987 1095 0,'7'7'0'0,"0"11"0"0,4 3 0 0,1-5 0 0,1 4 0 0,4-4 0 0,-1 0 0 0,7 4 0 0,2 0 360 0,0-1-163 0,2 1-83 15,1-2 32-15,0 3-49 0,0 0-36 16,3-3-137-16,-3 1 54 0,-2-2 28 16,3 1-1-16,-9-3-395 0,6 4 208 0,-5 0 107 15,-2 0 53-15,-1 5-538 0</inkml:trace>
  <inkml:trace contextRef="#ctx0" brushRef="#br0" timeOffset="2270.46">11606 2738 192 0,'0'0'0'0,"0"0"0"0,0 0 0 0,0 0 0 0,0 0 0 0,0 0 0 0,0 0 20 16,0 0 1-16,-2 0 26 0,2 0-1 0,-1 0-21 16,-1 0 5-16,2 0 24 0,-2 0-28 0,0 0 1 15,2 0-1-15,-3 0 40 0,3 0 7 0,0 0-42 16,-2 0-1-16,2 0 28 0,-1 0 0 0,1 0-25 15,0 0 32-15,-2 0-7 0,2 0-25 0,0 0 32 16,0 0 0-16,0 0-32 0,0 1 8 0,0-1 12 16,0 0 1-16,0 0-21 0,0 0 0 15,0 0 41-15,0 0-12 0,0 0-8 16,2-1-21-16,6-5 52 0,-1-3-26 0,2 0 0 16,3-3 7-16,1-1-33 0,0-1 0 0,0-2 4 15,6-1-5-15,-4-1 1 0,1-1 8 0,5-4-13 16,0-2 4-16,-1 1 1 0,3-2 0 0,2-3-22 15,-1 0 8-15,5-3 14 0,-3 0-1 16,0-2-29-16,4-2-12 0,0 1 38 0,-2 3-65 0,8-8 26 16,-2 1-7-16,-2 0-41 0,4-1 33 0,-1-1-1 15,1-2 31-15,1 1-31 16,0 3 10-16,0-1-1 0,-3 4-28 16,1-1 21-16,-5 7-14 0,6-8 33 0,-4 6-22 15,-2 1 4-15,0 1 5 0,0 1 7 0,-4 3-44 16,1 0 3-16,1 0 61 0,-3-1-25 15,2 1-1-15,-1-1-17 0,1 0 12 0,-1 0 5 16,1 1 0-16,-3 0 0 0,0-1 10 0,1 3-10 16,-3 0-7-16,-1 1 6 0,-1 3 44 15,0-4-1-15,-2 6-34 0,-3 0-9 0,3-3 76 0,-2 2-33 16,1 0 7-16,-2 1-7 0,0-1 4 16,-2 1-30-16,2 1 1 0,-2 1 2 0,0 0 6 0,-1 3-4 15,-1 3-5-15,-4 2 7 0,0-2 4 16,0 5 6-16,-5 1-11 0,1 3 0 15,-1-1-2-15,0 0 3 0,-2 2 22 0,0 0-24 0,0 0-2 16,0 0-25-16,0 0-1 0,0 0 29 0,-2 0-214 16,-1 0 102-16,-3 0 46 0,0 2-630 15,0 3 641-15,1 0 9 0,-3 3 9 0,1 4-1 16,-3 1 0-16</inkml:trace>
  <inkml:trace contextRef="#ctx0" brushRef="#br0" timeOffset="3736.77">11899 1564 607 0,'-2'0'0'0,"0"0"0"0,0 0 0 0,0-2 0 0,1 0 0 0,-1 1 0 0,0-1 0 0,0 0 0 0,0 0 84 0,1-2-25 0,-1 2 36 15,0 0-23-15,0 1-8 0,0-2-31 0,2 1 39 16,-3 2 0-16,3-1-39 0,0 1 8 0,0 0 19 16,0 0 0-16,0 0-27 0,0 0 0 0,0 0 15 15,0 0-7-15,0 0-9 0,0 0 32 0,0 0-31 16,0 0 0-16,0 0 37 0,3 0 8 15,1 0-45-15,1-2 39 0,-1 2 0 0,1 0-39 0,1 0 0 16,-1-2 32-16,2 2-33 0,-2-2 1 16,2 2 0-16,-1 0 3 15,2-1-3-15,1 1 8 0,-1-1-23 16,1 1 15-16,1-4-1 0,1 4-16 0,0 0 16 0,-1 0 9 16,2 0-27-16,0 0 18 0,1 0 1 0,0 0-1 15,0 0-25-15,0 0 30 0,3 0-9 16,-4 0 1-16,2 0-3 0,-1 0-31 0,0 0 31 15,-2 0 8-15,2 0-17 0,-1 4 9 16,1-3-2-16,-2 2 1 0,1-1-10 0,-3 0 8 0,3-1 1 16,0 4-16-16,1-4 14 0,-1 1 1 15,-1 0 4-15,0 2-7 0,-1-2-31 0,3 0-4 16,-4 0 35-16,3 1-15 0,-3-1 16 0,2 0-7 0,0 2 9 16,-1-1-8-16,0 2 0 0,1-2-21 15,-2 1 25-15,2 2-5 0,0-1 1 0,-1 1-11 16,0-2 10-16,-1 2 1 0,0-1 3 0,0 0-1 0,1 0-9 15,-1 1 6-15,-2-2 0 0,1 1-7 16,2 1 10-16,-3-1 8 0,0 0-12 16,0 0-1-16,2 0 1 15,-2 0-5-15,-2 0 8 0,3 1-2 0,0 0-1 16,1 2 10-16,-2-4-9 0,1 2 0 0,2-2 4 0,-1 2 12 16,-2 0-16-16,3-3 1 0,-3 3-4 0,1-1 4 15,-1 1 4-15,-2-1-19 0,4-1 15 0,-4 1 0 16,1-1 0-16,-1 1-2 0,0 1 6 0,2-2-3 15,-2 1-2-15,3 0 1 0,-3 0-21 16,1 2 19-16,0-1 4 0,-1-1-35 0,1 0 30 16,-1 1-2-16,3 0-23 0,-4 0-1 15,2 0 26-15,-1-1-1 0,-1 0-2 0,1 1-2 0,-1 2 0 16,0-2-2-16,0 0 34 0,0-1-32 16,-1 0 0-16,-1 1-3 0,0-1-2 0,2 2 6 15,-2-2 1-15,-1 0-16 0,3 1 14 0,-2 0 5 0,0-1-34 16,-1 3 30-1,4-2 1-15,-3 1-2 0,0 1 0 0,0-3 1 0,1 2-2 0,-1 2-4 16,2-4-13-16,-3 2 13 16,3-1 3-16,-2 0-19 0,0-1 17 0,2 0 0 15,-2 1-12-15,0-1 11 0,0 0 1 0,0-2 0 0,-1 4-7 16,1-5 6-16,0 5 0 0,0-3-11 16,0 2 10-16,-1-3-2 0,-1 3 1 0,2-3-1 15,-2 3 1-15,2-2 37 0,0 2-36 0,-2-3 1 0,2 1 1 16,-2 0 0-16,2 1-1 0,-2-1-8 15,1-2 8-15,-1 1 1 16,0 1-6-16,0-2 6 0,3 0 0 0,-3 2-5 0,0-2 4 16,0 0 0-16,0 0-2 15,0-1 2-15,0 1-2 0,2 2 1 0,-2-3 1 16,0 2-3-16,0 0-9 0,2-1 11 0,-2 1 0 0,2 0-3 16,-2-1 2-16,0 1 0 0,0 2 0 0,0-3 0 15,0-1 0-15,0 3 7 0,0 0-7 16,0-2 1-16,0 1-1 0,0 1-1 0,0 2 1 0,0-1 0 15,0 1 1-15,0 0 0 16,0 1 179-16,0 1-180 0,0-1 0 16,0-1 0-16,0 0 0 0,0 0 0 0,0-2 0 15,0-1 0-15,0 0 0 0,0-1 0 0,0 0 0 16,0-1 0-16,0-1 0 0,0 3 0 0,0-3 0 0,0 1 0 16,0 2 0-16,0-3 0 0,1 1 0 0,-1 1 0 15,2 1 0-15,-2-1 0 0,2-1 0 0,-2-1 0 16,0 2 0-16,0-2-187 0,0 0 148 0,0 0-41 15,0 0 33-15,0 0-1 16,0 0 28-16,0 0 3 0,0 0-274 0,0 0 129 16,0 0 64-16,0 0 33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08:03:46.2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13366 16176 346 0,'0'0'0'0,"0"0"0"0,0 0 0 0,-4 0 0 0,3 2 0 0,-3 0 0 0,4 1 0 0,-2-3 7 0,0 0 9 15,2 0 16-15,0 0 1 0,0 0-14 0,0 1 11 16,0-1 0-16,0 0 48 0,0 0-8 0,0 0-37 16,0 0-1-16,0 0-27 0,0 0 28 0,0 0 8 15,0 0-44-15,0 0 1 0,0 0 28 0,0 0 5 16,0 0 20-16,0 0-13 0,0 0-7 0,0 0 0 15,0 0 39-15,0 0 0 0,0 0-44 0,0 0 10 16,0 0-4-16,0 0 1 0,2 0 1 0,4 0-43 16,1-1 4-16,2-2 46 0,3-1-43 15,-1 1 34-15,2-1-2 0,-2 3 2 16,2-4-54-16,-1 4 23 0,2-4-6 0,-2 4 8 16,-1-3-2-16,-2 2 7 0,0-1 9 0,2 1 33 15,-2-2-34-15,0 3 0 0,1-2 0 0,-1 0 31 16,2 3-29-16,-1-2 7 0,3-1-12 0,0 2 8 15,4-1-1-15,-2 2 5 0,2 0-47 0,0 0 48 16,-1 0-6-16,3 0-1 0,-2-1-29 16,2 1-3-16,-2 0 33 0,2 0-29 0,0 0-1 15,-1 0 16-15,3 0 6 0,2 0 4 16,-1 0-4-16,0 0-5 0,1 0 11 0,2 0-9 16,-4 0 0-16,2 0 0 0,0 0 12 0,-2 0-10 15,-1 3 0-15,1-2 2 0,-2 4-36 0,-1-2 35 16,2 1 1-16,-2 0-17 0,1-2 13 0,0 1-1 15,1 1 1-15,-1-2-1 16,2-1 2-16,-1 2-4 0,1-3 1 0,0 2 0 0,-1-2 0 0,3 1 0 16,-2-1 4-16,1 2-2 15,4-2-2-15,-1 0 8 0,0 0-7 0,1 0 2 16,-4 0 1-16,4 0-15 0,-1 0 12 0,-2 0 0 16,3 0 0-16,-4 0-13 0,1 0 15 0,3 0-4 15,-1 0-15-15,-1 0 15 0,0 0 1 0,-3 0-2 16,4 0-21-16,3 4 20 0,-3-3 1 0,0 2-2 15,1 0-2-15,-1 1 2 0,-2 0 2 0,5 2-7 16,-1-2 6-16,-2 1-2 0,1-2 1 0,1 4-4 16,-3-5 4-16,7 4-1 0,-3-4 37 0,-2 3-35 15,3-4-1-15,-2 1 2 16,1 0 41-16,2 0-40 0,0 0 0 0,0-1 3 16,0-1 12-16,0 3-11 0,0-3 5 0,2 0-8 15,-2 0 6-15,1 1-4 0,-1-1 6 0,2 2-26 16,-1 1 23-16,1-2-2 0,2 0-24 15,-4 3 0-15,2-1 19 0,-2-3 3 0,-4 4-35 0,8-1 32 16,-4 0-4-16,0-2 3 0,-1 1-21 0,1 0 19 16,-2 0-2-16,2 1-2 0,0-2 0 0,0 0 3 15,2 1-4-15,-2-2 10 16,2 3-7-16,2-3 0 0,-2 1 11 0,1-1-10 16,-1 0 1-16,0 0-1 0,-2 0 5 0,0 0-4 15,2 0 0-15,0 0 22 0,0 0-21 0,3 0 0 16,0-1 0-16,1-2 16 0,1 0-15 0,7-3 0 15,-10 2 1-15,5-2-1 0,4 1 1 0,-1-2 0 16,-1 2-3-16,-1 2 3 0,2-3 2 0,-6 4-1 16,8-3-19-16,-2 0 18 15,-1 3-2-15,2 0 1 0,1-2-20 0,-7 0 19 16,12 2-2-16,-8-2-5 0,2 2 4 0,3-1 2 16,-2 1-2-16,-5-2-6 0,11 0 6 0,-8 2 1 15,2-2-6-15,-1 0 6 0,1 1-2 0,-7 0 1 16,10 2-7-1,-5-3 7-15,-1 2 0 0,-4 1 0 0,7-1-9 0,-7-1 9 0,6 2-1 0,-7-1-10 16,2 0 10-16,-1 0 0 0,-3 2-1 16,-2 0-14-16,-2-1 13 0,-2 1 1 0,-5-2-11 0,-1 2 10 15,-1 0-1-15,-2 0 0 16,-5 0 10-16,2 0-9 0,-5 0-1 0,-2 0 6 16,1 0-11-16,-3 0 4 0,-1 0 2 0,1 0-12 15,1 0 12-15,-2 0-1 0,-3 0 1 0,3 0-9 16,-3 0 9-16,-1 0-1 0,0 0-45 0,0 0 21 15,-2 0-3-15,0 0 16 0,0 0-135 0,0 0 60 16,0 0 35-16,-2 5-378 0,-14 11 200 0,-3 7 91 16</inkml:trace>
  <inkml:trace contextRef="#ctx0" brushRef="#br0" timeOffset="7346.22">18471 16141 124 0,'0'2'0'0,"0"-2"0"0,-2 0 0 0,2 0 0 0,-2 2 0 0,0-2 0 0,2 2 0 0,0-2 0 0,0 0-29 0,0 0 1 0,0 0 34 15,0 0-4-15,0 0 2 0,0 0 0 0,0 0 25 16,0 0-23-16,0-2 1 0,0 0-2 0,0 2 27 16,0 0-26-16,0 0 1 0,0 0-14 0,0 0 15 15,0 0-1-15,0 0 5 0,0 0-4 0,0 4 1 16,0 1 1-16,0 0-1 15,0 3 25-15,0 0-26 0,0-3 1 0,0 3 13 16,0-3-10-16,0 1-2 0,0-1 0 0,0 0-13 16,0-1 12-16,0-3 3 0,0 2 0 0,0-1-30 15,0-2 27-15,0 0 1 0,0 0-13 0,0 0 9 16,2 0 4-16,-2 0-8 0,2 0 2 0,-2 0-1 16,2 0 3-16,-2 0 30 0,2 0-28 0,-1 0-2 15,1 0 0-15,0 0 27 0,0 0 0 0,0 0-21 16,0 0 32-16,-1 0-30 15,1 0-2-15,0 0 5 0,0 0 9 0,0 0-8 16,0 0 0-16,2 0 3 0,-2 0 10 0,2 0-12 16,-3-2-2-16,3-1-8 0,-2 2 12 0,1-1-3 15,-1 0-1-15,0 0-20 0,0 2 19 0,1-3-1 16,2 2 2-16,-1-1-2 0,1 0 0 0,1-1-1 16,1 0 11-16,1 0-11 0,-2 1 4 0,3-1-3 15,-2 0 5-15,1 1-5 0,1 0 0 0,-1-1-19 16,1 0 23-16,-1 2-4 0,1 0 1 15,0-2-29-15,1 3 27 0,-1-2-1 16,0 2-28-16,5-1 28 0,-3 1-4 0,0-2 2 16,1 2-7-16,1 0 6 0,2-3-1 0,-2 2 3 15,2-1-5-15,2 2 2 0,0-2-1 0,1 0 27 16,1 1-22-16,2-3-3 0,-2 2 2 0,2-1 15 16,0 0-14-16,-1 0-1 0,-1 3-6 0,1-2 6 15,-1 2 1-15,0 0 0 0,1 0-25 16,-1 0 23-16,2 0 3 0,-3 0-15 15,7 0 10-15,-4 0 2 0,5 0-3 0,-6 0-10 16,5 0 11-16,5-3 0 0,-2 2-4 0,2-1-16 16,2 2 16-16,-2-1 4 0,1-2-10 0,-1 3 8 15,0 0-2-15,-4 0 2 0,-4 0-27 0,3 0 27 16,-1 0-3-16,-1 0-12 0,-1 0 1 0,-1 0 11 16,0 0-3-16,2 0-5 0,-3 3 5 0,6-3 1 15,-5 0-2-15,5 0 0 0,-2 0-1 0,-1 0 3 16,3 0 0-16,1 0-1 15,-3 0-1-15,2 0 1 0,-7 0-2 0,4 0 2 16,-5 0 0-16,-1 0 0 0,-4 0-4 0,1 0 4 16,-3 0 0-16,-2 0-4 0,-1 0 3 0,-1 0 1 15,-1 0-1-15,-3 0 6 0,3 0-6 0,-2 0 1 16,-2 0 24-16,0 0-24 0,0 0 1 0,0 0-1 16,0 0 11-16,-1 0-9 0,-1 0 1 0,0 0-10 15,0 0 9-15,0 0 0 0,0 0 2 0,0 0-158 16,0 0 74-16,0 4 37 0,0 10 13 0,0 8-206 15</inkml:trace>
  <inkml:trace contextRef="#ctx0" brushRef="#br0" timeOffset="16519.47">22137 16312 310 0,'-2'-8'0'0,"-3"-2"0"0,0 3 0 0,2 4 0 0,-3-1 0 0,2 3 0 0,1-2 0 0,-1 1 32 0,-1 2 1 16,0 0 0-16,1 0-40 0,1 0 7 0,-1 0 27 16,2 0 6-16,1 0-6 0,1 0-1 0,0 0 0 15,-2 0 2-15,2 0-2 16,0 0 0-16,0 0 0 0,0 0 34 0,0 0-39 16,0 2 10-16,0-2 29 0,0 0 1 0,0 3-26 15,2-3-5-15,1 0 34 0,3 0-23 0,-1 0-9 16,5 0-10-16,-1 0 11 0,-1 0-1 0,3 0 1 15,-1 0-6-15,2-3 6 0,0 0 0 0,1-1-23 16,-1-2 0-16,-1 0 18 0,-2 1 11 0,1 2-32 16,1-3 0-16,-2-3 15 0,-2 6 5 0,1-3-26 15,1 0 6-15,1 2 13 16,0-2-2-16,-1-1 3 0,2 2 1 0,1-1-3 16,0 1 4-16,4-3-3 0,-2 3 1 0,4-3-14 15,-2 3 13-15,1-1-1 0,-2 2 4 0,2 1-30 16,0-1 26-16,0 2-1 0,1 1 0 0,1-2-25 15,-1 0 27-15,0 3-3 0,3-2 13 0,2 2-15 16,-5-3 1-16,5 2-1 0,-2-1 20 0,0 2-18 16,6-1-1-16,-4-2 0 0,1 3 1 0,3-2 0 15,-4 1 6-15,6 1-15 16,-1 0 11-16,-2 0-2 0,3 0 2 0,-1 0-33 16,-2 0 34-16,6 0-4 0,-5 0-34 0,1 0 32 15,-3 1-3-15,4 4 3 0,-5-4-12 0,6 2 11 16,0 2-4-16,0-2-1 0,2 1 2 0,0 0 1 15,0-2 0-15,2 0-27 0,-2-1 24 0,1 1 1 16,-1 0 0-16,3-2-6 0,-1 0 5 0,1 0 0 16,1 0 29-16,-1 0-28 0,1 0 0 0,-1 0 2 15,2-2 23-15,-2-1-24 16,3-1 1-16,-3 0-1 0,1 0 4 0,-1 1-1 16,2-2 7-16,-2 2 6 0,-1-1-10 0,1 1-3 15,-1-1 4-15,0 2-25 0,2-3-3 0,6 4 23 16,-9-1-30-16,8-2 1 0,0 3 22 0,-2-4 6 15,9 3-26-15,-2-3 0 0,2 0 16 0,1 1 4 16,0 0-30-16,-8 2 2 0,7-1 19 0,-12 1-21 16,6 1-6-16,-5 1 29 0,-5 0-6 0,-5 0-10 15,3 0 9-15,-7 0 4 0,-2 0 17 0,-1 0-18 16,-1 1-3-16,-3 1 1 16,1 0 29-16,-2-1-27 0,1 1 1 0,-2-2 0 15,0 0 22-15,-2 0 0 0,4 0-14 0,-5 0 14 16,2 0-15-16,-1 0-1 0,-3 0 2 0,-2 0-3 15,1 0 2-15,-4 0-1 0,-1 0-36 0,-1 0 1 16,0 0 33-16,0 0-1 0,-2 0-106 0,0 0 50 16,0 0 20-16,0 0-317 0,0 0 155 0,4 0 74 15,6 4 51-15</inkml:trace>
  <inkml:trace contextRef="#ctx0" brushRef="#br0" timeOffset="28809.57">13787 5447 412 0,'-2'2'0'0,"-4"1"0"0,2-3 0 0,1 0 0 0,1 2 0 0,0-2 0 0,0 0 0 0,-2 1 32 0,3-1 9 0,-3 0-8 0,2 0 42 15,0 0-21-15,1 0-1 0,-2 2-20 0,1-2 31 16,-2 0-31-16,2 0 0 0,1 0 20 0,-3 3-20 16,0-2 0-16,1 1-14 0,-3 3 14 0,-2 2 0 15,1 0-1-15,-2 2-14 16,1 2 15-16,-2-2 8 0,1 5-8 0,-2-1-8 15,-2 4 7-15,0 2 1 0,-3-1-7 0,2 2-15 16,-4 3-8-16,0 2 22 0,-1 3-22 0,-6 4 24 16,4 2-2-16,1-2-22 0,-4 11-6 0,1 1 23 15,-1 0 3-15,0 4-34 0,1-2 29 0,0 1 2 16,1 0-1-16,1-3-19 0,4-5 17 0,2-7-4 16,0 1-14-16,4 2 15 0,-2-5 1 15,1 1-1-15,2 1-16 0,-2 2 15 0,1 0 4 16,0 0-35-16,-1-2 0 0,1-2 27 15,6-8 2-15,-3 1-37 0,4-9 2 0,2 2 25 16,0-3 5-16,2-6-42 0,0-1-1 0,0-2 32 16,0-2 5-16,0-2-52 0,0 0 24 0,0 0-23 15,0 0 21-15,0 0-4 0,0 0 20 0,0 0-5 16,0 0-39-16,0 0 16 0,0 0 0 0,0-6-176 16,0-2 87-16,0-5 47 0,0 2 25 0,2-6-196 15</inkml:trace>
  <inkml:trace contextRef="#ctx0" brushRef="#br0" timeOffset="28952.19">13145 6116 322 0,'-8'-7'0'0,"0"5"0"0,3 0 0 0,-1 0 0 0,-1-1 0 0,1 3 355 0,0 0-154 0</inkml:trace>
  <inkml:trace contextRef="#ctx0" brushRef="#br0" timeOffset="29216.48">13088 6099 1260 0,'0'8'0'0,"0"1"0"0,0 6 0 0,0-3 0 0,0 7 0 0,0-3 59 0,0 5-22 16,2 0 4-16,0 1 8 0,-1 4 0 0,1-1-28 15,-2 3-1-15,0 1 36 0,0 4-26 0,0-1-7 16,0 0 1-16,0-2 37 0,0 2 0 0,0-3-33 16,0-7 7-16,-2 2 21 0,-1-1 1 0,1-5-26 15,2-1 36-15,0-6-26 16,0 1-8-16,0-5-18 0,0-1 18 0,0-2 0 15,0-2 0-15,0 0-23 0,0-2 23 0,0 0-1 16,2 0 1-16,3 0-25 0,5 0 19 0,1-2 12 16,4-6-18-16,4-5 48 0,0-4-42 0,1-4 3 15,5-4-61-15,3-1 35 0,4-9-9 0,-2 3-46 16,0-3 35-16,-2 1-1 0,2 2 32 0,-7 5-159 16,1 1 70-16,-1 4 40 0,-4 2 8 15,-5 5-107-15,2 3 46 0,-5 4 34 16,-2 0-7-16,1 6-294 0,-5-3 161 0,3 3-278 15,1 0 220-15</inkml:trace>
  <inkml:trace contextRef="#ctx0" brushRef="#br0" timeOffset="29819.53">14194 5160 722 0,'0'-8'0'0,"0"-4"0"0,0 6 0 0,0-3 0 0,0 0 0 0,0-3 0 0,-1 3 0 0,-5-2 0 0,2 0 121 0,0-1-49 0,-2-1 0 0,5 1-39 16,-3-1 39-16,0 0-40 0,1 2 9 0,-1-4-8 16,0 4-34-16,0-2 34 0,0 0-11 0,-1 1 18 0,-1-1-7 15,-1 1 0-15,-1 4-3 0,-1-4 3 16,0 4-1-16,-1 3 9 16,-1-1-16-16,1 3 8 0,1 1-11 0,-3 0 9 15,3 0-5-15,0 2 11 0,-1 0-7 0,3 0 0 16,0 0-12-16,-1 4 12 0,2 3-12 0,0 2 20 15,1 1-9-15,0 1 0 0,1 3-12 0,0-1 12 16,1 0-3-16,2 4 9 0,-1-1-2 0,2 3-5 16,0-1-2-16,0 1 1 0,0 3-12 0,0 0 19 15,0 5-8-15,0-2 1 0,3 6-1 0,2-2 0 16,-1 4 1-16,-1 0 17 0,3 5-16 16,-3 4-1-16,-1-2-18 0,2 0 18 0,-2 3-1 15,2-5 7-15,-2 7-56 16,0-10 23-16,0 5-2 0,0-5 25 0,1 3-59 15,-1-6 32-15,0 0-12 0,0-2 32 0,0-1-48 16,-1-9 21-16,1 2-13 0,0-2 0 0,0-4-10 16,-2-1 37-16,0-6-35 0,0-1-1 0,0-2 24 15,0-2 6-15,0-3-131 0,0 2 60 0,-2-3 26 16,-3 0-1-16,-1 0-168 0,1 0 86 0,1-3 46 16,-1-6 26-16,-2-1-203 0,3-3 115 15,1-3 57-15,-1-3-245 0,1-7 156 0</inkml:trace>
  <inkml:trace contextRef="#ctx0" brushRef="#br0" timeOffset="30017.03">13832 5392 13 0,'-9'-6'0'0,"-2"-2"0"0,8 3 0 0,-1 3 0 0,1-2 341 0,3 1-153 0,0-1-78 0,0-2-39 15,0 0 272-15,10 1-159 0,6-2-75 0,7 1-39 16,1-1 143-16,0 0-90 0,1 3-19 0,5 1-72 15,-2-1 1-15,0 2 0 0,-3 2 0 16,-3 0-164-16,1 0 90 0,-1 0 33 0,-1 0-269 16,-2 0 151-16,-4 4 77 0,0-2-12 0,-2-1-162 15,0-1 57-15,-2 0 72 0</inkml:trace>
  <inkml:trace contextRef="#ctx0" brushRef="#br0" timeOffset="30267.37">14357 5098 238 0,'-12'5'0'0,"-4"2"0"0,5 3 0 0,0-2 0 0,0 2 424 0,0 4-196 0,-1 0-98 0,1 2-48 16,4 6 197-16,-1 4-127 0,4 0-60 16,2 0 34-16,2 1-46 0,0 1-24 0,0-4 24 15,0 7-8-15,6-5-39 16,3-2 0-16,-1-5-91 0,1 2 46 0,3-1 30 15,-3-1-8-15,0-2-174 0,-1-5 98 0,-1 3 50 16,-1-6 24-16,-1-2-308 0,1-2 123 0,-2 0 85 16,0-4-2-16,0-1-108 0,1 0 84 0,-1-1-171 15,1-11 133-15</inkml:trace>
  <inkml:trace contextRef="#ctx0" brushRef="#br0" timeOffset="30495.76">14397 5240 626 0,'0'-6'0'0,"0"0"0"0,0 2 0 0,4 3 0 0,5-1 0 0,4 2 0 0,1 0 227 0,2 0-97 16,2 6-49-16,0 4-16 0,1 3 119 0,-2 3-76 15,0 4-38-15,-4 1 18 0,0 0-28 16,-6-2 8-16,2 4-67 0,-6-4 32 16,-1 2 0-16,-2 0 0 0,0 0-32 0,-5-3 9 15,-9 1 23-15,-1-4 0 0,-2-2-63 0,-8 1 32 16,7-9 0-16,-3 1 39 0,0-5-233 0,3 2 103 15,2-3 32-15,6 0-287 16,0 0 151-16,6 0 80 0,2-4-99 0,2-7 89 0</inkml:trace>
  <inkml:trace contextRef="#ctx0" brushRef="#br0" timeOffset="30724.65">14709 5194 776 0,'0'-9'0'0,"-4"3"0"0,-7 5 0 0,-2-3 0 0,-2 2 0 0,0 2 0 0,-2 0 200 0,2 3-83 0,0 13-42 0,0 2-22 16,3 5 131-16,5 1-67 15,0 6 6-15,5 0-46 0,2 2-21 0,0-2-1 0,2 1-31 16,7-9 17-16,6 8-8 0,2-7-1 16,2-3-52-16,1-3 26 0,1-2 0 0,-2-3 35 0,1-3-179 15,1 0 78-15,-2-5 45 16,-3-3-280-16,2-1 129 0,-7 0 51 0,4 0 52 15,-4-5-253-15,-2-8 141 0,-1 2 72 0</inkml:trace>
  <inkml:trace contextRef="#ctx0" brushRef="#br0" timeOffset="30941.62">14855 5057 1042 0,'7'-3'0'0,"0"1"0"0,2 2 0 0,0 0 0 0,1 0 0 0,1 0 0 0,0 0 0 0,1 9 0 0,0 5 0 0,2 2 344 16,-1 9-159-16,-2-1-76 0,1 4 164 0,-3 4-120 16,-2 0-60-16,-3 4 80 0,-1 1-74 0,-3 3-33 15,0-3-1-15,-7 1-55 0,-4-3-1 0,-3-1 32 16,-4 0-9-16,-1-4-47 0,-1-2 23 0,1-5 1 16,-2-4 23-16,5-7-322 15,-2 0 145-15,7-6-557 0,2-1 314 0</inkml:trace>
  <inkml:trace contextRef="#ctx0" brushRef="#br0" timeOffset="36315.49">24274 12590 411 0,'4'0'0'0,"-2"-2"0"0,-2-6 0 0,0 5 0 0,0-1 0 0,0-2 0 0,0 1 0 0,0 2 0 0,0-6 89 16,0 3-19-16,0 1-9 0,0-1 25 0,0 1-27 16,-2-1 0-16,0 2-26 0,0-2 37 0,2 3-8 15,-2 1-30-15,1 0 1 0,-1 1 19 0,0-2-19 16,-2 2 8-16,1 1 3 0,-3 0-11 0,-2 0 0 15,-1 5-1-15,-4 6-43 0,-1 2 30 0,0 5-8 16,-4 0-24-16,4 3 21 0,-5 0-10 0,3 0 37 16,-2 4-56-16,-1 0 22 0,1 1-13 0,-4 0 30 15,2 3-9-15,-2 2 9 0,-5 6-11 16,1-2 21-16,1 4-17 0,-1 1 2 16,0 2 2-16,0 4 22 0,0 0-21 0,1-2-1 15,0-1-28-15,4-2 0 0,5-9 30 0,-1 5 1 16,2-8-41-16,3 0 35 0,5-8-2 0,0 1 1 15,1-4 5-15,3-2-3 0,1-1-8 0,0-7 5 16,2 2-5-16,0-2 4 0,0-1-4 0,0-4-19 16,0 0 22-16,0-2-1 0,0 2-72 0,0-3 34 15,0 0-1-15,0 0 36 16,0 0-116-16,-3 0 53 0,0 0 18 0,1 0 0 16,-2 0-190-16,2 0 95 0,0-3 41 0,1-2-181 15,1-4 122-15</inkml:trace>
  <inkml:trace contextRef="#ctx0" brushRef="#br0" timeOffset="36645.87">23704 13072 913 0,'-4'-14'0'0,"-6"6"0"0,3 6 0 0,-1 0 0 0,0 1 0 0,-1 1 0 0,2 0 0 0,-2 0 0 0,2 0 102 0,0 0-35 15,2 3 0-15,-1 6-19 0,1 5-15 0,3 2 0 16,-3 7-29-16,3 1 29 0,1 1 0 0,1-1 8 16,-2 8-64-16,2-4 29 15,-2 2-1-15,0 0 28 0,2-1-42 0,-2-6 19 16,0 4-8-16,0-7-12 0,2 1 0 0,0-4 29 16,0-6-20-16,0 0 59 0,0-2-21 0,0-5 1 15,0-1 7-15,0-1 3 0,0-2-23 0,0 0 7 16,2 0 31-16,2 0-13 0,5 0 0 0,1-4-7 15,1-4 23-15,5-3-30 0,-2-2-4 0,7-2-109 16,2-2 54-16,-1 1 24 0,4-5 8 0,3 0-315 16,4-1 155-16,1-1 63 0,2 0-167 15,2 1 95-15,-4 3 62 0</inkml:trace>
  <inkml:trace contextRef="#ctx0" brushRef="#br0" timeOffset="37202.44">24763 12182 448 0,'0'-13'0'0,"0"-2"0"0,-4 0 0 0,2 2 0 0,0 1 0 0,1-3 0 0,-1 1 0 0,-2-4 0 0,2 2 16 0,-2-2 16 0,0 4 1 15,0-1 7-15,3-2-7 0,-3 4 8 0,-2-2-9 16,3 3-15-16,-1 1 15 0,-2 1 1 0,-1 3 8 15,3 0 29-15,-2-1-37 0,1 5 0 0,-2-2 35 16,2 3-35-16,0 1 8 16,1 1 36-16,-3 0-22 0,1 0 0 0,-2 0-23 0,3 10 23 0,-1-3 7 15,1 6-29-15,3 1 0 16,-2 2 18-16,1 3-18 0,1 5-1 0,2-1 9 16,-1 5-3-16,1 0-5 0,-2 4 0 0,0 0-18 15,2 2 18-15,-2 4 8 0,0 4-8 0,1-2-33 16,-1 2-1-16,0 2 33 0,0 2-54 0,0-4 31 15,1 9-16-15,1-15 32 0,-2 3-73 0,2-3 34 16,0-3 9-16,0-5 4 0,0 3-37 0,0-8 24 16,0-1-12-16,0-1-33 0,0-4 27 0,0 0 0 15,0-4 21-15,0-2-58 16,-2-2 24-16,-2-1 0 0,-2-4-179 0,2-1 92 16,-3 0 43-16,1-3 30 0,-1 0-149 0,-1 0 87 15,-1 0 44-15,2-8 14 0,-5-9-153 0,0-7 91 16</inkml:trace>
  <inkml:trace contextRef="#ctx0" brushRef="#br0" timeOffset="37402.48">24331 12411 512 0,'0'-15'0'0,"-2"4"0"0,-2 3 0 0,1 1 0 0,1-1 0 0,0 1 0 0,0 0 260 0,2 2-118 16,0 0-55-16,2-1 165 0,11 3-110 0,4-1-54 0,3 0-20 15,6 2-5-15,1 0 0 0,1 0-30 0,2 1-105 16,0 1 61-16,0 0 18 0,2 0 0 0,-2 0-183 16,0 0 105-16,-1 0 51 15,-3 0-149-15,4 1 47 0,-3 1 63 0,0 0-29 16</inkml:trace>
  <inkml:trace contextRef="#ctx0" brushRef="#br0" timeOffset="37636.85">24996 12154 1073 0,'-7'0'0'0,"-3"0"0"0,1 0 0 0,-2 0 0 0,2 0 0 0,-2 2 0 0,1 6 0 0,-2 1 0 0,3 6 132 16,-2 4-50-16,4 3-25 0,4 2 32 0,1 3-29 15,2-5 9-15,0 11-37 0,0-6-29 0,2 4-1 16,5-1 31-16,3 0-101 0,-1-6 58 0,2 6 18 15,1-4-195-15,-1 0 104 0,0-8 57 0,1-2-6 16,0 0-245-16,2-3 113 0,-3-6 74 0,2-3-3 16,0-2-56-16,0-2 58 15</inkml:trace>
  <inkml:trace contextRef="#ctx0" brushRef="#br0" timeOffset="37868.35">25068 12261 734 0,'3'-9'0'0,"2"3"0"0,2 4 0 0,3-2 0 0,1 3 0 0,5-1 0 0,-2 0 0 0,4 2 0 0,-2 0 169 16,3 0-68-16,2 4-34 0,-4 4 53 0,0 4-47 15,-2 1-1-15,-5 2-39 16,2 2-25-16,-4 1 33 0,-5 3-8 0,-1 0 0 16,-2 2-24-16,0 1 1 0,-5 1 23 0,-6-7-28 15,-8 7-9-15,4-6 37 0,-5-1 0 0,0-2-73 16,0-4 17-16,1-2 28 0,-2-2-213 0,1-3 106 15,2-1 41-15,7-4 31 0,1 0-289 0,5 0 140 16,3 0 61-16</inkml:trace>
  <inkml:trace contextRef="#ctx0" brushRef="#br0" timeOffset="38101.71">25570 12165 835 0,'0'-9'0'0,"-9"6"0"0,-2 0 0 0,-3 3 0 0,0 0 0 0,-7 0 0 0,-2 7 0 0,-4 7 0 0,1 5 183 0,3 2-67 0,0 0-45 0,6 0-1 15,5-2-12-15,3 3 0 16,4 1-26-16,2 0-28 0,3-2-8 0,0-3 37 16,3 1-34-16,10-2-1 0,0-2 35 0,1-1 8 15,4 1-104-15,-1-5 49 0,5 0 15 0,-4-2 0 16,4-3-259-16,0-1 133 0,-1-2 37 0,-2-2 41 15,-6 0-351-15,-4 0 182 0</inkml:trace>
  <inkml:trace contextRef="#ctx0" brushRef="#br0" timeOffset="38360.55">25768 11998 803 0,'4'-13'0'0,"3"7"0"0,5 6 0 0,4 0 0 0,1 0 0 0,0 0 0 0,-2 4 0 0,2 5 173 0,2 7-70 0,-1-1-27 0,5 6 96 15,-2 2-71-15,-3 4-33 0,-1 3-1 0,-2 0-8 16,-3 4 9-16,-3 2-35 0,-4 1-17 0,-3 6 17 16,-2-1 0-16,0-3-1 0,0-3-16 0,-7 9-8 15,-2-13 25-15,-5 3 0 0,-2-1-91 0,-2-5 45 16,-2 0 31-16,-1-4-260 0,2-4 125 0,5-7 43 15,-2 1-129-15,7-7-97 0,0 1 127 0,5-5 68 16</inkml:trace>
  <inkml:trace contextRef="#ctx0" brushRef="#br0" timeOffset="38535.53">26506 12800 1126 0,'0'-3'0'0,"0"3"0"0,4 0 0 0,-1 0 0 0,-1 0 0 0,-2 0 0 0,0 0 196 0,0 0-81 0,0 0-41 0,0 0-21 16,0 0-96-16,0 0 34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09:22:36.3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2151 8969 573 0,'-9'0'0'0,"4"0"0"0,3 0 0 0,-1 0 0 0,3 0 0 0,-2 0 0 15,2 0 80-15,0 0-7 0,0 0-41 0,0 0 99 0,0 0-49 0,0 0-24 16,0 0 7-16,0 0 30 15,0 0-31-15,0 0-1 0,0 0-30 0,2-2 48 16,3-2-15-16,0 2-9 0,0-1 20 0,2-1-23 16,-1 2 1-16,1-2-3 0,2 2-11 0,-4 0-8 15,3 1 0-15,0 0 22 0,-1 1 1 0,-2-3-23 16,2 3 8-16,-2 0 25 0,1-2 1 0,-4 2-34 16,5 0 0-16,-4 0 47 0,4 0-16 0,-4 0-7 15,4 0-1-15,2 0 0 0,-1 0-23 16,1 0 28-16,5 0-20 0,-1 0-8 0,2 0-1 15,1 0-17-15,1 0 18 0,-1 0-1 16,1 0 9-16,1 0-45 0,-1 0 37 0,1 0 0 16,-2 0 0-16,0 0-30 0,4 0-1 0,-3 0 28 15,3 0-14-15,2 0 11 0,-2 0 0 0,5 0 6 16,-3 0-3-16,6 0-5 0,-1 0-3 16,0 0 6-16,0 0-2 0,1 0-1 0,-2 0 9 0,6 0 21 15,0-2-25-15,1 0-3 0,-2 1 6 16,6-4-27-16,-5 4 30 0,0-1-7 15,1 0-1-15,-1 0-26 0,-2 2-1 0,-3 0-4 16,3 0 5-16,2-2 21 0,-2 2-4 0,2-1-7 16,3 1 5-16,-2-2 9 0,2 0-15 0,2 0-21 15,-1-2 22-15,-1 0 5 0,5 3-6 0,-2-4-22 16,-1 3 23-16,2 1 2 0,-4-1-25 16,1 0-1-16,-2 2 22 0,1 0 4 0,0 0-41 15,-2 0 36-15,-1 0-3 0,2 0-35 0,0 0 33 16,1 0 3-16,-3 0-6 0,4 0 24 15,1 0-23-15,5 0 2 0,-3 0-3 0,-3 0 38 16,9 0-33-16,-9 0 0 0,7-2 34 0,-8 1 1 16,9-1-30-16,-7-1 22 0,-1 0 144 0,1 1-177 15,0 0 0-15,0-1 0 0,-3 3 0 0,1-1 0 16,0-1 0-16,0 2 0 0,6-1 0 0,0-1 0 16,-3 0 0-16,-3-4 0 0,9 1 0 15,-2-2 0-15,-4 0 0 0,2-2 0 0,2 0 0 16,-7-1 0-16,2 3 0 0,1-3 0 15,-3 1 0-15,-4 2 0 0,0-1 0 0,-5 4 0 16,4-2 0-16,-6 3 0 0,-2 0 0 0,-1 2 0 16,-1-1 0-16,-4 0 0 0,-2 0 0 0,0 0 0 15,-1 1 0-15,-3-1 0 0,-1 0 0 0,-1-1 0 16,-3 0 0-16,-2 1 0 0,2 1 0 0,-4-1 0 16,1 0-197-16,-2 2 171 0,0-2-5 0,0-1-210 15,0 2 105-15,0-5 59 16,-3 1 14-16,-5-5-231 0,1 2 134 0,-1-2 64 15,2-1-546-15,2-3 305 0,2 1 152 0,2-2-466 16,0-2 314-16</inkml:trace>
  <inkml:trace contextRef="#ctx0" brushRef="#br0" timeOffset="223.42">5456 8417 1270 0,'0'0'0'0,"2"0"0"0,1 0 0 0,4 4 0 15,2-1 0-15,2 3 0 0,1 2 0 0,5 3 0 0,4 2 481 0,1 4-224 0,3 0-112 0,-1 2-48 0,2-1 200 16,3 3-132-16,-1-3-66 0,-2 3 7 0,-2-2-36 16,-5-2 8-16,4 4-65 0,-5-2 20 0,-2 4 0 15,-3-3-1-15,-6 0-45 0,0 5 31 0,-6 1-8 16,-1 2 22-16,0 3-99 0,-8-2 50 0,-7 3 24 16,-4 0 9-16,-2-2-320 0,-4 0 154 0,-2-1 48 15,0-5-188-15,-5 0 106 0,-1-1 68 0,-6 0 41 16,1-4-490-16</inkml:trace>
  <inkml:trace contextRef="#ctx0" brushRef="#br0" timeOffset="856.66">3624 7271 927 0,'-4'-9'0'0,"2"4"0"0,-1-1 0 0,1 2 0 0,-3 0 0 0,2 0 0 0,-2 0 0 0,2 3 0 0,0-1 89 0,-1 2-32 16,3 0 89-16,-4 0-56 0,1 3-29 0,2 11 0 15,0 1 9-15,1 6-9 0,1 2-28 0,0 5-1 16,0 3 76-16,0 1-38 0,1 4 8 0,7 7-45 16,-2 3 80-16,1 4-41 0,-4 2 1 0,2 13 40 15,-2-5-31-15,2 16-9 0,-2-1 12 16,-1 6-26-16,0 2 0 0,2 12-27 0,-1-14 20 16,-3 23-19-16,5-7 0 0,-2 3 0 0,0 5-39 15,1 7 1-15,0 5 46 0,1-2-8 16,-2-10-134-16,-1-26 66 0,1 3 34 15,2-4-137-15,-2-6 78 0,0 2 13 0,2-3 33 16,-3-2 1-16,-2-1 9 0,0-4-24 0,0-11 44 16,0 1-4-16,0-5-21 0,0-4-4 0,0-2 30 15,0-5-20-15,0-1-6 0,0-2 26 0,0 0-25 16,0-5 23-16,0-2-164 0,-2-7 73 0,-3 0 33 16,2-6 12-16,0-2-252 0,-2-6 118 0,2-4 66 15,-2-3 31-15,-4 0-239 0,4-7 141 0,0-17 67 16,0-12 33-16,2-5-150 15,3-19 92-15</inkml:trace>
  <inkml:trace contextRef="#ctx0" brushRef="#br0" timeOffset="1075.58">3600 7278 824 0,'-8'-14'0'0,"5"10"0"0,3 2 0 0,-4 1 0 0,-1 1 0 0,0 0 0 0,-5 0 0 0,1 0 76 0,-4 11-22 0,-2 7-27 16,-2 4 6-16,3 3 0 0,-4 2 8 0,3 3-242 16,2-2 107-16,0 2 53 0,4-4 27 0,2-9-336 15</inkml:trace>
  <inkml:trace contextRef="#ctx0" brushRef="#br0" timeOffset="1239.1">3479 7265 1188 0,'2'0'0'0,"3"0"0"0,7 0 0 16,3 3 0-16,2 3 0 0,6 3 0 0,-1-2 188 0,6 4-82 0,1 2-36 0,-2 1 310 0,0 1-173 0,0-2-87 15,-1 2-36-15,5 0-151 0,-2-2 50 16,1 2 25-16,-1 0 0 0,1 0-465 15,3 2 253-15,-1 2 114 0,1-3-617 0</inkml:trace>
  <inkml:trace contextRef="#ctx0" brushRef="#br0" timeOffset="3775.02">3610 8195 382 0,'0'-2'0'0,"0"1"0"0,0-1 0 0,0 0 0 0,0 0 0 0,-2 0 0 0,0 0 65 0,2-2-32 0,0 2 51 0,-1 1-25 16,1-3-1-16,0 2 14 15,-2 0-8-15,2 0-31 0,-1 0 0 0,1 0 31 0,-5 0-31 16,5 0 8-16,-3 1-9 0,1-1 1 0,-1 0 11 16,-1 2-11-16,2 0 0 0,-3 0-11 15,2 0 11-15,-1 0-1 0,-2 0-26 0,3 0 26 0,-3 0 1 16,0-2-27-16,1 2 27 0,-3-2-3 16,1 2 1-16,0 0-7 0,-2-2 6 0,3 2-17 0,-2-1-8 15,0-1-7-15,-1 2 1 0,1 0 22 16,1 0 2-16,-2 0-23 0,1 0 21 0,0 0-2 15,0 0 1-15,-1 0-27 0,2 0 0 16,-1 0 23-16,2 0 1 0,-5 0-26 0,4 0 0 16,1 2 17-16,-2-1-15 0,-1 3 19 0,2-2-1 0,1 2-5 15,-5-3-19-15,3 1 20 0,1 2 2 16,1-2-1-16,-3 0 39 0,-1 0-39 16,4 0 1-16,-4 2-1 0,1-3 19 0,-1 1-14 15,2 1 30-15,-3 0-31 0,2-1 3 0,-1 2-3 16,-2-2-34-16,5 1 39 0,-1 2-2 0,-3-1-2 15,0 0-31-15,3 2 1 0,-2-2 29 0,-2 2-1 16,4-1-29-16,-2 1 1 0,-2 1 17 0,3-3 6 16,0 1-21-16,0 1 19 0,-1 0-1 15,2-2-1-15,-4 3-4 0,3-1 3 0,0-1 28 0,1 2-2 16,-5 0-22-16,4 0-2 0,0 1 23 0,-3 2-21 16,1-2 5-16,-1 0-4 0,3 1-21 15,-2 2 22-15,0-1 2 0,0-1-40 0,0 2 38 16,2-1-1-16,-3-1-2 15,3 3-21-15,-1-3 18 0,1 0 2 0,-1 1-19 16,1-1 17-16,-1 2-4 0,2-3 3 0,-2 2-3 16,0-1 3-16,3-1-3 0,-1 3 2 0,-1-2 4 15,1-1-4-15,1 2 1 0,1-1-1 0,-1-2-1 16,0 2 1-16,-1 0-5 0,3 1 5 16,0-3 1-16,0 4 0 0,-1-3-4 0,0 2 3 0,1 1 0 15,2 0 0-15,-2-1 4 16,0 1-4-16,-2-4-1 0,5 6 1 0,-4-3 5 15,2 1-5-15,-2 1 0 0,3-1 13 0,-1-2-12 16,-2 4-1-16,2-1 21 0,0-1-19 0,1 0 1 16,0-2-1-16,0 1 8 0,1 1-7 0,-1-2 1 15,1 1-1-15,1-1 8 16,-2-1-7-16,0 2 2 0,3-2 0 0,0 2-7 16,-2-1 5-16,2 0 1 0,-3 1 11 0,3 0-11 0,-2 3 0 15,2-1-2-15,0-2 16 0,0 1-15 0,0 1 1 0,-1-2 16 16,1 0-15-16,0 2 2 15,0-3-3-15,0 2 19 0,0-1-16 0,0 1 2 16,0-2 1-16,0 1 0 0,0-1-3 0,0 0 3 16,0 1 2-16,0 0-1 0,0-3-3 0,0 2 5 15,0-1-4-15,1 1-1 0,1-4 3 0,1 1-13 16,2 0 10-16,-2-1 0 0,3 1 1 0,-4 0-24 16,4-1 23-16,-1-1 0 0,1 2-2 15,0 0-6-15,1-2 4 0,-1 3 2 16,-1 1-1-16,2-3 14 0,-2 2-15 0,2 1 18 15,-1 2-15-15,-1-3-1 0,2 1 3 0,-1-1 17 16,0 0-17-16,2 1-1 0,-1 0 3 0,-2-1 27 16,7 0-24-16,-7 2-4 0,3-2 5 0,3-2-4 15,-5 2 2-15,4 1-1 0,-2-2 12 0,3 1-12 16,-2 1 2-16,1-1-1 0,-1 0 19 0,1 0-19 16,-2 0 4-16,4-1 16 0,0 1-19 0,-4-2 0 15,4-1 2-15,-1 1-4 16,1 0 8-16,0-2-5 0,3 0 4 0,-3 1-3 15,1-3 1-15,0 1-1 0,-2 0-21 0,5 0 20 16,-4 0 0-16,1 0-9 0,1-1-3 0,-1 3 11 16,0 0 1-16,2 0-15 0,-2 0 11 0,0 1 2 15,0-1-3-15,4 2 10 0,-4-3-7 0,1 1-1 16,2 1-3-16,0-3-17 0,-3 2 18 0,2 0 1 16,0-2-23-16,0 0-2 0,0 0 22 15,0-1-39-15,0 2 36 0,-2-3 2 0,3 2-3 0,-3-1-29 16,-1 3 27-16,3-2 1 15,-3-1-5-15,1 4-2 0,2-1 1 0,-3-4 3 16,1 3-4-16,-1 0-24 0,3-2 26 0,2 1 1 16,-4-2-20-16,4 0 18 0,-2 0-1 0,5 0 12 15,-5 0-11-15,5 0 0 0,-1 0-3 0,2 0 0 16,-4-2 3-16,2 1-1 0,-1-2 1 0,-1 0-36 16,1 3 33-16,2 0 1 0,-4-3 0 15,3 2-10-15,0-2 11 0,-1 1-4 16,-1 1 1-16,2-3 1 0,0 1-3 0,2-3 3 15,-5 0 14-15,3 0-18 0,0 0 3 0,0-1 29 16,0 0-27-16,-1-3 0 0,2 3 2 0,-1-3-6 16,-1 3 5-16,-1-2 2 0,1 1-1 0,2-1-11 15,-1 1 11-15,0 1 0 0,2-3-7 0,-4 0 7 16,1 3-1-16,0-2-2 0,-1 1 16 16,0-1-17-16,-1-1 3 0,0 3 20 15,-2-2-20-15,5-1 1 0,-6 1-1 0,3 0 19 0,-2-4-17 16,2 3 3-16,-2 1-3 0,0-1 31 15,-1-1-29-15,0 3 2 0,-1-1 11 0,-2 0-10 16,2 0-2-16,-3 2 23 0,0-2-21 0,1 2 2 16,1-3-1-16,-3-1 4 0,2 0-4 0,-1 0 2 15,0-2-2-15,0 1 9 16,1-1-8-16,-3 0 1 0,3 0-1 0,-3 0-23 0,1-1 23 0,-1 1-1 16,1 0-10-16,-3 0 8 15,1 0 2-15,0 0 0 0,-1-1-2 0,-1 3 2 16,0-2-2-16,-1-2 12 0,2 3-11 0,-4-3-1 15,4 1 1-15,-2 1 9 0,-1-2-9 0,1 0 1 16,-1 1-1-16,1 1 0 0,-2 2 1 0,1 0 3 16,-2-2-13-16,0 3 11 0,0 1-1 0,0-3-38 15,0 4 37-15,0-2-2 0,0 3 1 0,0-3-29 16,-2 0 27-16,-2 2-3 0,2-1 2 0,-3 0-31 16,-1 0 30-16,0-2-4 0,2 1 4 0,-1 1-18 15,-1-1 16-15,-1 1-3 16,-1 0 4-16,1-1-2 0,0-1 0 0,-2 1-20 15,-2 1 20-15,5 2-3 0,-6-2 2 0,2 1 5 16,0 0-5-16,-2 0-1 0,2 1-1 0,-3 2 21 16,0 0-19-16,2-2 1 0,-2 1 0 0,-1 3 27 15,0-1-27-15,0 1 1 0,1-2 40 0,-1 2 1 16,1 1-38-16,-3 0 29 16,3-2 0-16,0 2-18 0,-1-3-7 0,3 1 28 0,-4 1 0 15,2-1-16-15,0-2-5 0,0 1 30 0,0-1-29 16,-1-2 7-16,5 2-5 0,-5 1-21 15,4-3 27-15,-5 1-6 0,3 1-25 0,1-1 24 16,-2-1 0-16,2 1-29 0,0 1 26 0,-3-2 1 16,4 1-5-16,-1 1-18 0,-2-1-4 0,4-1 24 15,-2 3-5-15,0-1-20 0,1-1-4 0,-1 1 25 16,0 0-5-16,3 0-4 0,-3 2 4 0,0-3 2 16,1 2 42-16,-1-1 0 0,0 1-40 0,3-1 36 15,-3 2 3-15,0-4-35 16,1 6 6-16,-2-5-1 0,2 1 3 0,-1 1-4 15,1-1 14-15,-3 1-52 0,2 1 45 0,-1-2-5 16,1 0 5-16,1 2-48 0,-1-1 22 0,0 0-3 16,0 1-13-16,0-1 0 0,1-1 21 0,-1 0-15 15,0 2 12-15,3-2 7 0,-5 1-7 0,4 1 9 16,-1 0-7-16,-2 1 2 0,2-1-4 0,-1 0 20 16,0 2-16-16,0 1 1 15,-2-4 1-15,0 4 29 0,2-1-27 0,-1 2-2 16,-1 0 32-16,0 0-29 0,-1 0 2 0,4 0-38 15,-2 0 37-15,0 0-1 0,-1 0 1 0,6 0-140 16,-3-2 65-16,1 0 32 0,1 2-7 0,0-1-102 16,1 1 57-16,1 0 37 0,6 0-1 0,0 0-491 0</inkml:trace>
  <inkml:trace contextRef="#ctx0" brushRef="#br0" timeOffset="18868.91">8520 8057 1180 0,'-8'-6'0'0,"3"0"0"0,1 0 0 0,0 0 0 0,1 1 0 0,1-1 0 0,0 1 0 0,2-5 0 0,0 1 94 0,0-3-22 0,0 1-8 16,4-2-31-16,3 2 11 0,1 2-11 0,1-1-1 16,-3 5 9-16,1-1-23 0,-1 3 15 0,-1 0 0 15,3 2 29-15,1-1-29 0,0 2 8 0,3 0 34 16,-3 0-22-16,3 0 1 0,2 0-21 0,0 3 47 16,1 6-15-16,0-2-8 0,3 4-24 0,-1 6 31 15,2 1 1-15,-4 0-24 0,4 6-8 16,-3-1-32-16,-4 3 0 0,-1 0 32 0,-1 4-17 15,-4-2 25-15,-3 4-8 0,-1-2-23 16,-2 0-1-16,0 2 24 0,-5-4 0 0,-4-3-18 16,-7 4-7-16,2-6 7 0,0-6 10 0,-1 0-43 15,-4-2 0-15,0-6 37 0,1 1 1 0,-1-6-86 16,-1-3 40-16,1-1 19 0,1 0-169 0,0 0 83 16,1-1 46-16,2-5-76 0,1-2 55 0,4 1 13 15,0-3 0-15,4 2-170 0,1-2 100 0,5 1 47 16,0-3 22-16,0 3-236 0,5 1 130 15,11-1 57-15,6 1 40 0,0 1-282 0</inkml:trace>
  <inkml:trace contextRef="#ctx0" brushRef="#br0" timeOffset="19153.41">9016 7869 684 0,'-14'-8'0'0,"2"4"0"0,-4-1 0 0,-2 3 0 0,0 1 0 0,-1 1 0 0,1 0 247 0,-1 1-108 0,3 10-45 16,-3 5-34-16,0 4 129 0,4 1-78 0,2 3-39 15,1 0 0-15,5 0 98 0,0 7-73 0,5-5-32 16,2 1 110-16,0-2-70 0,4 2-37 0,5-5 43 16,6 5-43-16,2-2-1 0,-1-5-34 0,-1 2-21 15,-1-7-1-15,3 4 30 0,0-3-8 16,-3 0-139-16,4 0 70 0,-4-3 34 0,2-3-87 15,-1 0-81-15,-1-3 64 0,0-1 59 16,-1-4-288-16,4-2 134 0,-4 0 62 0,0 0-69 16,3-9 88-16,-2-8 43 0,2-4 22 0</inkml:trace>
  <inkml:trace contextRef="#ctx0" brushRef="#br0" timeOffset="19351.16">9165 7906 1443 0,'0'2'0'0,"0"4"0"0,0-2 0 0,0-2 0 0,0 2 0 0,0 1 0 0,0 2 0 0,2 0 264 16,3 1-116-16,4 1-57 0,2 3 229 0,1-1-143 15,1 1-64-15,3-1-80 0,0 0-1 0,1 2 1 16,-2-1 0-16,0 0-139 0,-1 0 78 0,0 1 26 16,-1 0 0-16,-1-4-351 0,-1 1 192 0,-4-2 98 15,2-3-523-15,2-2 282 0,-3-3 128 0,1 0-184 16,1 0 164-16</inkml:trace>
  <inkml:trace contextRef="#ctx0" brushRef="#br0" timeOffset="19655.34">9510 7704 940 0,'0'-8'0'0,"0"2"0"0,-4 1 0 0,4 1 0 15,-6 0 0-15,4 2 0 0,0 1 429 0,1-2-189 0,1 3-108 0,0 0-50 0,0 0 85 16,-2 4-66-16,2 9-35 15,-2 6 108-15,0 6-75 0,0 0-33 0,-3 10 66 16,-1 6-50-16,-2 0-25 0,1-1 9 0,-4 12 75 16,2-1-54-16,-5 2-27 0,1 1 0 0,2 3 38 15,-4 6-37-15,1-3 0 0,3-10-28 0,0 5-20 16,-2 0 20-16,2-4 8 0,2-5-68 16,0-3 29-16,2-7 1 0,2 1-57 0,-1 0 43 0,1-11 30 15,-1 4-9-15,4-7-122 0,-4-5 63 16,3 1 13-16,1-7 21 0,-4-3-154 0,4-2 81 15,1-1 24-15,-1-4 25 0,-1-2-104 16,-1 0 59-16,4 0 2 0,-1 0-211 0,1-4 130 16,0-7 65-16,0-6 33 0,0-4-408 0,8 1 212 15,5-9 118-15</inkml:trace>
  <inkml:trace contextRef="#ctx0" brushRef="#br0" timeOffset="19875.99">9814 7694 1319 0,'0'-6'0'0,"0"4"0"0,1 2 0 0,6 0 0 16,0 0 0-16,0 0 0 0,2 0 0 0,0 0 472 0,2 4-219 0,-1 3-110 0,1 3-56 0,1 0 130 15,2 1-96-15,1 3-45 0,-2-2-21 0,0 1-226 16,2-3 102-16,-7-3 59 15,3 1-214-15,-1-3 129 0,1 1 63 0,-2-6 33 16,1 0-589-16,-1 0 227 0</inkml:trace>
  <inkml:trace contextRef="#ctx0" brushRef="#br0" timeOffset="20167.72">10188 7506 920 0,'6'-2'0'0,"3"2"0"0,-1 0 0 0,-1 0 0 0,-3 0 0 0,0 8 0 0,-3 4 0 0,1 2 375 15,-2 4-171-15,0 0-85 0,0 4-44 0,-11 3 23 16,-4 1-25-16,-2 1-8 0,-2 1-189 0,-2-1 79 16,-1 0 39-16,-4-2-104 0,-2 1 80 0,-1-4 28 15,1 1-1-15,-2-6-157 0,4-3 93 0,6-4-3 16,-3-1-45-16,4-3 136 0,8-2-75 0,0-2 0 16,4-1 23-16,4-1 368 0,1 0-168 0,2 0-88 15,0 0 266-15,2 0-158 0,8 0-80 0,6 0 86 16,5 0-73-16,4-1-48 15,-2-4-1-15,4 0-4 0,-1-2-36 0,1 2 0 16,-4-1 8-16,0 2-81 0,0-1 37 0,-2 0 0 16,0 2 36-16,-5 1-410 0,0 0 185 0,-3 2 105 15,-4 0-618-15,1 0 336 0,-5 4 168 0,-3 7-294 0</inkml:trace>
  <inkml:trace contextRef="#ctx0" brushRef="#br0" timeOffset="20367.77">9886 8104 716 0,'-20'5'0'0,"11"-1"0"0,4 0 0 0,2-2 0 0,0-2 200 16,3 0-84-16,0 0-41 0,15 0-14 0,8-2 341 15,5 0-185-15,2-6-92 0,2 2-47 0,4-1 212 16,-1 3-121-16,-1-1-72 0,-1 3-108 0,-2 0 22 16,-3 2-1-16,-7 0-332 0,3 0 185 0,-4 0 81 15,-2 0 45-15,-4 2-431 0,-4-2 196 16,-1 2 126-16,-5-1-21 0,-2-1-114 15,-2 0 111-15,0 0 56 0,-2-1 28 0</inkml:trace>
  <inkml:trace contextRef="#ctx0" brushRef="#br0" timeOffset="20524.14">10119 7893 797 0,'-12'-4'0'0,"5"4"0"0,1 0 0 0,3 0 0 0,-1 3 0 0,1 9 0 0,3 4 0 0,0 3 307 0,0 4-142 0,0 1-66 15,-2 3 230-15,-1 3-149 0,-3 4-73 0,-1 2 30 16,0-1-56-16,-3 1-25 15,-1 0 1-15,-2-5-251 0,-2 1 113 0,2-1 65 16,-3-7 20-16,5-4-156 0,-2-3 92 0,7-6 47 16,1-7-523-16,1-4 199 0,4 0 158 0</inkml:trace>
  <inkml:trace contextRef="#ctx0" brushRef="#br0" timeOffset="20670.75">10049 8193 1582 0,'5'-1'0'0,"3"1"0"0,1 0 0 0,-1 0 0 0,0 1 0 0,1 9 0 0,0-1 0 0,2 3 0 0,5-1 230 0,-2 3-100 0,4 0 304 16,1 0-205-16,1 1-98 0,1-3-49 0,1-1-168 16,-3-1 60-16,3-3 37 0,-1-1-8 0,-1-2-490 15,3-3 259-15,-4-1 131 0,1 0 64 0,0-3-305 16</inkml:trace>
  <inkml:trace contextRef="#ctx0" brushRef="#br0" timeOffset="20852.08">10534 7753 1055 0,'0'-7'0'0,"1"6"0"0,10-1 0 0,3-5 0 0,1 3 0 0,-2 0 473 0,2 2-212 0,0-2-118 16,3 2-55-16,3 1 121 0,0-1-88 0,-1 2-44 16,3 0-205-16,4 0 75 0,-3 0 44 0,1 0 20 15,-5 0-220-15,3 0 121 0,-2 0 68 16,-3 0-555-16,-3 0 280 0,-4 2 140 0</inkml:trace>
  <inkml:trace contextRef="#ctx0" brushRef="#br0" timeOffset="21041.81">10555 7936 1175 0,'-16'4'0'0,"7"2"0"0,5-1 0 0,2-3 0 0,2-2 0 0,0 0 0 0,2 0 0 0,13 0 423 0,4 0-195 0,6 0 135 15,-2 0-166-15,4 0-82 0,-3 0-33 0,6 0-38 16,-3 0-11-16,-1 4-1 0,-6-1 1 0,1 1-302 16,0 2 160-16,-3-2 66 0,-2 2 38 0,-2-3-451 15,-2-1 244-15,-4-1 65 0,-3-1-32 0,-1 0-358 0</inkml:trace>
  <inkml:trace contextRef="#ctx0" brushRef="#br0" timeOffset="21272.36">10739 7794 1012 0,'-20'-8'0'0,"1"4"0"0,8 3 0 0,0-2 0 0,1 3 0 0,3 0 0 0,0 0 0 0,3 14 400 0,2 2-184 16,2 7-83-16,0 7 120 0,0 4-110 0,0 7-55 15,2 0-27-15,5 4 259 0,3-4-135 0,0 11-80 16,-1-6-36-16,0 1 95 0,-4-4-65 0,4-2-25 16,-4-1-73-16,-1 0-1 0,-3-3 33 0,-1-1 0 15,0-4-205-15,0-5 111 16,-5 4 42-16,-6-8-257 0,-4-2 122 0,0-8 85 15,-4-6-9-15,0-3-129 0,2-4 54 0,0 0 60 16,-1-11 30-16,4-10-228 0,3-8 129 0,4-10 56 16,0-11-128-16,7-13-83 0,0 0 142 0</inkml:trace>
  <inkml:trace contextRef="#ctx0" brushRef="#br0" timeOffset="21489.62">10956 7836 902 0,'22'0'0'0,"5"0"0"0,1 0 0 0,0 0 0 0,-1-1 0 0,-1-1 397 16,1 0-182-16,1 0-91 0,-3 2-45 0,-2 0 94 16,3 4-74-16,-6 5-33 0,0 6 0 0,-3 5 38 15,-4 0-36-15,-3 1 8 0,-3 4-86 0,-5 2 21 16,-2 1 0-16,0 0-71 0,-11 3 46 0,-8-3 32 16,-4 0-8-16,-3-2-202 0,-3-4 101 15,-1-1 58-15,1-3-16 0,-1-6-283 16,2-4 135-16,5-3 86 0,0-5 21 0,7 0-92 15,2 0 75-15,7-7 29 0,5-8 9 0</inkml:trace>
  <inkml:trace contextRef="#ctx0" brushRef="#br0" timeOffset="21675.66">11418 7660 1084 0,'6'-17'0'0,"-2"10"0"0,-3 1 0 0,-1 0 0 0,0 4 0 0,-3 2 0 0,-12 0 0 0,-2 21 407 0,-4 11-187 0,-1 6-94 15,1 5-38-15,2 8 334 0,4 3-195 0,8-1-97 16,2-3-49-16,5-3 175 0,0-11-104 0,9 2-63 16,7-6-80-16,7-4 23 0,3-6 1 0,4-1-360 15,6-6 187-15,5-4 83 0,-1-4 45 0,-1-7-801 16,-5 0 410-16</inkml:trace>
  <inkml:trace contextRef="#ctx0" brushRef="#br0" timeOffset="22512.55">11861 7553 1006 0,'-5'-12'0'0,"5"9"0"0,0 1 0 0,0-2 0 0,0 1 0 0,2-1 0 0,7-1 0 0,6-1 156 0,8 0-63 0,1 0-29 0,4-1 216 16,6 1-123-16,2 1-55 0,7-3-38 0,-2 4 70 16,-7-1-51-16,6 2-25 15,-6-2 8-15,-1 3 29 0,-4 1-31 0,-1 1 0 16,-12 0-145-16,2 0 57 0,-8 0 36 0,0 0-346 15,-4 0 183-15,-2 0 91 0,-3 1 39 0,-1-1-539 16,0 2 230-16,0-2 152 0,-13 0 73 0</inkml:trace>
  <inkml:trace contextRef="#ctx0" brushRef="#br0" timeOffset="22719.99">12137 7147 604 0,'0'-6'0'0,"2"5"0"0,0 1 0 0,0 0 0 0,0 11 0 0,-2 10 203 15,0 7-85-15,0 2-43 0,0 5 378 0,0 8-210 16,-4-6-96-16,-7 9-62 0,-3-2 212 0,-2-1-133 16,-3 0-65-16,1 3-36 0,-1-9 8 0,-6 8-38 15,5-8 0-15,3-4-219 0,-4-1 110 0,1-6 54 16,2-6 36-16,0-1-179 0,-1-8 98 0,3-3 51 16,7-5-507-16,2-3 256 0,2 0 54 15,5 0-163-15,0-3 172 0,0-12 85 16,3-2 44-16,12-8-138 0</inkml:trace>
  <inkml:trace contextRef="#ctx0" brushRef="#br0" timeOffset="22860.12">11974 7626 711 0,'11'-13'0'0,"3"6"0"0,-3 3 0 0,0 0 0 0,1 2 0 0,0 2 0 0,-1 0 0 0,5 0 397 0,-3 6-182 0,2 3-91 0,0 1 301 16,0-1-188-16,0 2-106 0,0-1-49 0,0 3 73 16,-1-2-61-16,-2 0-31 0,2 2 8 0,-5-1-261 15,2-1 111-15,-3 0 56 16,-2-2-197-16,1 0 134 0,-3-3 55 0,-3 2-563 15,1-2 297-15,0 0 65 0</inkml:trace>
  <inkml:trace contextRef="#ctx0" brushRef="#br0" timeOffset="23089.36">11828 7889 899 0,'-13'4'0'0,"5"0"0"0,4-2 0 0,0-2 0 0,4 0 0 0,0 0 0 0,9-2 418 15,14-6-193-15,6-1-96 0,4-2 241 0,3-2-161 16,9-1-92-16,-2 5 27 0,1 0-55 0,-10 5-29 16,1 2 1-16,-7 0-60 0,4 2-9 0,-7 0 41 15,-3 0 0-15,-3 0-246 0,-3 6 123 0,-4-1 70 16,1 3 22-16,-8-3-385 0,2 1 202 16,-5 0 33-16,-1 1-299 0,-1 1 199 0,0-1 112 15,-5 1-67-15,-7-1 85 0,-2 3 43 16</inkml:trace>
  <inkml:trace contextRef="#ctx0" brushRef="#br0" timeOffset="23312.77">12059 7980 334 0,'-14'5'0'0,"4"3"0"0,-1 1 0 0,4-4 0 0,0 1 0 0,1 0 0 0,1-1 279 0,3 1-127 0,-1-3-60 0,3 3-30 0,0 0 84 16,0 0-56-16,0 0-21 15,0 0-8-15,0-1-79 0,0-2 26 0,3 2-1 16,-1-2-95-16,0 1 68 0,0-2 23 0,1-1-88 15,1 1 55-15,0-2 29 0,-3 2-11 0,1-2-29 16,0 0-3-16,0 0 23 0,-2 0-23 0,0 2-4 16,0 0 3-16,0 1 3 0,-2 4 13 0,-5-4-15 15,1 1-3-15,-1 0 28 0,-1 0-115 0,2-3 57 16,3-1 23-16,-1 2-117 0,4-2 70 16</inkml:trace>
  <inkml:trace contextRef="#ctx0" brushRef="#br0" timeOffset="23550.76">12153 7901 559 0,'2'-2'0'0,"0"0"0"0,-2 2 0 0,0 0 0 0,0 2 0 0,0 8 0 0,0 8 422 0,0 1-187 0,0 5-105 16,0 2-48-16,0 0 269 0,1 3-160 16,5 3 88-16,3 2-115 0,3 1-70 0,-1 5-30 15,0-1-38-15,-1 1 7 0,-1-3 0 0,-2-2 8 16,0 1-102-16,-2 0 47 0,-1-4 23 0,-2-2 1 15,-2-8-22-15,0 1 31 0,0-6-8 0,0-8 22 16,-8 1-114-16,-4-8 16 0,3-2 41 0,-3 0-216 16,1-9 116-16,1-13 34 0,-1-6-292 15,6-9 175-15,0-6 87 0,3-12 35 0,2-15-341 16,0-1 197-16</inkml:trace>
  <inkml:trace contextRef="#ctx0" brushRef="#br0" timeOffset="24141.18">12513 7536 720 0,'28'-9'0'16,"-3"2"0"-16,7 1 0 0,-6 0 0 0,2 2 0 0,-1 2 0 0,-7 2 201 0,3 0-76 0,-4 0-50 0,-5 2-22 0,0 9 42 0,-5 3-32 15,-3 4 9-15,-5 10 68 0,-1 3-53 16,0 8-28-16,-3 1 106 0,-6 1-66 0,-1-4-25 16,2 3-8-16,3-1 96 0,-1-1-64 15,5-6-33-15,1-2 0 0,0-6-3 16,0 0-8-16,0-1-22 0,1-4 1 0,1 0-34 15,4-4 1-15,-4-4 41 0,-1-2-139 0,1 1 65 16,-2-2 34-16,0-3-254 0,0 1 135 0,-11-4 40 16,-2 0 40-16,-6-2-252 0,0 0 131 0,-5 0 54 15,0-8 36-15,-1-7-102 0,1-5 74 0,-1-5 32 16,5-2-1-16,3 1-11 0,4 0 21 0,5 7-7 16,0-2 40-16,7 4-10 15,1 8 0-15,0 0 113 0,0 1-56 0,3 5-37 16,9 3 9-16,-1 0 171 0,2 3-97 0,-1 9-21 15,0 2-34-15,-1 3 251 0,-2 2-129 0,0 2-29 16,-6 2-41-16,1-3-12 0,-2 1 0 0,-2 0-15 16,0-4-62-16,0-3 27 0,0-5 0 0,0-2-184 15,2-4 105-15,-1-3 47 0,10 0 23 0,1-10-323 16,4-10 160-16,7-10 46 0,0 0 51 16,-2 3-182-16,6-4 114 0,-3 1 53 15,2 2 26-15,-2 1 1 0,1 7 1 0,-4 2 16 16,-1 4 59-16,-3 4-25 0,-6 5-1 0,1 2 205 15,-5 2-115-15,-3 1-65 0,-2 4-21 0,-2 7 375 16,0 6-185-16,-7 4-50 0,-7 0-60 0,-1-5 191 16,-4 6-122-16,3-5-55 0,-2-3-29 0,2-1 81 15,-1-4-54-15,2-2-20 0,3-1 20 0,5-2-27 16,2-4-1-16,1 0 94 0,2 0-60 0,2 0-23 16,0 0-8-16,7 0-13 15,10-4-17-15,6-3 0 0,-4 1 8 0,2 0-46 16,2 1 38-16,0 1 0 0,0 2 0 0,-3 2-234 15,1 0 125-15,-4 0 47 0,-2 0-490 0,-4 2 234 16,-1 4 134-16,-3-1-201 0,-3 3 151 0,-3 0 88 16,-1-2 40-16</inkml:trace>
  <inkml:trace contextRef="#ctx0" brushRef="#br0" timeOffset="24453.07">12461 7825 1493 0,'-8'0'0'0,"2"0"0"0,5 0 0 0,1 2 0 0,0 9 0 0,0 3 0 0,0 5 0 0,0 7 0 0,1 2 0 0,3 1 181 0,0 3-74 0,0 4 3 15,0 0-30-15,-2 2-8 0,-2-2-39 0,0-1-51 16,0-1 25-16,0-4 0 0,-4-5 34 0,-4-4-75 16,1 1 33-16,1-7 0 15,1-5 34-15,1-3 20 0,-1-4 9 0,4 1 88 16,-1-4-59-16,2 0-29 0,0 0-11 0,0 0 39 15,2 0-21-15,13 0-8 0,4 0-28 0,5 0 78 16,0 0-39-16,3 0 0 0,1 0-31 0,4 0 25 16,2 0-34-16,1-1 1 0,3 1 0 0,-2-3-164 15,0 1 90-15,-3 1 33 0,-1 1-450 0,0-2 234 16,-4 2 83-16,-1 0-439 0,-7 0 266 16,3 0 144-16,-4-2 69 0,-3 0-163 15,2-5 116-15,-6-1 58 0</inkml:trace>
  <inkml:trace contextRef="#ctx0" brushRef="#br0" timeOffset="24629.12">13065 7857 882 0,'0'-17'0'0,"0"8"0"0,0 3 0 0,0 5 0 0,0-1 0 0,0 2 226 0,0 0-96 0,2 7-49 16,8 13 163-16,-4 2 92 0,-1 8-156 0,0 3-73 16,-1 3 194-16,-2 3-134 0,0-1-67 0,0 1-136 15,-2-1 30-15,0-1 0 16,0-1 39-16,0-2-372 0,0-3 186 0,0-8 101 15,0-2 38-15,0-6-232 0,2-5 106 0,4-7 80 16,1-3-551-16,0-2 281 0</inkml:trace>
  <inkml:trace contextRef="#ctx0" brushRef="#br0" timeOffset="24784.24">13247 7549 1522 0,'2'-8'0'0,"2"7"0"0,6 1 0 0,-3 0 0 0,1 0 0 0,-1 0 0 0,1 0 0 0,-2 6 0 0,3 1 219 16,0 0-93-16,3 1-39 0,-3-1-30 0,2 3-298 16,1 0 137-16,-2-3 68 0,4 0 35 0,-1-3-250 15,2-4 136-15,-4 0-494 0</inkml:trace>
  <inkml:trace contextRef="#ctx0" brushRef="#br0" timeOffset="25044.12">13601 7465 508 0,'6'-6'0'0,"-3"4"0"0,-1 2 0 0,-2 0 0 0,0 0 0 0,-9 7 0 0,-10 7 269 0,-2 3-118 16,-5 5-60-16,-4 2 72 0,-4 5-69 0,0-3-31 16,-2 0 0-16,-1 1-80 0,0-2 25 0,-1-5 8 15,-6 0 17-15,11-5-52 0,-1-1 25 0,11-6 1 16,7-5 34-16,0 0 18 0,7-1-26 16,4 0 87-16,5-2-44 0,0 0-23 15,3 0 8-15,16 0-2 0,7 0 1 0,4-2-28 16,4-3 1-16,10 2 38 0,-11-2-30 0,7 2-8 15,-1-1 0-15,-3 1-72 0,0 2 37 0,-3-1-1 16,-6 1 44-16,-1-2-243 0,-4 2 113 0,-1 1 35 16,-6-2-149-16,-5 1 79 0,-3-2 58 0,-3 3-328 15,-3-2 180-15,-1-1 91 0,0-5 45 0,-7 2-188 16</inkml:trace>
  <inkml:trace contextRef="#ctx0" brushRef="#br0" timeOffset="25245.1">13338 7318 533 0,'-6'-1'0'0,"3"1"0"0,1 11 0 0,2 4 0 0,0 3 0 16,0 7 324-16,0 1-145 0,2 6-73 0,3 6-29 0,4 7 346 15,-3 0-195-15,2 0-98 0,-1 2 154 0,-1-2-125 16,-1-3-56-16,3 4-59 0,-6-10-11 16,0 3-1-16,0-3 1 0,0-4-252 15,-2-6 133-15,0 3 56 0,0-9 31 0,0-2-413 16,0-6 222-16,0-4 68 0,-6-7-440 0,0-1 269 15,0 0 130-15,1-15-118 0,-4-5 124 0,0-9 62 0</inkml:trace>
  <inkml:trace contextRef="#ctx0" brushRef="#br0" timeOffset="25360.3">13309 7833 916 0,'-7'-19'0'0,"2"9"0"0,-1 3 0 0,-2 5 0 0,1 2 0 0,-2 0 0 0,-3 4 0 0,-3 9 158 16,0 8-63-16,0-2 95 0,0 1-78 0,2 0-31 0,0 0-9 0,1-1-89 15,7-3 25-15,1-4 0 16,2-3 25-16,2-2-313 0,0-2 152 15,9-5 81-15,11 0 39 0</inkml:trace>
  <inkml:trace contextRef="#ctx0" brushRef="#br0" timeOffset="25477.99">13433 7861 458 0,'20'0'0'0,"-4"0"0"0,3 6 0 0,-3-1 0 0,-2 3 198 16,-1-3-88-16,-1 2-38 0,-3-2 0 16,-2-1 254-16,3 1-147 0,-2-2-65 15,-1 0 1-15,0-1-41 0,1-1-21 0,-2 2-418 16,-1-1 198-16,-3-2 109 0,0 0 41 0,0 4-273 0</inkml:trace>
  <inkml:trace contextRef="#ctx0" brushRef="#br0" timeOffset="26286.55">13405 7970 766 0,'0'10'0'0,"0"8"0"0,0-1 0 0,0 1 0 0,0 2 0 0,0-3 169 15,0 5-73-15,0 3-31 0,2-6 0 0,0 8 328 16,0-6-180-16,2-1-82 0,0 3-53 0,-1-1 49 15,1-4-46-15,0-2-25 0,-2-3-248 0,3-3 121 16,-3-2 47-16,0-2-297 0,-1-5 177 0,4-1 89 16,-3 0 43-16,2-1-311 0,-1-15 117 0,1 2 91 15,-1-4 21-15,-1 3-11 0,2 0 36 16,-2-2-8-16,0 2 44 0,0 5 39 16,2 0 1-16,-2 1 163 0,0 4-101 0,-2 3-59 15,1-1-17-15,-1 1 279 0,0 2-122 0,0 0-79 16,-3 0 2-16,-7 7 135 0,-1 5-77 0,0 3-49 15,-5-2-25-15,2 4 10 0,-3 0-26 0,2-2-8 16,-4 2-68-16,1-4 34 0,0 0 0 0,1-3 33 16,2-4-86-16,3-5 39 0,2 1 24 0,2-2-81 15,5 0 33-15,1-6 28 0,2-7-8 0,0-5-70 16,11-5 44-16,8-2 8 16,7-9 0-16,0 2 34 0,0 2-22 0,12-12 7 15,-4 2-80-15,7-9 37 0,-2 2 22 0,1-3-98 16,-6 1 45-16,11-16 28 0,-6 9 1 0,-1-1 55 15,-6 13-25-15,2 1 1 0,-6 9-9 0,-2 0 208 16,-3 10-98-16,-6 8-49 0,-4 4-25 0,-6 6 397 16,1 0-193-16,-2 5-72 0,-5 1 99 0,1 0-85 15,-2 14-55-15,0 10-26 0,-5 5 159 0,-11 11-97 16,0-1-45-16,-1 4 44 16,0 1-44-16,-2 0-23 0,6-8 9 0,0 2-75 15,3-4 22-15,5-13 0 0,3 1 22 0,0-7-77 16,2-4 47-16,0-4-9 0,0-3-34 0,4-4 37 15,7 0 0-15,0-2 7 0,3-7-101 0,0-2 26 16,0-1 37-16,0 2 4 0,2 1-1 0,-3 3 7 16,-1 6 12-16,0-3 84 0,-1 3-39 0,-1 0 2 15,-1 8-40-15,-1 7 186 0,-5 6-84 0,-1 4-31 16,-2 4 84-16,0 3 24 16,-4 0-70-16,-6 3-4 0,-4 1-24 0,-1 0-9 15,-2-3-33-15,-1 1 5 0,-3-2-5 0,0-2 0 16,-1-3 8-16,1-5-147 0,-2-1 70 0,3-5 34 15,1-4 1-15,-2-3-275 0,1-2 152 0,3-7 37 16,0 0-233-16,2 0 126 0,4-12 81 0,-1-11-31 16,6-3 47-16,3-6 37 0,1-4-1 0,2 3-40 15,0 1 34-15,0 5-8 0,5-5 42 0,3 14 123 16,2-1-61-16,1 4-31 16,0 5 0-16,2 7 241 0,2 1-132 0,2 2-49 15,0 0 393-15,7 13-191 0,1 4-119 0,1 6-22 16,10 6 103-16,-2 1-95 0,1 2-47 0,1 0 114 15,2-3-194-15,-6-5 0 0,9 5 0 0,-6-7 0 16,-3-5 0-16,2-1 0 0,0-2 0 0,-1-5-473 16,-6-2 271-16,1-2 105 0,-1-4-758 0,-5 1 411 15,5-2 206-15,-4 0 94 0</inkml:trace>
  <inkml:trace contextRef="#ctx0" brushRef="#br0" timeOffset="26430.17">14673 8346 1422 0,'0'0'0'0,"6"7"0"0,3-2 0 0,-3 0 0 0,-4-4 0 0,-1-1 0 0,-1 2 611 0,0-2-289 0,2 0-145 15,-2 0-72-15,0 0 47 0,0 0-63 0,0-8-29 16,0 1-659-16,2-1 316 0</inkml:trace>
  <inkml:trace contextRef="#ctx0" brushRef="#br0" timeOffset="29330.51">15289 7504 654 0,'0'0'0'0,"0"0"0"0,-2-2 0 0,2 1 0 0,-2-1 0 0,0 2 192 16,2 0-83-16,0-3-39 0,-1 3 95 0,1 0-67 16,0 0-24-16,0 0 13 0,0 0-27 0,0 0 0 15,0 8-27-15,0 13 0 0,0 3 8 0,0 8-8 16,-2 9-1-16,-2 1 34 0,2 3-1 0,-3 0-32 15,3-4-23-15,-3 13 23 0,-4-11 0 0,4-3 0 16,-1-2-30-16,-1-1 29 0,-3-1 9 16,1-3-43-16,0-5 34 0,-1-5 0 15,1-4 1-15,0 0 41 0,1-8-12 0,0 1-17 16,1-3-15-16,0-3 88 0,1-1-42 0,2-3-22 16,3 0 8-16,1-2 76 0,-3 0-53 0,3 0-26 15,0 0 23-15,0 0-24 0,3 0 7 0,11 0-19 16,7 0-13-16,1 0 0 0,4 0-1 0,1 0 47 15,-1 0-16-15,6 0-7 0,-5 0-24 0,-1 2-32 16,-1 0-1-16,-5 0 34 0,3 1-108 0,-2 1 49 16,-5-2 30-16,1 0-13 15,-2 0-78-15,-6-2 41 0,1 0 36 0,-3 0-318 16,-3 0 159-16,-1 0 52 0,-1 0 48 0,0 0-322 16,-2 0 172-16,0 0 96 0,2 0 46 0,1-6-359 15,0-7 201-15,6-9 102 0</inkml:trace>
  <inkml:trace contextRef="#ctx0" brushRef="#br0" timeOffset="29512.05">15725 7549 937 0,'0'-6'0'0,"0"4"0"0,0 2 0 0,2 0 0 0,4 0 0 0,-1 0 0 0,1 0 460 0,-1 0-206 0,3 0-114 16,1 0-54-16,1 0 77 0,1 0-65 0,0 0-24 15,2 6-297-15,1 0 128 0,-3-1 64 0,2 1 31 16,0 0-550-16,-2-2 269 0,6 1 138 0</inkml:trace>
  <inkml:trace contextRef="#ctx0" brushRef="#br0" timeOffset="29787.47">16050 7336 510 0,'2'0'0'0,"-1"3"0"0,-1 1 0 0,0 4 0 0,0 1 125 0,0 2-50 15,-7 4-22-15,-6 2 1 0,0 4 162 0,-2 1-91 16,-2 3-39-16,-4-1-30 0,1 2-67 0,-3 0 22 16,0 1-1-16,1-3-115 15,0-1 77-15,-1-3 26 0,0-1-85 16,3-4 53-16,3-4 27 0,0-1 0 0,5-3 18 16,2-3-37-16,2-2 34 0,5-2-51 0,0 2 256 15,3-2-112-15,0 0-47 0,0 0 249 0,12-2-137 16,6-4-60-16,5-3 35 0,3 1-54 0,-1 1-19 15,5-2-8-15,-2 1-85 0,0 0 29 0,-2 3 0 16,-3 1 29-16,-1-2-67 0,-1 5 29 0,-2-1 0 16,-4-1 38-16,0 3-376 0,-5 0 144 0,-1 0 108 15,-2 5-489-15,-3 4 274 0</inkml:trace>
  <inkml:trace contextRef="#ctx0" brushRef="#br0" timeOffset="29955.14">15733 7831 727 0,'-9'7'0'0,"2"4"0"0,5-3 0 0,2-4 0 0,0 0 0 0,2-2 418 16,14-2-193-16,8 0-96 0,5 0-40 0,1 0 108 15,2-2-83-15,-1-6-40 16,1 1 0-16,0-1-81 0,-10 2 10 0,5 1 29 16,-5-1-376-16,-1-1 189 0,-4 1 93 0,-2 2-479 15,-6-1 258-15</inkml:trace>
  <inkml:trace contextRef="#ctx0" brushRef="#br0" timeOffset="30136.65">15894 7636 788 0,'-9'2'0'0,"3"7"0"0,0 2 0 0,2 6 0 0,1 2 0 0,-1 1 0 0,0 8 348 16,1-3-157-16,-1 5-79 0,1 0-40 0,-2 0 182 15,1-1-103-15,-1 3-63 0,-2-3-19 0,-1 1-1 16,-2-1-35-16,-1-5-150 0,2-1 84 0,-3-2 28 15,0-3 1-15,1-1-339 0,-3-4 188 0,5-6 94 16,2-1 55-16,-2-5-547 0,6-1 261 0</inkml:trace>
  <inkml:trace contextRef="#ctx0" brushRef="#br0" timeOffset="30285.25">15783 7931 929 0,'8'0'0'0,"3"8"0"0,0 0 0 0,1 5 0 0,-1-1 0 0,2 2 0 0,-2 4 0 0,7 0 488 0,-4 2-220 0,5 4-121 15,0-4 228-15,0 1-171 0,-1-1-86 0,1 1-39 16,0-4-16-16,1 4-7 0,-2-7-23 0,1 0-310 16,-3-3 155-16,3 0 78 0,-2-3 46 15,2-3-568-15,-3-4 300 0</inkml:trace>
  <inkml:trace contextRef="#ctx0" brushRef="#br0" timeOffset="30479.77">16292 7570 1474 0,'0'-10'0'0,"4"8"0"0,15 2 0 0,1-1 0 0,1 0 0 16,0-4 0-16,-1 3 0 0,3 0 455 0,0 1-211 0,1 1-105 0,0 0-53 0,-1 0-1 15,0 0-31-15,1 0 1 0,-4 0-409 0,1 0 194 16,-4 1 96-16,-2 3-601 0,1 1 327 0,-6-3 160 15</inkml:trace>
  <inkml:trace contextRef="#ctx0" brushRef="#br0" timeOffset="30659.29">16305 7745 1001 0,'-5'6'0'0,"5"2"0"0,0 0 0 0,0-4 0 0,10-1 0 0,6 0 0 0,10-2 0 0,3-1 423 0,3 0-200 0,1 0-95 15,3 0 61-15,-1 0-78 0,-1 0-39 0,-8 0-265 16,8 0 109-16,-11 0 59 0,0 0 29 0,-2 0-413 16,-7 0 218-16,-1 0 114 0,-1 0 48 15,-5 0-251-15,-1 3 81 0</inkml:trace>
  <inkml:trace contextRef="#ctx0" brushRef="#br0" timeOffset="30885.7">16524 7551 1185 0,'-14'2'0'0,"7"9"0"16,-2 10 0-16,2 3 0 0,4 5 0 0,1 3 0 0,2 11 249 0,0-5-101 0,0 12 287 0,0-5-201 0,3 1-100 15,3-2-51-15,4 1 106 16,-6-7-70-16,5 7-47 0,-4-10 0 0,0 1-70 16,-3-2 30-16,-1-3 1 0,-1-10 8 0,0 4-103 15,-3-4 47-15,-9-5 24 0,-3-3-159 0,-7-1 91 16,1-8 54-16,-8-4-311 0,4 0 128 0,-2 0 94 15,3-10-6-15,3-9-252 0,4-5 152 0,4-6 87 16,4-9 41-16,9-3-392 0,0-2 216 0</inkml:trace>
  <inkml:trace contextRef="#ctx0" brushRef="#br0" timeOffset="31054.9">16813 7746 1500 0,'7'5'0'0,"0"1"0"0,5 2 0 0,-3-2 0 0,0-3 0 0,1-2 0 0,-1 2 261 0,1 0-115 0,3-2-56 0,-2 3 196 16,0 0-119-16,1 0-71 15,-1-1-31-15,1 3-211 0,-2 1 89 0,1-1 45 16,-4 0 30-16,5 1-279 0,-3-1 146 0,5-3 75 0</inkml:trace>
  <inkml:trace contextRef="#ctx0" brushRef="#br0" timeOffset="31259.56">17199 7443 1639 0,'2'0'0'0,"0"0"0"0,0 11 0 0,-2 6 0 0,0 5 0 0,0 9 0 0,-2 3 0 0,-6 16 293 0,-5 0-129 0,-4 12-66 0,0-4 312 16,-2 2-188-16,1-3-86 0,-5 12-56 0,0-5 92 15,-1 2-69-15,-4-1-36 0,-1 1-74 0,4-9 9 16,-8 8 30-16,8-16-305 0,-1 0 152 0,8-12 78 15,7-9 37-15,2-11-478 0,4-1 249 0,2-8 41 16,3-7 92-16,0-1-555 0,12-17 312 0</inkml:trace>
  <inkml:trace contextRef="#ctx0" brushRef="#br0" timeOffset="31437.12">17336 7575 1000 0,'15'-8'0'0,"6"3"0"0,5 0 0 0,-1-1 0 0,-2 1 0 0,0 0 199 0,0 2-88 0,3-1-38 15,-3 2-1-15,5 1-25 0,-7-1-14 0,1 2 7 16,-4 0-316-16,0 0 142 0,-3 0 71 0,-4 0 36 16,-3 0-423-16</inkml:trace>
  <inkml:trace contextRef="#ctx0" brushRef="#br0" timeOffset="31746.42">17565 7301 1152 0,'0'6'0'0,"0"5"0"0,0 7 0 0,0 0 0 0,0 0 0 0,-6 5 0 0,-1 2 0 0,-7 7 0 0,0 5 0 0,-3-1 167 15,-2 1-67-15,-2-1-34 0,5-2-60 0,-9 5-7 16,6-8 34-16,-1-1-42 0,1-6 20 0,2-5 1 15,0-2 29-15,5-5 18 0,5-4-26 16,4-2-1-16,-1-4 1 0,2-2 91 0,0 0-38 0,2 0-30 16,0 0 62-16,9 0-42 15,9-2-22-15,0-2 110 0,3-2-57 0,5-1-41 16,-1 0 0-16,0 3-85 0,4-2 26 0,-3 4 0 16,-3 2 34-16,0 0-99 0,-1 0 45 0,0 0 24 15,-3 6-1-15,-2 1-268 0,-2 2 122 0,-2-1-364 16,-3 0 218-16,-3-3 125 0,1 3 58 0,-5-5 33 15,1 1-291-15,-2-2 166 0,-2-2 79 0,0 0-136 16</inkml:trace>
  <inkml:trace contextRef="#ctx0" brushRef="#br0" timeOffset="31904">17599 7660 1259 0,'-9'-9'0'0,"1"5"0"0,3 2 0 0,-1 2 0 0,0 0 0 0,0 6 0 0,3 14 0 0,-1 5 201 0,2 4-84 0,2 3-34 0,0 6 288 16,0 0-168-16,0 6-86 0,0-1-42 0,0-3 48 15,0-4-37-15,0 4-31 0,0 0 0 0,2-3-183 16,0 0 81-16,-2-3 39 16,0 0-431-16,0-10 232 0,0-1 120 0,0-5-557 15,0-5 272-15</inkml:trace>
  <inkml:trace contextRef="#ctx0" brushRef="#br0" timeOffset="32054.59">17374 8019 1307 0,'-11'-12'0'0,"5"7"0"0,4-1 0 0,2 3 0 0,0-1 0 0,0-2 0 0,11 3 0 0,6 0 370 16,2 1-172-16,7 1-83 0,2 1 30 0,-1 0-57 15,3 0-27-15,-6 0 8 0,8 0-241 0,-6 1 103 16,-5 5 51-16,4-1-566 0,-3-1 309 0,-2 1 162 0</inkml:trace>
  <inkml:trace contextRef="#ctx0" brushRef="#br0" timeOffset="32247.08">17837 7736 1032 0,'0'-7'0'0,"0"3"0"0,-1 1 0 0,-1 1 0 0,2 2 0 0,0 0 0 0,0 6 541 0,0 11-258 0,0 3-126 16,0 7-61-16,0-3 210 0,0 2-136 0,0-1-61 16,0 5 105-16,0-4-90 0,0-4-46 0,0 1-315 15,0-3 135-15,2 0 75 0,-1-5 26 0,1-4-492 16,0-4 263-16,0-1 132 0,0-2 65 0,-2-4-641 15,0 0 324-15,0-2 159 0,0-15-139 0,0-7 148 16</inkml:trace>
  <inkml:trace contextRef="#ctx0" brushRef="#br0" timeOffset="32549.04">17787 7624 1000 0,'-6'-31'0'0,"4"10"0"0,0 2 0 0,2 4 0 0,0 2 0 0,0 3 0 0,7 4 0 0,7 3 145 15,3-1-56-15,4 3-20 0,5 1 62 0,0 0-50 16,-1 0-24-16,2 0 76 0,-4 0-50 0,-2 0-17 15,4 3-8-15,-1-1 5 0,-4 0-1 0,1-1-29 16,-1 2 8-16,-6-1 46 16,-3 1-28-16,1 0 1 0,-5-2 7 0,-3 2-1 15,-1-2-25-15,-1 1-8 0,0-2 39 0,0 0-1 16,-2 0-38-16,0 2 84 0,0 0-34 0,0 1-29 16,0 3 0-16,2 3 42 0,-1 2-31 0,2 4 0 15,-1 5-24-15,0 4-43 0,2 2 35 0,-1 3-1 16,3 0-135-16,-3 3 68 0,1-2 41 0,2 2-7 15,0-2-307-15,-3 0 146 0,3-2 85 16,-2-5-198-16,-1 0 89 0,-1-3 83 16,2-3 23-16,-3-2-325 0,-1-5 186 0,0-2 93 15,0-3 39-15,0 0-277 0,-5-3 166 0,-4-2 83 16,-6 0-140-16,0 0 116 0</inkml:trace>
  <inkml:trace contextRef="#ctx0" brushRef="#br0" timeOffset="32688.67">17947 7842 1205 0,'-25'-15'0'0,"8"6"0"0,4 1 0 0,2 2 0 0,3 1 0 0,2 1 0 0,5 3 0 0,1-1 192 0,0 0-72 0,9 0-47 0,8 2 164 0,6 0-102 16,-1 0-52-16,2 0 1 15,-3 0-17-15,9 0-9 0,-5 4-25 0,-7-2-226 16,5 1 113-16,-6 1 56 0,-4-1 37 0,0 1-464 16,-5-2 203-16,-1-2 133 0</inkml:trace>
  <inkml:trace contextRef="#ctx0" brushRef="#br0" timeOffset="32979.68">17975 7218 1094 0,'-4'0'0'0,"0"12"0"0,4 9 0 0,0 6 0 0,0 1 0 0,0 5 0 0,0 12 234 0,0 2-100 0,0 4-43 15,0 3-33-15,0 10 188 0,0-13-106 0,0 7-54 16,0-2-89-16,0-11 8 0,0 8 27 0,0-17 1 15,-2 4-202-15,-3-9 101 0,-5-5 50 0,3-7-71 16,-5-2 57-16,3-7 33 16,0-5-24-16,-1-3 75 0,1-2-82 0,2 0 27 15,1 0-34-15,0-2 158 0,2 0-76 0,4-4-28 16,0 3 407-16,0-1-194 0,2-2-80 0,10 4-59 16,2 0 149-16,7 1-104 0,0 1-52 0,1 0 2 15,1 0-31-15,0 0 0 0,-3 0-22 0,1 0-419 16,0 0 209-16,-3 1 113 0,1 3 45 0,0 2-390 15</inkml:trace>
  <inkml:trace contextRef="#ctx0" brushRef="#br0" timeOffset="33762.71">18471 7378 1139 0,'3'-13'0'0,"7"11"0"0,3 2 0 0,4 0 0 0,-4 4 0 0,-2 0 0 0,2 2 0 0,-1 1 0 0,-3 2 260 16,4 2-114-16,4 5-57 0,-4 0 118 0,6 5-91 15,-2 4-42-15,0 1-57 0,-2 2 16 0,-4 0 0 16,-5-2 8-16,-3 6-59 0,-3-1 25 0,0-2 1 16,-11 3 25-16,-8-1-73 0,-5-1 45 0,-2-2-8 15,-4-4 36-15,-4-2-172 0,-2-6 80 0,2-4 7 16,0-7-127-16,2-5 86 0,2 0 20 15,4-2-49-15,4-11 40 0,7-4 18 0,0-9-4 16,5-3 6-16,6-3-1 0,4 1 31 16,0 1-1-16,0 5-5 0,2 1 5 0,6 7 1 15,0 7-1-15,3 1 187 0,2 5-93 0,2 4-55 16,0 0 350-16,5 8-179 0,-1 9-65 0,4 5-53 16,1 3 314-16,1 1-161 0,5 5-94 0,0-4 24 15,-2 1-55-15,2 0-27 0,2-3 1 0,-4-4-86 16,2 1 25-16,-2-1 0 0,1-4 33 0,-9-5-404 15,1-1 201-15,-4-3 110 0,-2-4-590 16,-3-2 315-16,-3-2 121 0,0 0-105 0,-7-14-19 16</inkml:trace>
  <inkml:trace contextRef="#ctx0" brushRef="#br0" timeOffset="33902.33">18807 7521 1117 0,'2'-17'0'0,"2"9"0"0,5 3 0 0,3 0 0 0,2 4 0 0,5 0 0 0,3-1 350 0,3 2-158 0,5 0-80 15,0 0-40-15,0 0 52 0,2 3-50 0,-4 3-21 16,2-1 1-16,-3 1-216 0,-5-2 98 16,-2 2 56-16,-2-4 16 0,-4-1-548 15,-4-1 276-15</inkml:trace>
  <inkml:trace contextRef="#ctx0" brushRef="#br0" timeOffset="34179.67">18988 7147 1043 0,'-9'-1'0'0,"6"1"0"0,3 16 0 0,0 7 0 0,0 5 0 0,0 10 0 0,7 2 0 0,7 8 363 0,-2 3-169 0,4 2-81 15,-3 0-40-15,2 2 80 0,-2 0-52 0,-2-1-39 16,-3-3-4-16,-1-6-25 0,-5-7 0 0,0-1 0 16,-2-3-141-16,0-6 66 0,-2-7 38 0,-9-1-152 15,-4-5 95-15,-2-5 47 0,-4-5 31 0,0-3-148 16,1-2 66-16,-2 0-8 0,1-2 29 0,2-8 56 15,0-1-58-15,4 0-13 0,2 0 259 0,4-1-102 16,3 2-54-16,5-4-8 16,1 1 212-16,0-2-95 0,3-2-65 0,14-1-146 15,2-1 44-15,1-2 25 0,4 2 8 0,5-1-542 16,-1-1 264-16,7-4 116 0,1 3 72 0</inkml:trace>
  <inkml:trace contextRef="#ctx0" brushRef="#br0" timeOffset="34299.33">19652 7140 914 0,'5'-6'0'0,"-3"5"0"0,-2-1 0 0,0 2 0 0,-7 0 0 0,-9 0 0 0,-5 12 0 0,0 6 77 0,-4 0-8 16,1 5-36-16,0-1-389 0</inkml:trace>
  <inkml:trace contextRef="#ctx0" brushRef="#br0" timeOffset="34444.96">19321 7472 1164 0,'-4'6'0'0,"4"1"0"0,0-1 0 0,0-2 0 0,4-4 0 0,10 0 0 0,-2 0 0 0,8 0 0 0,4 0 371 0,0 0-169 0,2 0-85 15,1-2-42-15,1-5 12 0,-5 3-20 0,1 0-15 16,-2-2-404-16,-1 2 192 0,-2 3 97 0,-2-2 48 16,-3 0-208-16,-4 1 123 0,-1 0 67 0</inkml:trace>
  <inkml:trace contextRef="#ctx0" brushRef="#br0" timeOffset="34640.97">19554 7318 1021 0,'-9'0'0'0,"3"2"0"0,2 6 0 0,-1 3 0 0,3 1 0 0,0 4 0 0,2 8 0 0,0 5 459 16,0 1-213-16,0 5-107 0,0 1-53 0,2 3 299 16,2 7-180-16,-3-5-86 0,1 0-39 0,0-1-23 15,-2-5-1-15,0 3-150 0,0-1 60 0,0-3 33 16,-2-4 0-16,-3-8-340 0,-1-3 187 0,1-5 102 15,-1-5 38-15,-2-5-591 0,1-4 292 0,1 0 111 16,3-8 84-16,-1-18-244 16,0-9 169-16</inkml:trace>
  <inkml:trace contextRef="#ctx0" brushRef="#br0" timeOffset="34754.67">19466 7568 883 0,'0'-12'0'0,"-6"5"0"0,-1 7 0 0,-1 0 0 0,-1 4 0 0,-7 15 0 0,0 5 0 0,0 2 333 0,-5 10-153 0,3-8-74 16,-2 5 76-16,1-1-75 0,5-2-36 15,2-8-281-15,4 0 117 0,5-5 63 0,3-5 32 0,0-5-240 16,3-7 136-16</inkml:trace>
  <inkml:trace contextRef="#ctx0" brushRef="#br0" timeOffset="34867.36">19554 7628 790 0,'13'0'0'0,"4"0"0"0,-6 2 0 16,-1 6 0-16,-2 3 0 0,-3 2 0 0,-1 0 0 0,-1 0 164 0,3-2-65 0,-3-1-33 0,2 1-1 0,-1-3-140 15,3-3 50-15,4-3 29 0</inkml:trace>
  <inkml:trace contextRef="#ctx0" brushRef="#br0" timeOffset="35282.01">20048 7161 1127 0,'9'-14'0'0,"-3"8"0"0,0 3 0 0,-2 1 0 0,-2 2 0 0,-2 0 0 0,0 2 317 0,-12 11-134 0,-6 8-80 15,-3 0-34-15,-2 1 36 0,-1 2-36 0,1 2 0 16,4-5-122-16,3 0 39 16,0-2 23-16,9-9 0 0,2 1-207 0,3-6 115 15,2 0 66-15,0-1-172 0,5-4 103 0,8 0 53 16,4 0-22-16,1 0-56 0,0 0 15 0,-1 0 39 16,-2 0-5-16,-3 0 66 0,-1 0-37 0,-2 0 1 15,-2 4-9-15,-2 8 46 0,-4 4 0 0,-1 7-38 16,0 4 182-16,-1 4-84 0,-10 9-30 0,1 6-24 15,1 5 311-15,0 2-155 16,4 3-54-16,3 1 306 0,2-3-184 0,0-2-106 16,0-1-48-16,2-5 112 0,5-4-80 0,0-6-40 15,0 0 8-15,-2-3-79 0,-1-4 31 0,-2-10 0 16,-1-1-86-16,-1-8 43 0,0-3 29 0,0-3-204 16,-9-4 109-16,-3 0 54 0,-7 0 28 0,-2-13-262 15,2 0 103-15,-5-10 76 0,1 0-15 0,-2-6-185 16,3-8 122-16,1 0-29 0,2 4 68 15,-2-11 46-15,5 13-1 0,0-1 38 0,0 5-81 0,3 12 40 16,3 4-8-16,3 0 112 16,2 5-32-16,1 2 1 0,4 3-32 0,0 1-64 15,0 0 36-15,5 0 0 0</inkml:trace>
  <inkml:trace contextRef="#ctx0" brushRef="#br0" timeOffset="35422.46">20262 7711 2021 0,'6'2'0'0,"9"13"0"0,4 3 0 0,-4-5 0 0,-4-3 0 0,0 2 265 16,-3 1-116-16,-2 0-58 0,-1 0 230 0,1 0-135 15,-3 3-81-15,1-4-25 0,1-1-23 0,-4 0 8 16,5 1-32-16,1-1-842 0</inkml:trace>
  <inkml:trace contextRef="#ctx0" brushRef="#br0" timeOffset="36223.32">21181 7461 942 0,'0'-18'0'0,"0"0"0"0,0 7 0 0,-2 0 0 0,0-1 0 0,-1 2 0 0,-4-4 0 0,2 8 0 0,-4-1 315 0,-5 5-141 0,0 2-71 0,-6 0 146 16,-1 9-112-16,-2 12-53 0,0 5 95 16,0 4-73-16,1 8-36 0,7-6 7 0,4 3 101 0,4 3-73 15,7-2-35-15,0 0-1 0,0-3 21 0,12 0-20 16,9-6-9-16,3-2-6 0,4-4-1 16,11-5-21-16,0-6 0 0,-2-8-33 0,12-2 33 0,-6 0 0 15,3-10-129-15,-3-10 65 0,-8-1 40 16,9-12-8-16,-9 1-216 0,-6-2 99 0,-6 0 64 15,-5 2 1-15,-7-4-81 0,-3 0 33 16,-8 0 40-16,0 1-89 0,-12-2 58 16,-9-1 28-16,-1 6-8 0,-12-4 64 0,1 6-27 15,-7 6 0-15,0 7 59 0,-2 4-30 0,5 7-8 0,-4 2-20 16,2 1 101-16,5 3-44 0,4 0-27 0,7 3 4 16,4 5 16-16,5 5-4 0,5 2 1 0,4 3-1 15,5 0-203-15,0 6 94 0,6-5 41 16,13 5-488-16,5-5 254 0</inkml:trace>
  <inkml:trace contextRef="#ctx0" brushRef="#br0" timeOffset="36557.18">21526 6935 802 0,'-3'-38'0'0,"-9"9"0"0,-3 2 0 0,-4 4 0 0,5 8 0 0,-7 0 117 0,1 4-41 0,-5 7-14 16,-1 4 250-16,1 0-140 0,0 15-70 0,-1 7 195 16,1 11-132-16,2 7-58 0,0 6-42 0,5 15 224 0,0 1-128 15,6 1-64-15,2 1-32 0,4-5 259 0,2 14-150 16,3-9-71-16,1 1 147 0,0-1-109 16,0 2 73-16,0-6-214 0,0 13 0 0,0-9 0 15,0-2 0-15,0-9 0 0,0 1 0 16,0-9 0-16,0 6 0 0,0-13-328 0,0-1 197 0,-11-2 82 15,-5-6 41-15,-3-3-453 0,-1-3 223 16,-5-1 75-16,-1-8-133 0,-2-1 131 16,-2-6 59-16,0-3 40 0,1-4-77 0,6 0 54 15,4 0 29-15,-1-9-244 0,6-6 127 0,7-2 76 0,5-1 35 16,2-6-280-16,3 2 156 0</inkml:trace>
  <inkml:trace contextRef="#ctx0" brushRef="#br0" timeOffset="36831.18">21521 7882 1272 0,'0'1'0'0,"0"8"0"0,2 3 0 0,0-1 0 0,-2 3 0 0,0-1 0 0,0 4 504 16,0 1-236-16,0 7-118 0,-6-3 106 16,1-1-103-16,-2 5-65 0,0-3-27 0,2-2 110 15,-1 0-70-15,1-1-34 0,-2-2 9 0,2-8-79 16,1 1 0-16,-1-5 35 0,3 0 32 0,0-5-31 0,0-1 8 15,2 2-8-15,0-2 107 16,0 0-53-16,0 0-28 0,0 0 69 0,0 0-39 16,0 0-33-16,0 0 116 0,2 2-172 0,9 0 0 15,6 2 0-15,1-4 0 0,3 0 0 0,6 0 0 16,-2 0 0-16,0 0 0 0,1 0-203 0,-1-2 143 16,7-2 42-16,-4 2-924 0,-1 0 454 15,1 2 228-15</inkml:trace>
  <inkml:trace contextRef="#ctx0" brushRef="#br0" timeOffset="37630.49">22210 7215 975 0,'-7'-9'0'0,"-1"3"0"0,3 2 0 0,-3 3 0 0,-3-1 0 0,-3-1 133 0,0 3-54 0,-6 0-23 0,2 14 0 0,-3 3 67 16,0 1-46-16,1 7-13 0,-1 1 163 16,2 4-97-16,5 2-48 0,-2 4 199 0,3-2-124 15,4 1-54-15,4 1 125 0,-2-2-98 0,5 1-49 0,2-1-23 16,0-4-62-16,0-3 9 0,4 5 28 16,8-8 0-16,-5-4 0 0,9-1-91 15,-3-2 46-15,4-4 30 0,-1-1-309 0,2-5 161 16,0-1 76-16,1-5 43 0,-1-1-551 0,1 0 258 15,0 0 132-15,-2-1 70 0,0-8-341 16,0-4 205-16</inkml:trace>
  <inkml:trace contextRef="#ctx0" brushRef="#br0" timeOffset="38266.56">21716 7397 490 0,'-11'0'0'0,"-1"-2"0"0,5-2 0 0,0 1 0 0,-1-1 0 0,2-2 0 0,2 3 33 0,3-1 165 0,-1 1-75 0,2 2-49 0,0-1 168 15,0 2-105-15,5 0 6 16,9 0-56-16,2 0-18 0,7 0 115 0,-2 10-76 16,2 1-38-16,-1 5 1 0,-1-2-38 15,-7 2 8-15,4 8 22 0,-9-6 1 0,1 9-32 0,-8-3 1 0,-2-2-37 16,0 9 14-16,-18-3 0 0,-6 4-47 16,-5-4 35-16,-3-3 0 0,2-3-51 0,-3-2 38 15,1-2 8-15,0-6 0 0,2 0-42 0,1-6 30 0,8-3-2 16,-2-3-2-16,4 0-185 0,8 0 98 15,4-2 35-15,5-9 29 0,2-4-283 16,5-6 153-16,15 3-258 0,12-5 201 0</inkml:trace>
  <inkml:trace contextRef="#ctx0" brushRef="#br0" timeOffset="38467.39">22146 7414 1433 0,'0'-6'0'0,"0"2"0"0,0 3 0 0,0 0 0 0,0-2 0 0,-2 1 0 0,-1 2 170 0,1 0-69 16,0 0 369-16,2 11-218 0,0 5-102 0,0-2-63 15,0 4 79-15,9 2-66 0,5 0-34 0,2 1 0 16,2-4-25-16,3 6-211 0,0-6 101 0,-1-1 51 16,0 0-449-16,-1-3 250 0,0 0 132 0,-3-2 56 0,0-3-333 15,-5-3 98-15,0-1 122 0,1-4-389 16</inkml:trace>
  <inkml:trace contextRef="#ctx0" brushRef="#br0" timeOffset="38674.68">22522 7198 1693 0,'0'-5'0'15,"0"2"0"-15,0 3 0 0,0 0 0 0,0 0 0 0,-11 17 0 0,-2 8 323 0,-4 11-150 0,-3 3-69 0,-1 6-36 0,-8 11 0 0,7-5 406 0,-10 19-224 16,2-3 108-1,0 5-162-15,-1 3-82 0,1 0-41 0,-3 2-36 0,1-2 127 16,2-3-164-16,0-5 0 0,7-17-376 0,-2 5 237 16,5-13 94-16,-1-2 35 0,0-5-461 0,9-13 253 15,1-1 52-15,4-8 88 0,2-2-596 0,3-5 324 16,2-3 159-16</inkml:trace>
  <inkml:trace contextRef="#ctx0" brushRef="#br0" timeOffset="39420.94">22879 7541 887 0,'-2'-9'0'0,"0"4"0"0,2-1 0 0,0 0 0 0,0-1 0 0,0-2 0 0,0 1 0 0,0 1 60 0,0-1 191 15,0 0-109-15,0 1-55 0,0 0 86 0,0-1-74 16,0-2-34-16,0 3 1 0,0-2-9 0,0 1 9 16,-2-1-33-16,1-1-1 0,-1 3 34 0,0-1-33 15,-3 2 0-15,0 1 7 0,-1 1 9 0,1 2-17 16,-2 1 1-16,-5 1-36 0,1 0 0 16,-5 0 44-16,2 8-17 0,-7 10 9 0,3 0 0 15,-1 3-3-15,-1 2 25 0,4 3 5 0,0 1-29 16,6-1-5-16,2 3 50 15,5-2-23-15,1 3 0 0,2-5 47 0,0 5-37 16,0-7-1-16,5-1-29 0,4 0-39 0,4-4 1 16,1-2 46-16,2-4-110 0,0-3 50 0,3-4 27 15,-3-3-1-15,5-2-164 0,-3 0 84 0,7-7 43 16,-6-8 3-16,1-4-74 0,-1-4 26 0,-1-1 34 16,-4-3-23-16,2-2-70 0,-3-3 34 0,-3-8 34 15,2 0-8-15,-1 0 20 0,0-7-8 16,3-4-43-16,-1-11 36 0,0 2 1 15,0-4 35-15,1-2-88 0,-3 8 36 0,-2-2 30 16,-1 5 0-16,-6 18 91 0,0-1-34 0,-2 12 0 16,0 3-43-16,0 10 139 0,0 3-65 0,-2 3-33 15,-5 6 343-15,0 1-176 0,0 0-63 0,-2 9 171 16,-3 13-105-16,1 5-69 0,2 5-34 0,-3 9 171 16,6-4-95-16,-1 16 129 0,4-2-119 0,1 0-60 0,2 3-31 15,0 0 1 1,0 0 85-16,0 1 39 0,0 0-187 0,0-5 0 15,0 2 0-15,0-5 0 0,2-8 0 0,1 2 0 16,3-3 0-16,1-6 0 0,0-4 0 16,1-8-622-16,0-1 366 0,-1-6 87 0,2-6-592 0,-1 1 365 15,1-6 181-15,1-2-163 0,0 0 176 0,1 0 85 16</inkml:trace>
  <inkml:trace contextRef="#ctx0" brushRef="#br0" timeOffset="39775.83">23532 7365 1419 0,'2'-20'0'0,"4"-3"0"0,0-1 0 0,-1-4 0 0,-1 1 0 0,-2 1 0 0,-2 5 0 0,0 2 0 0,0 4 171 0,-11 4-69 15,-3 1 55-15,-2 7-62 0,-5 1-23 0,-4 2-8 16,1 2 80-16,0 11-56 0,-1 2-27 0,1 4 118 0,5-2-65 15,-1 9-45-15,4-3 1 0,7-4 89 16,4 5-63-16,1-1-32 0,4 1 9 0,0 0-40 16,4 1 41-16,8-3-20 0,6 2-35 0,0-1 14 15,5 2 8-15,-2-3-9 0,-1 3-36 0,1-3 0 16,-2 3 36-16,-3-1 1 0,-2-4-124 16,-1 7 57-16,-4-2 25 0,-4-8 0 15,-2 5-52-15,-1-3 36 0,-2-3-1 0,-2-1 136 16,-12-1-58-16,-2-3-23 0,-7-2-11 15,-3-2 49-15,-3-1-23 0,-1-2-3 0,-3-2-92 0,1-2 32 16,2 0 22-16,1 0 15 0,8 0-457 0,3-4 218 16,4-5 101-16,5 0 56 0,8-4-699 0</inkml:trace>
  <inkml:trace contextRef="#ctx0" brushRef="#br0" timeOffset="40618.11">23918 7361 1272 0,'-10'-5'0'0,"3"0"0"0,4 1 0 0,2 2 0 0,1 0 0 0,0 2 0 0,0 0 231 0,0 0-103 15,0-2-48-15,9 2 127 0,14 0-87 0,1 0-44 16,8 0-13-16,2-2 188 0,3 2-110 0,9-3-53 16,-5 2-29-16,-7-1 0 0,1 2-18 15,-1 0-8-15,-4 0-42 0,-5 0 21 16,-3 0 0-16,-2 0 20 0,-4 0-361 0,-3 2 176 15,-3 6 90-15,-5 3-722 0,-1 2 363 0</inkml:trace>
  <inkml:trace contextRef="#ctx0" brushRef="#br0" timeOffset="40787.15">24023 7664 1533 0,'-18'0'0'0,"11"7"0"0,5 3 0 0,2-6 0 0,0-3 0 0,0 1 0 0,0 0 0 0,2-2 0 0,8 0 534 0,5 0-251 0,9 0-125 0,5-2-54 16,2-4 30-16,9-2-50 0,-7 2-26 0,5-2 0 16,0 1-546-16,-1-1 269 0,-1 2 121 0,1 0-607 15,-1 1 365-15</inkml:trace>
  <inkml:trace contextRef="#ctx0" brushRef="#br0" timeOffset="41134.53">24857 7243 2061 0,'0'-4'0'0,"-2"3"0"0,-9 1 0 0,-1 1 0 0,-3 13 0 0,-7 3 0 0,0 3 0 0,1 7 0 0,-4 8 0 16,8-5 310-16,2 4-130 0,1 4-77 0,7-1 294 0,5 3-183 0,2-3-90 16,0-1 13-16,2-4-44 0,14-2-34 15,0-6 0-15,3-1-49 0,4-7 1 16,2-2 22-16,-2-9 8 0,9 0-98 0,-3-5 45 15,2 0 22-15,-1-10 0 0,1-8-200 0,-4-5 115 16,0-2 50-16,-5-5-287 0,3-8 151 16,-8 3 33-16,-4-5-13 0,-1 2 46 0,-5-8 35 15,-3 0 0-15,-3 2-89 0,-1 1 59 0,0 1 28 0,-11 12-8 16,-8-2 6-16,-5 5 0 0,-6 9 31 0,-4 6 0 16,-3 3 56-16,-6 8-24 15,1 1 1-15,10 1 114 0,-4 13-73 16,4 4-36-16,6 3 150 0,4 3-69 0,5-1-47 0,6 4 4 15,3 0-2-15,4 5 8 0,4-2 5 0,0 2-8 16,0 4-313-16,5 4 142 0,9-2 68 0</inkml:trace>
  <inkml:trace contextRef="#ctx0" brushRef="#br0" timeOffset="41296.1">25174 7895 2456 0,'0'0'0'0,"0"-2"0"0,8 2 0 0,-1 0 0 0,-1-1 0 0,-5 1 0 0,1-3 0 0,0 0 376 15,-2 0-171-15,0-3-87 0,0 1-430 0,0 2 181 16</inkml:trace>
  <inkml:trace contextRef="#ctx0" brushRef="#br0" timeOffset="55943.41">8963 9579 1180 0,'-5'-5'0'0,"-1"1"0"0,0-2 0 0,0 3 0 0,1-1 0 0,0 0 0 0,0 0 0 0,-1 0 0 0,-3 1 0 0,4 1 62 15,-2 0 8-15,-1 2-26 0,-5 0-11 0,2 0 0 16,-3 5-1-16,0 10-1 0,1 3 10 0,-5 6-9 16,1 0 1-16,3 5 38 0,1 0-1 0,-1 6-37 15,5-2 91-15,5 1-50 0,-4-2-21 0,8-2 26 16,0 0-24-16,0-1 1 0,2-6-15 0,14 2-1 15,1-4-7-15,1-2 0 16,5-5-1-16,1 0-36 0,-2-5 45 0,10-2-8 16,-4-2 0-16,2-5-33 0,1 0 33 0,-1 0-1 15,-1 0 9-15,-4-10-57 0,-1-5 12 0,-3-4 0 16,-2-1-50-16,-3-5 37 0,-4 0 14 0,-3-4-52 16,-2 1 26-16,-5-4 0 0,0 1 25 0,-2 2-111 15,0-2 46-15,-12 1 32 0,-1 0-1 0,-4 0-71 16,-2 2 33-16,0 3 27 0,-4 1-28 15,3 4 33-15,-6 4 0 0,3 3 11 16,2 6 79-16,1 1-38 0,-3 2-8 0,4 2 60 16,1 2-37-16,1 0-22 0,2 0 17 0,1 6 4 15,4 3-21-15,0 0-11 0,4-1 31 0,4 4-200 16,2-1 86-16,0-1 41 0,0 2-1 0,7 0-345 16,5-1 183-16,4-2 91 0</inkml:trace>
  <inkml:trace contextRef="#ctx0" brushRef="#br0" timeOffset="56285.91">9014 9200 424 0,'-10'-11'0'0,"-2"1"0"0,1 7 0 0,-3-1 0 0,-1 3 190 0,2 1-78 0,0 0-32 15,1 3-8-15,1 8 162 0,2 4-101 0,-1 2 114 16,2 8-107-16,1 1-45 0,4 3-36 0,1 7 139 15,0 0-83-15,2 8-41 16,0 0-21-16,0-4 141 0,0 12-85 0,6-1-38 16,2 0 1-16,-2-1 33 0,2 3-36 0,2-2 9 15,-3 4 57-15,0 8-51 0,1-5-26 0,-4 3 1 16,0-2 6-16,-3-4-24 0,1 3-8 0,-2-1-57 16,0-7 28-16,0-3 0 0,0-4 29 0,-3-7-128 15,-6 0 60-15,-3-4 34 0,-1-4 0 0,-3-6-275 16,2-5 139-16,-4-2 42 0,0-4-120 15,-3-4 68-15,0-3 59 0,4-4 20 16,-1 0-255-16,5 0 137 0,1 0 81 0,3 0-226 16,4-4 149-16,1-1 75 0,4-2 37 0,0-3-232 15,5 1 139-15,16-4 66 0</inkml:trace>
  <inkml:trace contextRef="#ctx0" brushRef="#br0" timeOffset="56579.66">9119 10193 984 0,'8'-9'0'0,"0"4"0"0,-5 2 0 0,-1 2 0 0,0-1 0 0,0 2 0 0,-2 0 130 16,0 8-49-16,0 8-24 0,0 3 296 0,0 4-151 15,0 6-90-15,0 2 117 0,0 0-98 0,0 1-50 16,0 0-15-16,0-1-28 0,0-3-5 0,0-3 0 16,0-3-1-16,0 1-45 0,0-7 31 0,0 1-8 15,0-4-14-15,-2-3-1 0,-4-3 38 0,-2 0 26 16,3-1 7-16,-1-2-34 15,3-2 0-15,1 0 136 0,0-2-67 0,2 0-35 16,0 1 8-16,0-1 46 0,2 0-44 0,13 0-21 16,2 0-1-16,6 0 62 0,-3 0-33 0,8 0-30 15,-2-3-102-15,1-1 41 0,-1-3 20 0,-6 6-125 16,5-2 81-16,-4-1 29 0,-2 2-1 0,-3 0-482 16,0 0 243-16,-5 2 79 0,0-1 73 0,1 1-627 15,-2-3 342-15</inkml:trace>
  <inkml:trace contextRef="#ctx0" brushRef="#br0" timeOffset="57857.73">10073 9566 260 0,'-3'-5'0'0,"-1"1"0"0,0 0 0 0,1 0 0 0,-2 0 0 0,2-1 195 0,-1 2-81 0,0-3-41 15,2 3 43-15,1-3-33 0,1 3-30 0,-2-1 8 16,2 2 0-16,0 1-29 0,-2-1 42 16,2 2 7-16,-4 0-48 0,1 0 20 0,-1 0 1 0,-4 0-21 15,1 3 0-15,-3 9 41 0,2 1-41 0,-3 4 0 0,2 4 71 31,-1 1-35-31,3 4-1 0,0 3-27 0,1 3 77 0,1 3-43 16,-2 0-21-16,2 2 0 0,3-1-21 0,2-1 30 0,0 1-8 16,0-4-23-16,0-1 1 0,0-3 24 0,5-3-24 15,4-4 8-15,2 0-70 0,-2 0 31 0,3-5 1 16,-2 1-75-16,1-2 53 16,3-2 33-16,-1-2-6 0,1 2-243 0,-2-1 111 15,2 1 64-15,-1-4 11 0,-1 2-168 0,0-1 77 16,3-3 58-16,0 1 2 0,-2-4-305 0,3-2 177 15,-2-1 79-15</inkml:trace>
  <inkml:trace contextRef="#ctx0" brushRef="#br0" timeOffset="58144.11">10208 9750 799 0,'-7'-10'0'0,"1"5"0"0,3 3 0 0,1-2 0 0,2 1 227 0,0-3-98 0,0 3-47 0,7-1-17 16,11 2 186-16,3 2-109 0,2 0 37 15,2 0-73-15,1 6-36 0,-3 5 7 0,3 1-44 0,-5 6-26 16,0-1 0-16,-9 0 25 0,2 2-67 16,-5 5 42-16,-2 2-8 0,-5 0 34 0,-2 5 0 15,0-4 0-15,-2 3 7 0,-10-1-7 0,-6-3-50 16,2-1 25-16,-5-5-41 0,0-3 27 0,3-8-250 15,-3 1 126-15,2-4 48 0,0-6 36 0,2 0-295 16,4 0 155-16,3-11 67 0,5-14-310 0,5-1 198 16</inkml:trace>
  <inkml:trace contextRef="#ctx0" brushRef="#br0" timeOffset="58368.02">10590 9596 1126 0,'0'-3'0'0,"0"3"0"0,0 0 0 0,-9 0 0 0,-5 3 0 0,0 8 0 0,0 6 195 0,-2 8-86 0,2 5-38 16,1 8 206-16,-1 0-123 15,5 2 82-15,4-2-93 0,1 11-60 0,4-8-25 0,0-6 12 16,0 1-1-16,9-2-36 0,7-5-36 16,2-4 14-16,5-1 0 0,2-7 22 0,1-5-285 15,1-3 143-15,-2-6 79 0,5 0 27 16,-2-3-436-16,-3 0 196 0,-1-6 116 0,-4-6-361 15,0-3 219-15,1-6 123 0,-5 0 56 0</inkml:trace>
  <inkml:trace contextRef="#ctx0" brushRef="#br0" timeOffset="58647.98">10827 9310 632 0,'0'-15'0'0,"0"8"0"0,0 1 0 0,4 2 0 0,3 1 352 16,4 0-160-16,1 3-80 0,-1 0 80 15,1 6-83-15,0 4-39 0,-1 5 1 0,-2 6 22 16,0 1-30-16,-6 1 8 0,-1 5-38 0,-2-4-106 16,0 3 53-16,0-3 27 0,-9 1-101 0,-3-7 72 15,-1-1 23-15,-4-2 0 0,1-1-57 0,-2-7 22 16,4-1 27-16,0-4-23 0,3 0 40 0,2-2-54 16,3 0 39-16,2 0 186 0,2 0-90 0,2 0-41 0,0 0-25 15,10 0 92-15,6 0-49 16,9 0-3-16,0 0 0 0,-2 0-28 0,9 0-4 15,-2 0 0-15,0 0 0 0,-1 0-303 0,-1 0 148 16,-5 1 73-16,5 7-252 0,-5 1 125 16,-1 6 86-16</inkml:trace>
  <inkml:trace contextRef="#ctx0" brushRef="#br0" timeOffset="58831.07">11020 9822 1403 0,'-9'7'0'0,"1"3"0"0,4-6 0 0,2-1 0 0,2-3 0 0,0 0 245 0,8 0-98 0,13 0-61 0,7 0 240 16,2 0-147-16,4 0-73 0,1 0-36 0,3-2-81 15,-2 1 18-15,0 1 0 0,-3 0-147 16,-3 0 87-16,-1 0 42 0,-6 0 31 0,2 0-467 16,-2 0 240-16,-4 0 119 0,-5 0 55 0,-4 0-583 15,-2 0 272-15</inkml:trace>
  <inkml:trace contextRef="#ctx0" brushRef="#br0" timeOffset="59019.36">11270 9537 884 0,'-6'0'0'0,"5"0"0"0,1 3 0 0,0 8 0 0,0 4 0 0,3 6 0 0,3 3 372 16,-3 7-170-16,1 2-84 0,-2 10 245 15,0-6-156-15,-2 11-92 0,0-3-41 0,0 0 30 16,0 0-36-16,-2-2-177 0,0-3 80 15,0 1 26-15,0-4-426 0,1-3 231 0,1-4 116 0,0-9-850 16,0-8 863-16,3-3 34 0,6-7-31 0,3-3-413 16</inkml:trace>
  <inkml:trace contextRef="#ctx0" brushRef="#br0" timeOffset="59285.68">11615 9500 880 0,'12'-10'0'0,"-1"9"0"0,0 1 0 0,-1 0 0 0,-8 10 150 15,-2 4-59-15,-5 7-29 0,-9 3 190 16,-4 5-102-16,0 1-62 0,-3-2-28 0,1-4 34 16,5-5-30-16,0 0 0 0,7-8-23 0,-1-1 21 15,5-5-29-15,2-1 0 0,1-2 71 16,1-2-35-16,0 0 8 0,7-2-45 0,12-6 75 16,1-1-37-16,5 0 0 0,1-1-37 0,2 1 19 15,2 2-20-15,-1 1 1 0,-1 2-54 16,0 1 26-16,-1 2 1 0,-4 1 35 0,2 0-242 15,-2 0 112-15,-3 0 60 0,-3 0 15 0,-2 0-427 16,-4 4 192-16,-2 0 119 0,-3-1 19 0,-2 2-302 16,-3-4 189-16,-1 1 96 0,0-2-102 0,0 0-63 15</inkml:trace>
  <inkml:trace contextRef="#ctx0" brushRef="#br0" timeOffset="59446.25">11769 9399 915 0,'-3'-2'0'0,"-1"2"0"0,4 2 0 0,0 15 0 0,0 6 0 0,2 3 232 0,0 6-100 16,3 8-41-16,2 8-34 0,0-2 357 0,-4 4-191 16,1 1-95-16,-2-1-48 0,0 3 138 0,0-3-96 15,-2 1-45-15,0-4-260 0,0-2 108 0,0-10 54 0,0-4 35 16,1-4-482-16,1-9 251 0,4-7 125 0,0-7 62 16,3-4-336-16,0-4 101 0</inkml:trace>
  <inkml:trace contextRef="#ctx0" brushRef="#br0" timeOffset="59609.82">11939 9605 1244 0,'2'-9'0'0,"3"7"0"0,4 2 0 0,3 0 0 0,-1 0 0 0,0 0 0 0,4 2 435 16,0 7-202-16,2 1-92 0,0 3-58 0,2 6 21 16,-5-3-36-16,4 3 0 0,-6-3-35 0,2 3-392 15,1-1 191-15,-3-3 101 0,-1 0 50 0,-2-1-495 16,3-5 272-16,-5-2 145 0,4-3 60 0,-3-2-325 15</inkml:trace>
  <inkml:trace contextRef="#ctx0" brushRef="#br0" timeOffset="59786.44">12256 9508 789 0,'0'-19'0'0,"0"11"0"0,0-2 0 0,0 6 0 0,2 2 0 0,0 2 0 0,-2 0 184 16,0 18-76-16,0 11-38 0,0 6 9 0,0 12 329 15,0 1-188-15,-8 4 120 0,-1 2-154 0,-1 3-76 16,-1-1-37-16,-2 11-8 0,-2-8-32 0,-2 3-405 15,2 2 383-15,-2-10 30 0,0 2-8 0,0-5-208 16,6-13 104-16,2-10 52 0,1-6-448 16,4-8 238-16,1-5 69 0,1-6 71 0,2-3-341 15,0-5 198-15,0-20 100 0</inkml:trace>
  <inkml:trace contextRef="#ctx0" brushRef="#br0" timeOffset="60062.7">12408 9275 1527 0,'13'-13'0'0,"4"6"0"0,4 1 0 0,-4 2 0 0,-4 2 0 0,0 2 0 0,-2 0 168 0,1 8-67 0,-3 7-26 0,-2 4-16 16,-1 6-1-16,-5-2-25 16,2 4-122-16,-3-1 61 0,0-4-130 0,-4 7 91 15,-9-6 49-15,-3-2 25 0,4-7 0 0,-3 1-10 16,0-3 27-16,0-3-5 0,5-3-33 0,3-3 186 15,-1-1-94-15,5-1-36 0,1-1 136 16,2 0-83-16,0 0-32 0,0 0-22 16,7 0 111-16,8 0-59 0,2-1-23 0,2-4-7 0,-1-1-117 15,3 0 43-15,-1 3 22 0,1-1-1 0,0 1-381 16,2 1 197-16,-3 2 82 0,1 0-580 16,0 0 310-16,-3 0 165 0</inkml:trace>
  <inkml:trace contextRef="#ctx0" brushRef="#br0" timeOffset="60289.9">12806 9329 1262 0,'2'-3'0'0,"4"1"0"0,5 0 0 0,-3 0 0 0,3 2 0 0,0 0 0 0,2 0 718 16,2 12-343-16,4 6-171 0,-3 1-85 0,2 5 308 16,-3 2-188-16,-2 7-108 0,0 8-48 0,-3 0-29 15,-5 4-21-15,-3 0 0 0,-2-4 8 16,0 14-255-16,-11-8 124 0,-4 0 61 0,-4 0 31 15,-1-3-357-15,-1-9 202 0,-4 6 89 16,1-7 48-16,2-6-3 0,-3 0-262 0,2-3 46 16,5-6 93-16,1-2-309 0,4-5 209 0,9 0-287 0,1-5 248 15,3 1 124-15</inkml:trace>
  <inkml:trace contextRef="#ctx0" brushRef="#br0" timeOffset="60721.13">13437 9863 908 0,'10'-15'0'0,"1"0"0"16,-4-6 102-16,-1-5-35 0,-4-2 1 15,-2 3-36-15,0 2 176 0,0 0-79 0,-8-1-52 0,-1 4-23 0,-2 1 38 16,-2 2-30-16,0 4 0 0,-1 4-21 16,-2 5-78-16,-2 4 35 15,0 0 0-15,-3 15 34 16,2 10-27-16,1 5 36 0,-1 9-8 0,6 3 0 0,1 2-1 0,3 2 122 15,4 0-61-15,3-6-22 0,2 9 83 16,0-16-60-16,0 5-31 0,3-6 124 0,6-10-77 0,1-1-57 16,3-7-21-16,-2-5 1 0,3-6 0 0,0-3-139 15,0-1 69-15,3-19 43 0,0-7-8 0,-1-12-239 16,2-3 137-16,-2-5 68 0,-1-5 20 0,2-10-157 16,-3 2 85-16,-2-8-1 15,-2-1 35-15,3-9-219 0,-2-3 112 16,3-10 68-16,-3 21 30 0,-2-1-155 0,-1 17 93 15,-1 12 45-15,-3 8 16 0,0 5 199 0,-3 13-85 16,1 7-40-16,-2 7 301 0,0 2-172 0,0 20 62 16,-5 17-89-16,-4 7-65 0,0 12 287 15,-2 7-152-15,2 8-71 0,4 2-31 0,-2 1 28 16,4-1-38-16,-1 0 0 0,4-4-37 0,0-1 0 0,0-11-294 16,0-1 143-16,7-8 76 0,5-12 37 0,3-4-642 15,0-13 303-15,4-6 171 0,5-7 30 16,1-6-469-16</inkml:trace>
  <inkml:trace contextRef="#ctx0" brushRef="#br0" timeOffset="61000.38">14005 9497 1130 0,'3'-30'0'0,"1"3"0"0,-4 5 0 0,0-3 0 0,-2 4 0 0,-15 7 183 0,-7 4-75 0,-2 10-37 0,-10 0 192 16,4 12-106-16,-11 14-67 0,7 4-28 0,2 8 120 15,6-2-75-15,9-4-37 0,4 3 8 0,8-3 107 16,7-2-77-16,0-4-37 0,9-2 0 0,12-1 13 0,5-4-17 16,6-2-8-16,2-2-27 0,2 0-39 15,-1 0 0-15,-1 0 40 0,-2 2 8 0,-6 2-93 16,-1 0 43-16,-9 1 21 0,-4 2-74 0,-6-2 47 16,-4 3-40-16,-2 0 30 0,-6-2 22 0,-13-4-21 15,-2-2 51-15,-3-6-23 0,2-1-1 0,-10-4-71 16,3-4 32-16,1 0-3 0,2 0 35 0,5 0-560 15,4-2 270-15,8-6 128 0,3-3 67 0</inkml:trace>
  <inkml:trace contextRef="#ctx0" brushRef="#br0" timeOffset="61133.02">14493 9983 2165 0,'-10'-13'0'16,"10"11"0"-16,0 1 0 0,0-2 0 0,-2 0 0 0,-1-5 235 0,1 0-93 0,-2-1-59 0</inkml:trace>
  <inkml:trace contextRef="#ctx0" brushRef="#br0" timeOffset="93947.8">14993 9457 896 0,'-4'-7'0'0,"2"5"0"0,0 0 0 0,2 0 0 0,0 2 0 0,0 0 0 0,-1 0 135 0,1 0-51 0,0 0-26 15,0 0 9-15,0 0 63 16,7 0-49-16,2 2-23 0,4 4-1 0,2 2 40 16,3-3-23-16,-2 1-9 0,5-1-89 0,-1 0 28 15,1-4 0-15,2 0-24 0,-3-1-72 0,1 0 57 16,-2 0 35-16,-5 0-143 0,-2 0 54 0,-3 0 52 16,-1 2-16-16,-5 3-343 0,-1 8 162 0</inkml:trace>
  <inkml:trace contextRef="#ctx0" brushRef="#br0" timeOffset="94139.82">15028 9720 1198 0,'-7'2'0'0,"2"4"0"0,0-5 0 0,1 2 0 0,2-3 0 0,2 1 0 0,0-1 198 0,0 2-87 0,11 0-39 0,5 0 209 15,7-1-124-15,1-1-62 0,-2 0-23 0,10 3 10 16,-4-2-25-16,1 3 0 0,-3 0-186 0,-5-1 90 15,1 3 31-15,1 2 1 16,-1-1-338-16,-1 1 189 0,-2 0 94 0,-2-1-547 16,-3-3 253-16</inkml:trace>
  <inkml:trace contextRef="#ctx0" brushRef="#br0" timeOffset="94476.33">15733 9164 1260 0,'0'0'0'0,"0"0"0"0,0 2 0 0,0 8 0 0,-4 1 0 0,-1 2 0 0,-4 4 0 0,-2 2 0 0,1 3 133 0,-4 8-51 16,-1-1-25-16,-2 0 0 0,1 4-25 0,0-2 9 16,2-1-8-16,0-3-48 0,5-9 24 0,-3 2 0 15,3-6 23-15,3-2-4 0,3-5 4 0,1-2 1 16,2-1 34-16,0-2 0 0,0-2-34 15,0 2 68-15,2-2-38 0,9 0 0 16,4 0-30-16,7 0 147 0,4 0-73 0,3 0-29 16,1-2-9-16,3 0 2 0,-1 0-1 0,0 0-37 15,2 1-56-15,-4-1 36 0,0 0-8 0,0 1 28 16,-2 1-81-16,-1 0 41 0,-6 0 0 0,2 0-251 16,-3 0 137-16,-3 0 41 0,-4 0 46 0,-1 0-454 15,-5 0 227-15,-2 0 106 0,-1 0 66 16,-2 0-331-16,-2 0 194 0</inkml:trace>
  <inkml:trace contextRef="#ctx0" brushRef="#br0" timeOffset="94638.9">15848 9238 1264 0,'-11'-4'0'0,"2"4"0"15,6 0 0-15,-1 0 0 0,2 13 0 0,1 6 0 0,1 7 0 0,0 11 163 0,0 1-57 0,0 14 383 16,0 1-227-16,1 4-115 0,5 1-58 0,-1 0 180 0,1-2-110 15,-1 3-67-15,2-7-30 0,0-1-279 0,2-2 125 16,0-3 62-16,-1-4 40 0,5 7-671 0,-4-6 346 16</inkml:trace>
  <inkml:trace contextRef="#ctx0" brushRef="#br0" timeOffset="95485.93">16683 9303 772 0,'-15'-11'0'0,"2"6"0"0,1 0 0 0,1 3 0 0,0 1 0 0,-2 1 0 0,-2 0 0 0,-1 0 0 0,0 0 134 16,1 9-43-16,0 4-33 0,-4 4 51 0,4 2-38 16,0 4 0-16,0 5-38 0,2 5 44 0,-2 9-9 15,3 1-35-15,3 4 0 0,0 0 42 0,5 2-21 16,2-10 9-16,2 2-8 0,0-3-1 16,6-8-21-16,8-3 0 0,9-7 23 0,4-8 9 15,5-5-32-15,3-5-32 0,6-2 32 16,-1-4-1-16,-1-13 1 0,-7-2-111 0,8-11 51 15,-9 0 28-15,-4-3 1 0,-8 2-178 0,-1-2 98 16,-6-1 26-16,-6 0-23 0,-5-2 18 16,-1 3 24-16,-7-1-15 0,-10 4-5 0,-8 5 0 0,-2 2 0 15,-8 7 123-15,0 6-47 0,-8 5-27 0,5 5-7 16,-9 0 103-16,6 13-53 0,4 4-12 0,5 0 0 16,2 4-2-16,7-5-24 0,2 5 21 15,8-4-17-15,8-2-58 0,5 0 29 16,0-2 11-16,3-2-289 0,17-3 135 15,3-2 76-15,4-5-326 0</inkml:trace>
  <inkml:trace contextRef="#ctx0" brushRef="#br0" timeOffset="95816.47">16855 9001 885 0,'-14'-30'0'0,"-2"9"0"0,-2 6 0 0,-1 2 0 0,-2 6 0 0,1 3 0 0,-1 3 0 0,-2 1 164 0,0 7-70 0,3 9-30 0,-1 5 183 16,5 7-108-16,-1 8-52 0,6 0-20 0,-1 13 151 15,3 1-93-15,3 4-47 0,3 10-22 0,3-3 128 0,0-5-68 16,0 16-45-16,0-7 102 0,7-1-70 0,2-2-35 16,1 0 0-16,-1-8 4 0,2 12-8 0,-3-12-31 15,2 10 14-15,-5-11-14 0,0 5 0 16,-1-3 8-16,-2-3-113 0,1-3 53 15,-3-4 25-15,0-11 1 0,-5 1-147 0,-6-5 65 16,-3-2 46-16,-4-5 24 0,-1-4-237 0,-3-5 116 16,1-7 24-16,-1-2-198 0,0-5 134 15,-1 0 66-15,2 0-103 0,5-1 84 0,0-10 36 16,7-6 29-16,2 3-282 0,5-3 152 0,2-2 75 16,0 2 39-16,0-3-256 0</inkml:trace>
  <inkml:trace contextRef="#ctx0" brushRef="#br0" timeOffset="96457.76">17017 9915 731 0,'0'-2'0'0,"-3"1"0"0,3-1 0 0,0 2 0 0,0 0 0 0,0 0 0 0,0 0 239 0,0 11-102 0,0 2-53 0,0 4-17 16,0 6 63-16,0 3-48 0,3 0-25 0,-3 3 63 15,0 1-43-15,0-4-14 0,0 7-52 0,0-2 22 16,0-1 0-16,-4-4-1 0,-5 0-35 0,1-7 8 16,-1 2 28-16,-1-5-1 0,-1 0 13 15,1-5-12-15,-4-2 0 0,5-5 8 16,0 1 11-16,1-2-1 0,2-3-43 0,3 1 125 15,1-1-51-15,0 0-16 0,2 0-8 0,0 0 72 16,0 0-48-16,11 0-25 0,6 0 1 0,3 0 9 16,6-1-34-16,1-3-1 0,-1 0-58 0,0 0 30 15,-3 2-1-15,1 1 38 0,0-2-308 0,-1 3 147 16,-2 0 54-16,-3 0-195 0,2 0 101 16,-6 0 74-16,2 4-403 0,-4 0 228 0,-3-2 114 0,3 0 57 15,-3-2-332-15</inkml:trace>
  <inkml:trace contextRef="#ctx0" brushRef="#br0" timeOffset="97065.04">17703 9748 777 0,'0'0'0'0,"0"-4"0"0,0-3 0 0,0-4 0 0,0 0 169 16,0-4-72-16,0-3-33 0,0-1 109 0,-4 1-138 15,2-1-2-15,-3-1 7 0,0 1 5 16,-2-2-12-16,-1 2 0 0,-3 3 0 0,-2 0-1 0,-2 4-19 16,-4 2 19-16,0 4 1 0,1 4 38 0,-7 2 1 15,2 5-40-15,1 15 9 0,0 2 17 0,1 7-25 16,2 4 0-16,0 7-1 0,6-3 50 0,4-2-16 16,5 3-9-16,4-1 26 0,0-2-25 0,2-3 0 15,9-2-25-15,2-7-13 0,10 4-8 16,-1-10 21-16,1-1 0 0,1-7-91 0,-5-4 46 15,2-1 31-15,1-4-9 0,1 0-133 0,-3-11 74 16,-1-8 21-16,0-7-130 0,-2-2 67 16,2-10 24-16,-4-1-33 0,0-3-18 0,-4-6 33 0,0-8 29 15,1-1-42-15,-5-15 36 0,0 0 1 0,-1-4 28 16,0 3-60-16,0 6 30 0,-4 16-8 0,-1 10 38 16,-1 3 49-16,0 16-24 0,0 4 0 15,-1 7 241-15,-5 5-139 0,-2 6-44 0,1 4 199 16,-1 21-111-16,-1 5-65 15,1 7-4-15,3 1 79 0,-1 13-49 0,2 2-32 16,3 1-1-16,1 11 18 0,-2-7-25 0,2-3 8 0,0 12-34 16,0-15-124-16,0 4 62 0,2-2 31 0,5-10-344 15,4 5 179-15,1-19 64 0,2 5-411 16,4-11 229-16,2-5 124 0,-3-9 53 0,9-9-281 16,1-1 175-16</inkml:trace>
  <inkml:trace contextRef="#ctx0" brushRef="#br0" timeOffset="97357.3">18236 9456 423 0,'3'-27'0'0,"-1"5"0"0,-2 1 0 0,0 0 0 15,-4 4 200-15,-8 5-75 0,-4 2-50 0,-2 4-21 0,-7 4 291 0,1 2-155 16,-4 4-80-16,-3 11-29 0,3 4 148 0,2 4-99 16,4 2-48-16,1 2 64 0,6 2-57 0,5-7-19 15,5 8 26-15,5-4-32 16,0-3 1-16,5-1-33 0,11 1 37 0,0-7-28 15,11 5-8-15,-3-6 0 0,3-1 2 0,-1 2-2 16,0-1 0-16,-5-1 8 0,3 1-44 0,-9-3 35 16,0 4 1-16,-4-1-42 0,-5-1 21 15,-2 2 9-15,-4 1-5 0,0-2 6 0,-6-2 5 0,-11 4-12 16,-5-4 29-16,-7-3-16 0,-1 3-3 0,-5-4-3 16,1-2-60-16,-1-1 28 0,1-3 0 0,6-3-306 15,-4 0 158-15,14 0 70 16,2-3-439-16,8-9 247 0,8 2 124 0,0-4 53 15,13-3-466-15</inkml:trace>
  <inkml:trace contextRef="#ctx0" brushRef="#br0" timeOffset="97641.58">18689 9452 1387 0,'-8'0'0'0,"8"0"0"0,0 0 0 0,6 0 0 0,5 0 0 0,1 0 0 0,0 0 192 0,1 2-71 0,4 0-48 15,3-1 261-15,0 3-151 0,4-2-75 16,-3 2-38-16,1-3 27 0,3 3-37 15,1 0 0-15,-7-2-27 0,3-2-334 0,-1 3 167 16,0-3 92-16,-3 0-208 0,0 1 141 0,-4 2 71 16,0-1-707-16</inkml:trace>
  <inkml:trace contextRef="#ctx0" brushRef="#br0" timeOffset="97808.19">18690 9739 1393 0,'0'5'0'0,"0"3"0"0,20-6 0 0,3-2 0 0,7 0 0 0,4 0 0 0,4 0 0 0,2 0 491 0,4 0-229 0,-8 0-106 0,4 0 10 15,-3 0-67-15,1 0-33 0,-1 0 0 16,-1 0-225-16,-2 0 104 0,-2 0 40 0</inkml:trace>
  <inkml:trace contextRef="#ctx0" brushRef="#br0" timeOffset="103513.38">19979 9271 742 0,'-4'-11'0'0,"-2"8"0"0,4 1 0 0,2 0 0 0,0 0 0 0,0 2 0 0,0 0 70 0,0 0-27 16,0 0 179-16,0 0-95 0,0 0-47 0,0 2-24 16,-2 9 34-16,2 3-32 15,-1 2-1-15,-1 3-24 0,-2 1 59 0,-1 5-30 16,-3-4 9-16,-4 3-38 0,0 1 40 0,-4-3-40 16,0 2-1-16,-2 1 26 0,-2-2-17 15,-1-2-8-15,1 2 43 0,0-2-22 0,0-2 0 0,8-4-21 16,-2 0 41-16,1-4-8 0,5-1-33 0,2-4 0 15,3-1 75-15,3-2-37 0,-2-3 7 0,2 1-45 16,0-1 77-16,0 0-39 0,5 0 0 0,9 0 48 16,6 0-36-16,3 0-28 0,3 0 55 15,4-1-39-15,4-1 1 0,0-2-40 16,3 1-19-16,-1 1-8 0,0 0 28 0,0 1 0 16,-4 1-39-16,0 0 0 0,-8 0 47 0,6 0-200 15,-10 0 95-15,1 0 32 0,-3 0 29 0,-6 3-415 16,-3 0 200-16,2-1 66 0,-6 2-333 0,-1-2 227 15,-3-2 112-15,-1 1 57 0,0-1-381 0,0 0 222 16,-5 0 108-16,-7 0 54 0</inkml:trace>
  <inkml:trace contextRef="#ctx0" brushRef="#br0" timeOffset="103725.03">19985 9404 1676 0,'-8'-5'0'0,"5"3"0"0,-2 0 0 0,1 2 0 0,1 0 0 0,-1 6 0 0,0 11 0 0,4 9 0 0,0 4 251 0,0 4-109 0,0 1-46 16,0 11 200-16,0-5-132 0,2 0-65 0,6 1-33 15,-3-3-22-15,0-3-3 16,-2 1-9-16,3 1-81 0,-3-2 41 0,-1-1 20 16,0-2 1-16,0-2-309 0,-2-3 161 0,0-5 83 15,0-3-514-15,0-7 275 0,0-3 96 0,0-4 72 16,0-6-292-16,0 0 191 0</inkml:trace>
  <inkml:trace contextRef="#ctx0" brushRef="#br0" timeOffset="103989.35">20381 9206 903 0,'4'-9'0'0,"-1"8"0"0,3 1 0 0,-1 1 0 0,0 14 172 16,-3 3-74-16,1 9-32 0,-1 11 449 0,-2 13-241 15,0 15-120-15,-5 5-53 0,-11 7 376 0,0 16-222 16,0-9-111-16,2 0-56 0,2-9 239 0,3 4-139 16,3-4-82-16,6-9 121 0,0-12-227 0,11-1 0 15,10-9 0-15,1-10 0 0,11 7 0 16,-8-21 0-16,7-9 0 0,0-10 0 16,0-2 0-16,1-7 0 0,-1-21-336 0,-5-2 201 15,-4-6 23-15,-2-1 62 0,-7 4-569 0,0-5 285 16,-5 4 155-16,-3 5-472 0,-3 7 309 15,-1 1 154-15,1 6 78 0</inkml:trace>
  <inkml:trace contextRef="#ctx0" brushRef="#br0" timeOffset="104139.93">20820 10146 1593 0,'6'10'0'0,"4"5"0"0,2 2 0 0,-2-4 0 0,-5-6 0 0,0 1 0 0,-2-2 205 0,1 0-78 0,-2-3-51 16,0 1 650-16,-1-2-346 0,1 0-174 0,-2-2-87 15,0 0 233-15,2 0-41 0,-2 0-311 0,2-14-419 16,1-6 252-16,3 1 100 0,0 2 58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09:25:44.2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13575 5268 615 0,'-4'-6'0'0,"2"2"0"0,0 2 0 0,2 2 0 0,-2 0 0 0,2 0 0 0,0 0 158 0,0 4-63 0,0 9-31 16,0 3 0-16,2 2 88 16,2 3-52-16,7 5-37 0,-2 0 0 0,3 1 6 15,-1 1 1-15,2 4-37 0,0 1 32 0,0 1-8 16,4 6-24-16,-6-7-11 0,3 10 11 0,-3-1 0 15,-4-6 8-15,3 8-48 0,-6-7 40 0,1 0 0 16,-1-1 0-16,1-5-33 0,-3-6 41 0,0 0-8 16,0-4 0-16,-2-7 0 0,0-5-3 0,0-1 17 15,0-5 15-15,0 0-37 0,0-3 4 0,0 0 87 16,-7-8-42-16,-1-13-20 0,1-5 7 16,1-4-145-16,2-4 59 0,0-8 29 15,4 0-1-15,0 1-102 0,0 3 67 0,10-7 18 16,-2 11-40-16,3 0 22 0,2 5 22 0,-4 6-15 15,4 2 0-15,1 2 1 0,-1 6 20 0,2 2 86 16,0 3-42-16,2 3-14 0,-2 3-33 0,2 0 79 16,-1 2-33-16,0 0-6 0,-2 0 0 0,2 0-8 15,-3 4-10-15,0 3 18 0,-2-1-47 16,-4-3-5-16,1 4 38 0,-2-2-32 0,0-1 29 16,-5-1-7-16,1 1 6 0,0-2-27 15,0-2 0-15,-2 0 13 0,0 2 7 0,0-2-15 16,0 0 12-16,0 0-3 0,-2 0 2 0,-5 0-139 15,0 0 67-15,0 0 31 0,2 0-1 0,-1 0-334 16,4 0 172-16,-1 0-106 0,3 0 141 0,0 0 66 16,0 0 34-16,0 0-348 0</inkml:trace>
  <inkml:trace contextRef="#ctx0" brushRef="#br0" timeOffset="425.94">14209 5057 886 0,'0'-3'0'0,"0"1"0"0,0-1 0 0,0 3 0 0,0 0 0 0,0 0 0 0,0 0 187 0,0 0-77 0,0 0 19 16,0 5-48-16,0 4-16 0,0 4-8 0,0 0 25 16,0 3-24-16,-2 4 0 15,-2 1-25-15,-1 1-17 0,-4 2-7 0,-1-3 23 16,-1-2 1-16,0 1 0 0,-3-1 0 0,2-1 7 15,-4-5-8-15,3-3 1 0,4-4 0 0,1 1 54 16,1-2-27-16,3-1 8 0,0-2-42 0,3-2 136 16,1 0-65-16,0 0-31 0,0 0-1 0,0 0 38 15,0 0-40-15,11 0 1 0,4 0 0 0,1 0 0 16,4 0-24-16,1 0 29 16,0 0-36-16,8 0 0 0,-5 0-1 0,3-2-10 15,-4 2 19-15,7-3-8 0,-5 2-1 0,1 1-25 16,-1-2 0-16,-2 2 26 0,-1 0 8 0,1 0-84 15,-4 0 33-15,-3 0-1 0,0 0-94 0,-7 0 60 16,3 0 20-16,-5 0-100 0,-2 0 56 0,-1 0 33 16,-2 0 3-16,0 0-157 0,-1 0 71 0,-1 0 50 15,0 0 7-15,0 0-60 0,0 0 45 0,0 0 22 16,-3-4-8-16,-5 3-317 16,3-6 174-16,-3 3 87 0,1 1-357 0,-3-3 221 15</inkml:trace>
  <inkml:trace contextRef="#ctx0" brushRef="#br0" timeOffset="705.73">14347 5042 534 0,'-12'0'0'0,"4"0"0"0,3 0 0 0,0 0 0 0,1 0 371 0,0 0-161 0,4 0-92 0,-2 0-43 0,2 0 224 16,0 2-133-16,0 8-67 15,0 3-25-15,0 2 46 0,2 7-44 0,0 1-22 16,4 5 96-16,-3 2-59 0,3 2-20 0,-3 1 55 15,1 3-46-15,-2 1-24 0,2-2 0 0,-2-1 32 16,0-3-19-16,0 1-9 0,0-3-27 0,-1-8 25 16,3 3-25-16,0-5-1 0,-3-2 9 15,3-3-31-15,-2-4 23 0,0-2 0 0,1-5-52 16,-2-1 26-16,1 0 8 0,-2-2-41 16,0 0 23-16,0 0 1 0,0 0 8 0,0 0-89 15,0-4 46-15,0-4 23 0,0 2 2 0,0-1-510 16,0 3 237-16,0 0 101 0,0 3 80 0</inkml:trace>
  <inkml:trace contextRef="#ctx0" brushRef="#br0" timeOffset="1790.88">14949 5436 676 0,'-6'-5'0'0,"3"1"0"0,1 3 0 0,0-2 0 0,2 1 0 0,0 2 0 0,-2-1 254 0,2 1-115 0,0 0-53 15,2 0-27-15,7 0 55 0,7 0-41 0,-2 0 8 16,7 0 141-16,0 0-95 0,1 0-46 0,1 0 86 15,0 0-68-15,-3 0-24 0,-1 0-9 0,0 0 8 16,-4 0-42-16,-2 0 1 0,-2 0 0 16,0 0-97-16,-3 0 44 0,2 0 26 0,-5 0 1 0,-1 0-108 15,-1 0 67-15,-1 0 41 0,0 0-477 0,1 0 233 16,-3 1 70-16,0 5-321 16,0 2 228-16</inkml:trace>
  <inkml:trace contextRef="#ctx0" brushRef="#br0" timeOffset="1986.36">15007 5623 977 0,'-12'7'0'0,"1"1"0"0,1 3 0 0,2-6 0 0,5 1 0 0,-3-4 0 0,4 0 0 0,2-2 467 0,0 4-221 0,0-2-107 16,4 1-53-16,7-1 273 16,3-2-163-16,2 2-73 0,5-2 58 0,-3 0-74 15,3 0-37-15,-2 0-16 0,1 0 8 0,-1 0-29 16,1 0 0-16,-4 0-282 0,0 0 141 0,-4 0 70 15,-1 0 44-15,-1 0-583 0,1 0 297 0,0 2 75 16,1 0 98-16,-1-2-486 0</inkml:trace>
  <inkml:trace contextRef="#ctx0" brushRef="#br0" timeOffset="2790.68">15981 5517 667 0,'0'0'0'0,"0"-1"0"0,0-2 0 0,0-2 0 0,0-1 0 0,0-1 0 0,0 0 107 0,0-2-40 16,0 3-1-16,0-4 7 0,0 1-41 0,0-1 1 15,0 1 8-15,0 0-33 0,0-3 25 0,0 1-1 16,0 0 1-16,0-3-21 0,0 3-8 0,-4-2 29 16,-1 2-2-16,-4-1 2 15,0 1-1-15,0 1 3 0,-5 2-7 0,2 2 2 16,-2-1-11-16,-1 2 40 0,0 3-34 0,0 1 10 16,-2 1-4-16,1 0 26 0,-2 0 4 0,4 1-28 15,-4 6 3-15,4 2 42 0,-2-2-8 0,4 4-37 16,-4 3 52-16,3 1-26 0,-1 4 0 0,0-1 58 15,1 7-46-15,1 0-1 0,3 3-37 0,0 1 79 16,3 3-39-16,0 0 7 0,3 1-47 0,3 2 39 16,0-3 0-16,0-1-40 0,0 1 1 0,0-5 40 15,7 1-7-15,1-7-34 0,3 1-18 16,2-5 18-16,1-2 1 0,0-4-72 16,2-1 32-16,-2-4 0 0,2-5 40 0,0-1-134 15,0 0 55-15,0 0 41 0,0-9-7 0,3-10-50 16,-3-2 18-16,1-4 24 0,0-3-13 15,0-3-92-15,-1-3 41 0,2-5 34 0,-4 1-96 0,2-1 58 16,-3-2 21-16,-1 8-46 0,-2 1 44 0,-2 2 1 16,-5 11 35-16,-1 4 61 0,0 3-31 0,1 3-8 15,-3 6-22-15,0 1 95 0,0 2-48 0,-7 0-23 16,2 14-1-16,-2 3 189 16,-1 6-76-16,2 4-57 0,2 1 181 0,1 4-106 15,1 0-25-15,2 2 64 0,0-2-67 0,0-2-31 16,0 2 1-16,0-5-39 0,5 0 8 0,2-5 9 15,0 1-8-15,2-2-122 0,0-5 61 0,1-1 30 16,-1-2 1-16,-1-6-76 0,-1-1 34 0,-1-3-139 16,2-3-109-16,-3 0 140 0,2 0 38 15,2-9-294-15,-4-6 188 0,2-5 92 16,2-3 45-16,0-4-352 0,-2-5 190 16,0-8 108-16</inkml:trace>
  <inkml:trace contextRef="#ctx0" brushRef="#br0" timeOffset="3134.76">16087 5070 866 0,'-7'-15'0'0,"3"6"0"0,2-1 0 0,2 0 0 0,0 0 0 0,0 1 0 0,0-3 388 15,8 4-178-15,7 1-89 0,2 0 71 16,0 4-80-16,1-4-31 0,3 5 85 16,0 1-67-16,-1 1-33 0,3 0 0 0,-4 0-90 15,-3 3 36-15,0 7-8 0,-3 1 29 0,-1 2-142 16,-7 4 71-16,-1 0 35 0,-4 4 9 0,0 3-118 15,-2-2 70-15,-14 1-9 0,2 0-7 0,-4-3-3 16,2-5 27-16,-1 3 42 0,0-6 1 0,0 0-47 16,3-3 18-16,0-4 187 0,7 0-88 0,-3-4-34 15,4 1-24-15,1-2 252 0,3 0-125 0,2 0-40 16,0 0-32-16,0 0 114 16,0 0-79-16,2 0-39 0,11 0-16 0,0 0 0 15,3 0-15-15,-2 0 13 0,3 0 1 0,2 0-22 16,-2 0-1-16,1 0-105 0,-1 0 61 0,1 0 18 15,-2 0 0-15,0 2-378 0,-4 0 194 0,3 0 63 16,-3-1 61-16,2 1-565 0,-2 2 294 0,1 0-309 16,-2-2 300-16,1 2 151 0</inkml:trace>
  <inkml:trace contextRef="#ctx0" brushRef="#br0" timeOffset="3567.6">16538 5206 542 0,'0'-2'0'0,"0"0"0"16,0 2 0-16,0-2 0 0,0 2 0 0,0 0 391 0,0 0-179 0,0 6-81 0,2 5-54 0,2 2 276 15,1 4-160-15,2 0 46 16,-2 8-104-16,2-4-43 0,1 8-33 0,-3 2 2 16,2-1 1-16,-4 5-29 0,1 0 0 0,-1 3-22 15,-1 0-8-15,0 0 30 0,0-1-1 0,-2-2-72 16,2-3 35-16,0-5 10 0,-1-1-54 0,1-2 41 15,0-5-5-15,1-3-1 0,-3-5-7 0,2-6 7 16,-2-1-4-16,0-3 52 0,0-1-34 0,0 0 3 16,0-10-4-16,0-8 41 0,0-5 1 15,0-4-36-15,0-1 11 0,0-5-46 0,0-2 6 16,0 0 35-16,0-3-120 0,3 2 56 16,5 0 24-16,1 4 1 0,1 3-4 0,-1 6-1 15,5-6 14-15,-2 13 47 0,3-3-13 0,0 6-26 16,0 3-29-16,0 2 135 0,0 1-53 0,0 3-24 15,0 2 16-15,1 1 31 0,-4 1-19 0,1 0 2 16,1 0 2-16,-3 0-34 0,1 3 17 0,-5 1-15 16,2 0-40-16,-2 0 5 0,0 0 33 0,-2-2-138 15,-1-1 61-15,-2-1 34 16,-1 3 7-16,-1-3-266 0,0 0 128 0,0 0 69 16,0 0 17-16,0 0-115 15,0 0 77-15,-7 0 31 0,2 0 7 0,0 0-378 0</inkml:trace>
  <inkml:trace contextRef="#ctx0" brushRef="#br0" timeOffset="3917.06">16942 5027 809 0,'4'-11'0'0,"1"4"0"0,5 1 0 0,-1-4 0 0,0 3 0 0,1 0 0 0,1-1 331 15,0 4-149-15,3 0-75 0,-2 2-37 0,2 1 84 16,-1 1-53-16,-1 0-38 0,4 0 61 0,-3 6-46 15,-1 1-23-15,-2 4 0 0,-2 0-69 0,0 1 19 16,-3 1 0-16,-1-1-92 0,-2 4 60 0,-2-1 30 16,0 1 8-16,-6 0-107 0,-5 0 51 0,-2 1 35 15,-2-3-24-15,-2-1-13 16,0-2 7-16,0-2 0 0,2-2 86 0,0-1-27 16,6-3-18-16,-1 0-13 0,3-3 245 0,1 3-105 15,3-3-60-15,3 0 236 0,-2 0-130 0,2 0-71 16,0 0-26-16,5 2 66 0,10-2-55 0,2 0-27 15,8 0-1-15,-7 0 21 0,7 1-16 0,3-1-9 16,-4 0-53-16,-1 0-1 0,-3 0 31 0,3 0-154 16,-7 0 86-16,2 0 29 15,-6 0 0-15,-1 0-298 0,-2 0 157 0,-2 0 46 16,-3 0 50-16,0 0-438 0,-2 0 228 0,0 0 114 16,-2 0 57-16</inkml:trace>
  <inkml:trace contextRef="#ctx0" brushRef="#br0" timeOffset="7632.96">17753 5131 529 0,'0'-3'0'0,"0"0"0"0,0-2 0 0,0 1 0 0,0-1 0 0,0-1 0 0,0 1 0 0,0 0 99 0,0 1-33 0,0-2 13 16,-2 3-23-16,2 0 0 16,0 0-15-16,-2 2-8 0,2-1 37 0,0-1-37 15,-2 1 0-15,0 2 9 0,2 0-1 0,-3-1-9 16,-1 1-4-16,0 0 5 0,1 0 0 0,-3 0-1 16,0 0 15-16,0 0-14 0,1 0 0 0,0 0-14 15,-1 0 13-15,0 0 1 0,0 0-5 0,3 0 4 16,-3 0 1-16,1 0-4 15,-1 0-20-15,-2 1-1 0,1 6 30 0,-2 2-10 16,-3 2-9-16,-1 1 8 0,0 8 1 0,0 3 22 16,-2-1-16-16,1 5-9 0,0 1 2 0,2 1 49 0,1 1-24 15,2 2 3-15,1 2 39 0,2-2-35 16,2 2 1-16,4-3-27 0,0-1-1 0,0 1 30 16,0-7 8-16,2 7-71 0,4-7 0 0,2-1 34 0,1-5 0 15,0 2 0-15,3 0-26 0,-3-2-7 16,2-1 33-16,-1-2-190 0,-1-1 91 0,0-3 32 15,0-2 31-15,1 1-14 0,0-3-298 0,-1 0 126 16,1-1-249-16,1-2 203 0,0 0 92 16,2-3 60-16,4-1-290 0,-2 0 171 15</inkml:trace>
  <inkml:trace contextRef="#ctx0" brushRef="#br0" timeOffset="8167.1">18000 5299 762 0,'-1'-15'0'0,"-7"1"0"0,1 2 0 0,0 1 0 0,-5 1 0 0,1 5 0 0,-2 1 167 0,0 4-67 0,-2 0 149 15,-2 7-100-15,-2 12-63 0,0 2-26 0,2 6 135 16,4 2-80-16,-2 4-42 0,6-2 9 16,1 1 20-16,5-2-34 0,3-2-6 0,0-2 0 15,0-1-29-15,2-6 8 0,7 1-8 0,2-3-43 16,4-2 22-16,1-2-1 0,2-5-102 0,1-2 73 15,-1-2 22-15,3-4 0 16,-2 0 29-16,0-3-201 0,0-6 91 0,-1-4-119 16,-3-1 95-16,2-10 30 0,-2 4 28 0,-2-3-64 0,-1-4 38 15,-3 6 7-15,0-9 1 0,-1 3 29 16,-2 7-1-16,-4-1 0 0,-1 2 67 0,1 10-42 0,-2-1 9 16,0 3 123-16,0 5-76 0,-3 2-32 0,-6 0-20 15,-3 15 18-15,1 7 122 0,-1 1-58 0,5-1-40 16,1 5 1-16,2-2 85 0,4-3-34 0,0 6-8 15,0-8-15-15,2 2 0 16,7-2-31-16,5-3-26 0,1-2 8 0,2-4 14 16,-1-1 1-16,4-5-84 0,-2-3 42 0,1-2 21 15,0 0 5-15,-1 0-165 0,0-10 83 0,-2-2 26 16,-1-6-99-16,-2-3 60 16,-3 2 33-16,-1-8 4 0,-3 2-23 0,-4-3 6 0,-1 0 5 15,-1 0-10-15,0-4 24 0,-1 2 0 0,-8 0 7 0,-3 3 36 16,-3 3 0-16,2 9 49 15,-4 0-47-15,-4 6-10 0,1 3 0 0,-6 6-9 0,1 0-10 0,0 2 139 16,5 9-66 0,-4 5-21-16,10-2 1 0,-1 1-23 0,8 2-4 15,3-2-98-15,4 2 48 0,0-1 10 0,8-2-312 16,12 0 160-16,8-6 84 0,4-1 22 0,10-4-252 16,-3-3 152-16</inkml:trace>
  <inkml:trace contextRef="#ctx0" brushRef="#br0" timeOffset="8437.34">18563 5277 1219 0,'2'-11'0'0,"-2"3"0"0,0 2 0 0,0 1 0 0,-6-1 0 0,-6 5 67 0,1-2-34 0,-1 3 8 0,0 0 331 0,-3 6-322 16,3 7-17-16,0 1-1 0,3 0 66 0,2 4-24 0,7 0-9 0,0-1-49 16,0 1 17-16,8 1 0 0,9-1 0 0,2-5-74 15,4 0 33-15,4-2 0 0,-2 1-23 16,-1-4-22-16,-5 3 42 15,0-1 31-15,-6-1-161 16,-2 3 160-16,-5-1 2 0,-5 0-29 0,-1 1 17 0,0 1-5 16,-14-1-4-16,-7 3 6 0,-2-5-10 0,-5 4-6 0,1-3 3 15,-6-2-52-15,1 2 27 0,2-5 2 0,0-2 23 16,2 0-208-16,7-4 98 0,0 0 45 0,5-4 30 16,2-17-279-16,9-3 145 0,5-13 71 0,0-6 36 15,9-5-290-15</inkml:trace>
  <inkml:trace contextRef="#ctx0" brushRef="#br0" timeOffset="8701.67">18677 4909 1008 0,'10'-11'0'0,"1"5"0"0,1 4 0 0,2 1 0 0,1-2 0 0,-2 1 174 0,2 0 46 0,2 2-93 16,0 0-47-16,-2 0-24 0,3 7 8 0,-6 2 10 16,1 3-1-16,-3 3-40 0,-4 5 0 0,-3-2 0 0,-1 1-95 15,-2 2 43-15,0-3 26 16,0 2-73-16,-11-2 49 0,-3 1 33 0,0-2-33 15,-7-1 12-15,2 0 1 0,-1-1 104 0,-3 0-41 16,6-4-13-16,0 0 54 16,4-2-43-16,5-3-22 0,1 0 14 0,3-2 77 0,4-1-36 15,0 2-33-15,0-2 1 0,11-1-86 0,6-2 31 0,6 0 0 16,-3 0 38-16,9 0-8 0,-1 0-313 16,0 0 155-16,0 0 64 0,2 0-443 0,-3 0 219 15,5-2 134-15,-2 2-148 0,0 0 134 0,-2 0 65 16,0 0-233-16</inkml:trace>
  <inkml:trace contextRef="#ctx0" brushRef="#br0" timeOffset="9070.69">19243 5191 765 0,'-4'0'0'0,"-4"0"0"16,-3 8 0-16,0 0 0 0,-5 5 0 0,-2 1 163 0,-1 2-65 0,2 7 118 0,-1 2-96 0,0 2-43 16,4 3 250-16,0 2-147 0,5 1-74 15,5 1-28-15,1-3 100 0,3 1-73 0,0-1-36 0,3-4-72 16,8-2 35-16,5-5 9 0,4 1-8 15,2-6-103-15,1-1 52 0,2-7 25 16,0-3 0-16,-2-4 34 0,7 0-82 0,-2 0 36 16,1-6 1-16,-3-7-146 0,-1-2 83 0,-5-2 1 0,4-6-27 15,-4 1 24-15,-4-4 26 0,-2-6-22 16,-2-7-1-16,-2 0 25 0,-2-11-67 16,-1-1 37-16,-3-1 0 0,-3-3 38 0,-1 5-33 0,0 9 26 15,-3 1 7-15,-10 8 0 0,-6 8 0 0,-4 6 129 16,-5 8-64-16,-4 5-41 0,-4 5 202 15,1 0-101-15,-1 8-55 0,5 7-18 0,0 4 251 16,5 3-131-16,3 0-62 0,9 3 94 16,2 2-69-16,8-7-35 0,4 5 4 15,0 1-9-15,8-6-29 0,9 0 0 0,4-4-24 0,2-3 1 0,-2-3 31 16,11-1-8-16,-4-3-1 0,4-5-151 16,-2-1 75-16,1 0 39 0,-1 0-456 0,-2-1 230 15,0-5-448-15,-1 0 323 0,-1 1 162 0,-4 3 80 16</inkml:trace>
  <inkml:trace contextRef="#ctx0" brushRef="#br0" timeOffset="9220.89">19693 5339 1041 0,'0'6'0'0,"8"-1"0"0,-1-3 0 0,2-2 0 0,2 0 0 0,-2 0 244 16,2 0-106-16,2 0-44 0,2-2 206 15,-1 0-134-15,0-1-66 0,3-1-326 16,-2 2 129-16,2 0 74 0,1 1 23 0,2-1-543 15,1 2 273-15,-1 0 136 0,4 0 68 0</inkml:trace>
  <inkml:trace contextRef="#ctx0" brushRef="#br0" timeOffset="9529.83">20401 5127 1273 0,'3'-16'0'0,"-1"5"0"0,-2-2 0 0,0 1 0 0,-7 0 0 0,-6 3 0 0,-4 3 0 0,-1 4 117 0,-9 0-46 0,1 2 60 0,-4 2-48 15,-2 11-26-15,2 4 101 0,-2 2-54 16,6 3-40-16,3-1 0 0,5 1-31 16,7-4 52-16,2 3-27 0,8 0 9 15,1-1-11-15,0-2 1 0,10 1-24 0,10 0-56 16,-1-5 36-16,9 1-8 0,0 1-239 0,1-3 266 0,-2 0 1 0,-2 0-1 16,-4 0 9-16,-2 3-34 0,-5 1-64 15,-3-1 18-15,-3 2-85 0,-6 0 50 0,-2-1 34 16,0-1-14-16,-15 4 1 0,-5-5 21 0,-5-1-27 15,-5 0 34-15,0-3-10 0,-4 1 8 16,2-4 1-16,0 0-5 0,4-4-104 16,7-4 51-16,2 0 18 0,10 0-78 0,0-2 55 15,9-11 29-15,0-8-252 0,7 0 139 0,18-3 62 0,5-4-165 16,4 2 121-16</inkml:trace>
  <inkml:trace contextRef="#ctx0" brushRef="#br0" timeOffset="9692.39">20424 5303 1012 0,'19'-10'0'0,"-6"7"0"0,-1 2 0 0,-2-2 0 0,-4 3 0 0,-2 0 0 0,-3 10 122 0,1 3-37 16,0 2 324-16,1 2-188 0,-3 2-94 0,2-1-47 16,-2 1-23-16,0 0 196 0,0 0-114 0,1-2-53 15,-1-1-113-15,0 1 30 0,0-4 0 0,0-1-338 16,2-2 181-16,-2-3 92 0,2-3 48 0,-2-3 24 0,2 1-247 16,0-2 103-16,0 0 74 0,1-11-441 15,3-8 235-15,-3-3-118 0,4-6 176 0</inkml:trace>
  <inkml:trace contextRef="#ctx0" brushRef="#br0" timeOffset="10028.49">20687 4796 1029 0,'6'4'0'0,"5"10"0"0,-1 2 0 0,-1-1 0 0,-4 2 170 0,1 7-69 16,-3 0 560-16,-1 9-591 0,0 8-8 15,1-2-29-15,-3 2 52 0,0 2-26 16,0-4 9-16,0 9-35 0,-5-5-1 0,1-7-14 0,1 1 15 15,-1-2-1-15,2-10 9 0,1-3-122 0,1-9 56 16,-2 0 29-16,2-8-168 0,0-2 98 16,0-3 58-16,2 0 13 0,5-13-124 0,2-7 37 15,3 1 40-15,-3 3-19 0,0-3 17 0,1 4-16 0,-1 0 108 16,-2 2-42-16,2 3-1 0,-4 5-35 16,1 1 210-16,-1 2-88 0,0 2-50 0,-1 0-10 15,-2 11 164-15,1 10-78 0,-3 6-43 0,0 3 141 16,0 1-91-16,0 5-46 15,0-2-25-15,0-1-23 0,0-6 10 0,0 7-8 0,3-12 0 16,5-1 0-16,1-3-102 0,3-8 50 16,-3-5 35-16,7-2-406 0,0-3 207 0,-2 0-460 15,2-12 307-15,0-9 145 0,0 0 71 0,-4-10 48 16,2-6-349-16,-5-4 194 0</inkml:trace>
  <inkml:trace contextRef="#ctx0" brushRef="#br0" timeOffset="10584.01">21004 4884 1037 0,'-7'-9'0'0,"3"4"0"0,4 3 0 0,0 0 0 0,8 0 0 0,4-2 0 0,4 0 232 16,0 3-103-16,7 1 101 15,4 0-98-15,-5 0-50 0,-4 0-25 0,3 9-33 0,-3 2 9 16,-5 4 0-16,-4 2-73 0,-4 6 37 0,-5 1-1 0,0 2 45 16,-5 3-8-16,-12-2-32 0,-4 4-1 15,-7 2 33-15,5-6 0 0,0-1 38 16,2-1-8-16,5-6-59 0,2-3 131 0,3-2-57 0,4-7-25 0,4 0 15 15,1-3-9-15,2-4-26 16,2 0-28-16,13 0 0 0,5-10 36 0,8-4-120 16,4-3 56-16,7-5 28 0,-11 6 0 15,6-2 27-15,-3-2-160 0,1 2 63 16,-5 1 41-16,-7 3 1 0,1 2-54 0,-3 0 25 16,-4 6 20-16,-3-1-7 0,-1 6 97 0,-5-2-41 0,1 3-1 0,-5 0 59 15,-1 4-47-15,0 9-18 0,-5 8 195 16,-9 3-91-16,1 4-52 0,-2 3 145 15,4 4-79-15,0 3-50 0,4 0-23 0,0-3 10 16,7 1-32-16,0-3 0 0,0 0 8 16,10-5-9-16,7-6-91 0,2-3 45 15,1-4-53-15,3-6 50 0,0-4 33 0,7-2-9 0,-2-3-169 16,0 0 77-16,-1-10 49 0,1-6-141 16,-4-3 82-16,0-8 24 0,3-4 27 0,-6-7-125 15,-3-1 68-15,-5-5 34 0,-2 3-117 16,-3-11 79-16,-7 7 36 0,-1 2 0 0,0 7 37 15,-12-2-1-15,-7 6-55 0,-3 6 32 0,-5 7 0 16,-5-1 46-16,-3 12-23 0,-3 6 0 0,2 0-8 0,4 2 118 16,2 2-55-16,4 11-28 0,4 4 211 15,6-2-104-15,2 4 149 0,4-1-116 0,8-1-64 16,2 3-9-16,0-2-23 0,2-1 26 0,13-2 16 16,3 1-7-16,3-2-41 0,2-1-60 0,-1-1 31 15,-1-5-1-15,2 0-388 0,-2-1 202 0,-1 0 103 16,-1-4-633-16,-1 2 340 0,-2-3 171 0</inkml:trace>
  <inkml:trace contextRef="#ctx0" brushRef="#br0" timeOffset="10783.24">21861 4893 1804 0,'26'0'0'0,"3"0"0"0,-1 0 0 0,-1-1 0 0,-6 1 0 0,4 0 0 0,1 7 318 16,-1 12 728-16,-3 6-966 0,-1 5-24 0,0 6 1 0,-7-3-16 15,4 12 147-15,-9-1-78 0,-4 4-38 16,-3 1 0-16,-2 0-40 0,-4 2 187 0,-10-3-219 16,-5 3-167-16,-4-2 137 0,-6 2 31 0,-8 1 0 15,3-10 194-15,-10 8-872 0,-4-8 433 0,-1-1-811 16,-3-3 511-16,-1-5 256 0</inkml:trace>
  <inkml:trace contextRef="#ctx0" brushRef="#br0" timeOffset="12520.64">14181 6507 230 0,'0'-7'0'0,"0"4"0"0,0-3 0 0,0 1 0 0,0 0 0 0,0-1 174 0,-2 3-70 0,2-3-36 0,0 2 0 0,0 1 45 15,0-2-32-15,0 4-8 16,0-2 42-16,0 3-41 0,0 0-1 0,0 0-23 16,2 0-9-16,2 6-8 0,5 8 0 0,0 4 124 15,2 5-61-15,-1 1-32 0,0 4 8 0,-1 5 71 16,1-2-55-16,-1 5-28 0,-4 1 1 0,4 1 47 16,-6 1-42-16,3-1 0 0,-5-2-33 0,1-2-17 15,0-5 16-15,0-4 9 0,0-1-33 0,-2-3 1 16,0-9 23-16,0-1-66 15,0-6 34-15,0-3 7 0,0 0 26 0,0-2 2 16,0 0-6-16,-4-13-29 0,-1-10 23 0,1-5-52 16,4-4 22-16,-2-9-11 0,2 1-76 0,0-1 49 15,2 0 26-15,7 7-25 0,2-3 23 0,1 3-6 16,1 7 29-16,-4 6-7 0,4 5 2 0,-4 6-16 16,5-1 13-16,-5 7 62 0,4 3-30 0,-1-1-17 15,1 2-18-15,-1 0 58 0,0 2-25 16,-1 3 0-16,3 2-38 0,-5 2 27 15,0-4-7-15,-1 0-117 0,0-1 56 0,-5-1 28 16,1 1 0-16,-2-1-83 0,0-3 52 0,-2 0 10 16,0 0 2-16,0 0-201 0,-2 0 107 0,-6 0 54 15,1 0 26-15,1-3-310 0,0-1 172 0,1-5 83 16</inkml:trace>
  <inkml:trace contextRef="#ctx0" brushRef="#br0" timeOffset="12831.81">14559 6263 909 0,'7'-11'0'0,"-1"5"0"0,1 2 0 0,1 2 0 0,-1-2 0 0,1 3 215 0,-3 1-91 0,5 0-45 0,-1 0 109 15,2 0-77-15,1 0-31 0,1 4-8 0,1 2 45 16,-2-1-43-16,3 4-20 0,-1-1 0 0,-4 1-85 16,2-1 28-16,-4 1 0 0,-3 2-110 0,-1 1 73 15,-2-1 37-15,-2 2-91 16,0 3 49-16,-8-2 36 0,-4 1-30 0,-2-2 5 0,-1-1-17 0,0-1 22 15,2-1-25-15,1-3 158 16,3-4-65-16,2 3-26 0,1-4 1 0,5-1 232 16,-2-1-103-16,1 0-66 0,2 3 127 0,0-3-86 15,2 0-34-15,11 0-7 0,2 0-22 0,1 0 0 16,2 0-23-16,3 0-75 0,0 0 46 0,1 0-9 16,0-3 39-16,-1 2-118 0,2-1 59 0,-3 0 29 15,1 2 9-15,0 0-483 0,-3 0 197 0,0 0 130 16,-4 5-449-16,2 5 280 0</inkml:trace>
  <inkml:trace contextRef="#ctx0" brushRef="#br0" timeOffset="13010.84">14872 6695 1098 0,'-10'4'0'0,"3"-1"0"0,3 1 0 0,1-2 0 0,1 0 0 0,2-2 238 0,0 0-107 16,0 0-48-16,9 0 333 0,7 0-191 0,0 0-96 15,1-2-40-15,2 0 69 0,-2 2-63 0,2 0-30 16,1 0-180-16,-1 0 74 0,2 0 45 0,-3 0-467 16,2 2 248-16,-1 1 124 0,-1 3 62 0,-4 0-633 15</inkml:trace>
  <inkml:trace contextRef="#ctx0" brushRef="#br0" timeOffset="13162.01">14913 6929 1022 0,'-11'5'0'0,"4"2"0"0,4-3 0 0,-2-2 0 0,3-2 0 0,2 1 0 0,0-1 365 16,4 0-165-16,11 0-84 0,8 0 9 0,-3 0-38 15,8 0-31-15,1-1-272 0,1-3 124 0,2 0 63 16,-2 0 30-16,-6 3-548 0,8-1 273 0</inkml:trace>
  <inkml:trace contextRef="#ctx0" brushRef="#br0" timeOffset="13607.21">15603 6773 778 0,'2'-16'0'0,"0"-3"0"0,0 1 0 0,-2-3 0 0,0-6 0 0,0 8 0 0,-9-3 0 0,-1 1 86 0,-1 2-31 0,-5 2 83 16,2 3-53-16,-6 3-26 0,2 1-1 0,-1 6 13 15,-2 4-38-15,-1 0-1 0,1 6 1 0,2 10 25 16,1 7 0-16,-1 6-17 15,2 2-8-15,0 7 72 0,3 1-36 0,2 1 0 16,3 1 74-16,3-5-46 0,2 3-37 0,3-1 42 16,1-4-35-16,0-2 1 0,0-2-36 0,5-8 40 15,6 0-8-15,0-5-31 0,1-3-1 0,1-5-92 16,0-4 46-16,-2-2 31 0,7-3-7 0,-6 0-134 16,3-14 79-16,0-4 26 0,0-7-159 0,-1-1 78 15,-2-4 51-15,0-2-6 0,-1 0-31 0,0-2 6 16,-1 5 29-16,-3 2-52 15,2-2 39-15,-3 9 0 0,-1 1 31 0,-4 6 56 16,1 3-29-16,0 7-7 0,0-1-20 0,-2 3 208 16,0 1-100-16,0 8-37 0,0 13 186 0,0 0-100 15,0 7-40-15,0-1-37 0,0 0 95 0,2 2-33 16,1-1-40-16,3-5 56 0,1 0-51 0,3 0-20 16,1-4 0-16,0-2-172 0,1-4 84 0,1-2 29 15,-2-6 0-15,2-2-315 0,-2-3 171 16,1 0 57-16,-1 0-381 0,1-6 223 15,-1-5 109-15,-2-4-227 0,-2-2 167 0,3-5 85 16,-4-1 33-16,-3-7-90 0</inkml:trace>
  <inkml:trace contextRef="#ctx0" brushRef="#br0" timeOffset="13885.9">15729 6336 686 0,'0'-11'0'0,"0"2"0"0,0 3 0 0,6-2 0 0,1 5 0 0,5-1 0 0,-1 2 410 0,1 2-180 0,4 0-103 15,-2 0-47-15,0 0 160 0,-1 3-104 0,-1 9-52 16,-1 1-58-16,-2 2 7 0,-2-1 0 0,-2 4-164 16,-4 2 82-16,-1-2 41 0,0 2 8 0,-1-3-29 15,-9 0 31-15,-3-2 0 0,-1-2 30 0,0-1-133 16,-2-1 15-16,0-4 43 0,2-2-34 0,5 0 144 16,-2-4-53-16,4 2 213 0,2-1-108 0,1-2-59 15,4 0-14-15,0 0 84 16,0 0-39-16,2 0-30 0,12 0 20 0,4 0-147 15,5-2 48-15,2-2 26 0,-1-1-156 16,0 3 90-16,0-1 53 0,5 1 15 16,-3 2-551-16,-1 0 265 0,-1 0 94 0,-2 5 78 0</inkml:trace>
  <inkml:trace contextRef="#ctx0" brushRef="#br0" timeOffset="14410.53">16360 6610 478 0,'3'0'0'0,"-1"-3"0"0,0-5 0 0,-2-1 0 0,0-7 0 0,0 4 230 0,0-1-99 16,-2-2-49-16,-5 2-24 0,0 1 112 0,-1 0-72 15,-4 5-15-15,2 1-25 0,-3 5 1 16,-3 1-27-16,-1 0 36 0,-5 13-8 0,3 9-27 0,-2 6-1 16,-3 6 62-16,5 3-30 0,6-7 7 15,0 9 18-15,2-4-29 0,5 0 1 0,5-3-28 0,1-3 31 16,0-7 10-16,3 4-42 15,8-6 1-15,5-4-22 0,2-3-1 0,1-3 23 16,1-5 8-16,8-5-101 0,-3 0 47 0,1-1 23 16,1-14-1-16,-1-4-188 0,1-3 85 0,-2-3 52 15,0-5-199-15,-4 2 115 0,0-4 31 0,-5 0-27 16,0 0 35-16,-6 2 32 0,0 2-1 16,-2 7 54-16,-5 3 1 0,-1 6-32 0,-2 2 151 15,0 4-72-15,0 5-39 0,0 1 0 0,-3 1 207 16,-7 15-112-16,2 4-32 0,1 7 111 0,2 0-65 15,3-1-47-15,2 0 3 0,0 0-1 0,0-5-19 16,2 1-20-16,7-3 1 0,3-2 0 0,6-6-62 16,-2-2 30-16,3-3 9 0,2-4-31 0,-1-2 27 15,5 0-1-15,-2-5-138 0,-2-9 75 0,-3 0 25 16,3-7 22-16,-5 0-142 0,-4 1 73 0,-3 1 18 16,-2-4 24-16,-3-1-13 0,-1-2 28 0,-3 3-19 15,0 0 15-15,-8-1 56 0,-5 1-27 0,-1 6-9 16,-6-3 16-16,3 7 6 15,-8 0-36-15,3 9 82 0,-2 2-37 0,1 2-8 16,-7 0 1-16,5 13 5 0,5 2 0 0,-1 2-10 16,10-2-11-16,1 3-65 15,5 0 31-15,5-4-1 0,0 3-270 0,2 0 137 0,17-8 68 0,7 5 29 16,4-7-351-16,2-1 194 0</inkml:trace>
  <inkml:trace contextRef="#ctx0" brushRef="#br0" timeOffset="14683.33">17065 6523 849 0,'4'-16'0'15,"-2"3"0"-15,-2 0 0 0,0-2 0 0,-2 3 0 0,-9 3 0 0,-3 3 0 0,-2 5 272 0,1 1-119 0,-2 0-61 0,2 1-21 0,0 10 125 16,2 5-82-16,4 2-41 0,3 4 1 0,5-2 45 16,1 0-34-16,0-1-31 0,3 2 30 0,15-3-26 15,-3-1 0-15,6 0-17 16,-2-8 0-16,2 5-8 0,0-5 0 0,-1 0-57 15,-1 1 29-15,-4-3 0 0,-4 1 36 0,-4-1-76 16,-1-1 34-16,-4 2-4 0,-2 0 38 0,0 0-96 16,-13 2 31-16,-8 0 21 0,-5-1-82 0,-5 0 48 15,0 1 15-15,-3-1-149 0,1-1 76 0,-1-1 46 16,6-3 14-16,6-3-138 0,1-1 65 0,7 0 43 16,5-1 5-16,7-10-295 0,2-10 165 0</inkml:trace>
  <inkml:trace contextRef="#ctx0" brushRef="#br0" timeOffset="15340">17301 6363 1308 0,'16'-7'0'0,"1"4"0"0,0 0 0 0,0 1 0 0,2-3 0 0,-1 2 0 0,3 1 0 0,4 0 192 0,0 2-80 0,-4 0 91 16,6 2-89-16,-6 9-41 15,-5 3-35-15,0 2-5 0,-5 5 0 0,-4 0 8 0,-5 7-9 16,-2-2-104-16,-2 2 51 15,-11 3 28-15,-8-2-99 0,-2 1 70 0,-6 4 24 0,-4-3-68 16,3-5 22-16,3-4 30 0,-3 1 142 16,2-1-58-16,3-5-43 0,6-2 490 15,3-2-470-15,2-2-26 0,7-3 13 0,1 0 82 16,6 0-46-16,0-4 1 0,0 2-39 0,11 0 1 0,8-4 70 0,4-2-27 16,7 0-8-16,-3 0-35 15,8-2-81-15,1-6 41 0,5-7 0 16,-8 2-171-16,11-6 101 0,-7-2 55 0,1 1-247 15,-3-4 141-15,-1-3 44 0,-6 3-63 0,4-10 42 0,-5 2 40 16,-6 5-4-16,-3-6 1 16,-3 4 5-16,-6 5-8 0,-1 0 38 0,-6 5 170 0,0 4-85 0,-2 4-42 15,0 1-22-15,-6 5 284 0,-9 3-131 16,2 2-80-16,0 0 195 0,-2 6-120 0,-2 9-36 16,6 3 30-16,-3 7-53 15,5 0-22-15,0 9 0 0,5-1-22 0,2 3 40 16,2 3 8-16,0-2-48 0,2 4 82 0,6-4-40 15,5-4-22-15,2 1 1 0,3-5 10 0,1-3 118 16,0-4-182-16,3-5 0 0,1-3 0 0,2-7 0 16,-3-5 0-16,6-2-179 0,0-2 132 0,0-10 39 0,3-9 0 15,-3-4-113-15,2-2 52 0,0-9 39 0,-5 1-14 16,-1-5-205-16,-2-4 87 16,-3-5 67-16,-1-4-192 0,-4-9 131 0,-5 11 62 0,-5-2 30 15,-2 3-146-15,-2 12 89 0,-6 3 35 16,-12 7 79-16,-7 5-26 0,-5 8 0 0,-3 6 1 15,-5 5 45-15,-7 4-18 0,4 0 0 0,-3 11 155 16,-1 8-92-16,0 4-45 0,11-1 165 16,4 3-74-16,6 2-56 0,9-4 11 0,7 2-27 15,7-1 244-15,1-2-113 0,5 5-69 0,14-7 118 16,7 1-90-16,10 0-44 0,2-8 26 16,-1-3-27-16,12-4-8 0,-2-2-101 0,2-2 33 0,-5-2 0 15,0 0 31-15,-10-2 9 16,3-7-8-16,-5-2-440 0,-2 0 216 0,-3 2-691 15,-7-1 417-15,1 3 208 0</inkml:trace>
  <inkml:trace contextRef="#ctx0" brushRef="#br0" timeOffset="15493.63">18711 6811 1573 0,'0'0'0'0,"11"2"0"0,2 2 0 0,-3-4 0 0,-4 0 0 0,-5 0 732 0,-1 0-350 0,0 0-174 16,0-4-88-16,0-5 18 0,0-3-44 0,-5 2-35 16,-5-2-971-16</inkml:trace>
  <inkml:trace contextRef="#ctx0" brushRef="#br0" timeOffset="23434.02">1944 9021 529 0,'0'0'0'0,"0"0"0"0,0 0 0 0,0 0 0 0,-1 0 0 0,1 0 0 0,0 0 0 0,0 0 71 15,0 0 1-15,0 0-39 0,0 0 0 0,0 0 60 16,0 0-22-16,0 0-8 0,0 0-31 0,0 0 55 15,1 0-28-15,1 0 27 0,0 0-18 0,1 0-9 16,-3 0-26-16,3 0 26 0,0 0-1 0,-3 0-25 16,1 0 8-16,1 0 4 15,1 0-12-15,-3 0-1 0,0 0 1 0,2 0 6 0,1 0 2 16,-1 0-8-16,-1 0 22 0,2 0-23 16,-1 0 1-16,0-2 0 0,1 1 30 0,-1-1-30 15,2 2 0-15,-3 0-19 0,1-2 18 0,0 2 1 16,-1-1 8-16,3-2-17 0,2 1 9 0,-1 1 0 15,6-1-1-15,-3 0-1 0,1-2 10 16,5 0-8-16,-2 1-3 0,1-1-16 0,-3 1 15 0,2 0 10 16,3 0-24-16,-3 0 15 0,-1 2-1 0,0-2-17 15,2 2 17-15,-2 1 7 16,5-2-8-16,-3 0 38 0,-1 0-37 0,6 0 0 16,-4-3-2-16,2 1 26 0,3-2-24 0,-2 0 1 15,-1-1 1-15,3-1 33 0,-1 3-28 0,-1-2 4 16,1 2-4-16,-1-2 7 0,-1 1-10 0,1 3-34 15,2-3 34-15,-3 3 8 0,3 0-9 0,-4 0-29 16,2 1-1-16,1 0 29 0,2-2-5 0,-1 2-22 16,2 1-5-16,1-3 27 15,0 2-7-15,5 1-17 0,-4-2 14 0,-1 2 2 16,6-2-14-16,-2 2 16 0,2-1-6 0,-4 2 13 16,0-2-11-16,-2 2 6 0,7 0-4 0,-4 0 19 15,-6 0-18-15,5 0-1 0,-2 0 2 0,0 0-18 16,-2 0 17-16,2 0 1 0,-2 0-1 0,1 0-5 15,-1-3 5-15,-1 3 5 0,1-1-18 0,2-1 12 16,0 2 0-16,-1-1-22 0,-1-2 0 0,1 3 180 16,-3-1-176-16,4 1-168 0,-4 0 336 0,2 0-168 15,-1-2 0-15,3 2 0 16,-3 0 0-16,2-2 0 0,1 2 0 0,-3-2 0 16,2 2 0-16,1 0 0 0,-3 0 0 0,2 0 0 15,1 0 0-15,-3 0 0 0,0 0 0 0,-1 0 0 16,0 0 0-16,0 0 0 0,-1 2 0 0,1 0 0 15,-2 0 0-15,3-1 0 0,-2 2 0 0,1-3 0 16,0 1 0-16,-1-1 0 0,0 0 0 0,1 0 0 16,-1 0 0-16,-2 2 0 0,2-2 0 15,-1 1 0-15,1 2 0 0,-2-1 0 16,-1 0 0-16,2-1 0 0,1 3 0 0,-3-1 0 16,1 0 0-16,2 1 0 0,-1-3 0 0,0 1 0 15,1 2 0-15,0-2 0 0,1 2 0 0,3-3 0 16,-2 2 0-16,2 0 0 0,1-1 0 0,-3 0 0 15,0 0 0-15,3-1 0 0,-3 1 0 0,0 1 0 16,0-1 0-16,1-2 0 0,0 1 0 0,-1 0 0 16,0 2 0-16,2-3 0 0,1 0 0 0,-3 0 0 15,2 0 0-15,0 0 0 16,-3 0 0-16,3 0 0 0,-2 0 0 0,0 0 0 16,0 0 0-16,-1 0 0 0,0 0 0 0,-1 0 0 15,0 0 0-15,-1 0 0 0,1 0 0 0,-2 0 0 16,4 0 0-16,-2 0 0 0,1 0 0 0,1 0 0 15,2 3 0-15,-1-3 0 0,-1 0 0 0,-1 0 0 16,0 0 0-16,3 0 0 0,-3 0 0 16,1 0 0-16,0 0 0 0,0 0 0 0,3 0 0 15,-3 0 0-15,2-3 0 0,1 0 0 0,0 1 0 16,-3 0 0-16,5-3 0 0,-4 4 0 16,0-1 0-16,3 0 0 0,-2 0 0 0,0 1 0 15,-1-1 0-15,1-1 0 0,0 3 0 0,-1 0 0 16,1 0 0-16,1 0 0 0,-1 0 0 0,6 0 0 15,-9 0 0-15,2 0 0 0,4 0 0 0,-4 0 0 16,0 0 0-16,3 0 0 0,-2 0 0 0,0 0 0 16,-3-1 0-16,3-1 0 0,-3 0 0 0,1 2 0 15,0-2 0-15,-2 2 0 16,0 0 0-16,0 0 0 0,0 0 0 0,-1 0 0 16,0 0 0-16,0 0 0 0,2 0 0 0,0 0 0 15,-1 0 0-15,2 0 0 16,-2-3 0-16,2 2 0 0,0-1 0 0,0 1 0 0,1-1 0 0,0 0 0 15,1 0 0-15,0 1 0 0,-3-2 0 0,2 3 0 16,-4-1 0-16,3 1 0 0,0-3 0 0,-1 3 0 16,1 0 0-16,-3 0 0 15,0 0 0-15,1 0 0 0,2 0 0 0,-2 0 0 0,3 0 0 16,0 0 0-16,-2 0 0 0,3 0 0 16,-1 0 0-16,-1-1 0 0,2-1 0 0,2 0 0 15,-5-1 0-15,1 2 0 0,2 1 0 0,-5 0 0 16,2 0 0-16,0 0 0 0,-1 0 0 0,2 0 0 15,1 0 0-15,-2 0 0 0,2 0 0 0,1 0 0 16,0 1 0-16,-1-1 0 0,1 0 0 0,0 0 0 16,0 0 0-16,0 0 0 0,-1 0 0 15,-2 0 0-15,1 0 0 0,0 0 0 16,-2 0 0-16,1 0 0 0,-1 0 0 0,-1 0 0 16,0 0 0-16,0 0 0 0,-2-1 0 0,2-1 0 15,-2 1 0-15,2-2 0 0,-4 0 0 0,2-3 0 16,-3 2 0-16,0 0 0 0,-3 1 0 0,0 1 0 15,0-2 0-15,-6 2 0 0,4 1 0 0,-3-2 0 16,-2 3 0-16,1 0 0 0,0 0 0 0,-2 0 0 16,0 0 0-16,0 0 0 0,0 0 0 0,0 0-269 15,0 0 181-15,0 0 37 16,0 0 12-16,0-3-398 0,0 3 202 0,0 0 93 16,-2 0 59-16,2-4-562 0,0-6 306 0,0-4 153 15,0-9 77-15,2-8-252 0</inkml:trace>
  <inkml:trace contextRef="#ctx0" brushRef="#br0" timeOffset="23668.59">7047 8377 1194 0,'-11'2'0'0,"8"5"0"0,3 0 0 0,0 0 0 0,0-1 0 0,0 2 0 0,0-1 0 0,1 2 0 0,12 0 364 16,0 5-165-16,9-1-83 0,-2 0-42 0,6 0 199 15,0 2-111-15,4 0-70 0,0 1-29 0,0-2 31 16,-5 1-31-16,0 2 1 0,-7-2 12 0,6 4-7 15,-12-4-37-15,3 4 1 0,-6 1 44 16,-4 0-22-16,-3 0 8 0,-2-1-7 16,0 4 0-16,-11-1-23 0,-7 0 0 0,-4 1-28 15,-7 1 8-15,-8 3 20 0,-2-2 0 0,-7 4-314 16,0 1 152-16,-11 2 63 0,8-4-691 0,-9 6 359 16,15-10 182-16,-1-1 92 0</inkml:trace>
  <inkml:trace contextRef="#ctx0" brushRef="#br0" timeOffset="25428.87">4328 6583 435 0,'0'0'0'0,"0"0"0"0,0 0 0 0,0 0 0 0,0 0 0 0,0 0 86 15,0 0-26-15,0 0 39 0,0 0-32 0,0 0 7 16,0 0-41-16,0 0 34 0,0 0 1 0,0 0-35 15,0 0 0-15,0 0-5 0,0 0 5 0,0 3 0 16,0 4 0-16,0 3 34 0,0-1 0 16,0 2 4-16,0 4-38 0,0-6 0 15,0 5-1-15,0 1 39 0,-2 0-39 0,2 2 9 16,-2 2-8-16,1 0 24 0,-2-1 0 0,3 6-25 16,-2 1 1-16,0-4 20 0,1 9-20 0,-1-2 0 15,0 2 0-15,1 0-21 0,-2 2 20 0,1 2 4 16,2 0-3-16,0 0-1 0,-3 4 1 0,1-1-7 15,2 0 7-15,-2 3 8 0,1-3-8 0,1 1 3 16,-3 0-4-16,3-1-3 0,0-1 2 0,0 1 31 16,-2-2-29-16,2 3-1 0,0-2 9 15,0 2-8-15,0-1 0 0,-1 3 9 16,1 3-9-16,0-4-1 0,0 1 1 0,0 2 2 16,0 1-2-16,0-4 8 0,0 7-8 0,0-2-20 15,0-5 20-15,1 2 0 0,1 3-1 0,2-5-21 16,0 8-12-16,-1-2 6 0,3-1-3 0,-2-1 25 15,-1 0-3-15,3-6-11 16,0 10 10-16,-1-5 1 0,-3-2-6 0,4 2-13 0,-4 0 12 16,1-6 10-16,-1 9-11 0,2-12-27 15,-2 7-3-15,1-4 32 0,-2 0 0 0,1 0 29 16,0-2-1-16,1 2-29 0,-3-3 46 0,3 2-21 16,-1-4 8-16,-2 1-59 0,1 0 33 0,-1-2-1 15,2 1 5-15,-2-1-30 0,2-1 7 0,-2 3 18 16,1 1 4-16,-1 0-31 0,0 1-3 0,0 2 29 15,2-1-7-15,-2 3-47 0,0-1 16 0,0-1 0 16,3 0-16-16,-3-2 0 0,0-1 30 0,2 1 21 16,-1-1-19-16,-1 0 3 15,2-2-4-15,0 2 3 0,-2 0-6 0,2 1 5 16,0 0-7-16,1 0 34 0,-1 0 3 0,-2 2-27 16,0-1 7-16,3 2-30 0,-2 9 2 0,1-5 21 15,0 4-35-15,-1 2 34 0,1-6-1 0,3 12-11 16,-4-8 7-16,4-2 3 0,-2-7-8 0,2-4 7 15,0-4-4-15,0 4 3 0,1-6-3 0,-5-7-29 16,4-1-1-16,-4-1 31 0,1-5 0 16,-2 1-132-16,0-4 58 0,0 1 32 15,0-1-269-15,0-3 141 0,0-1 62 0,0 0-273 16,-2-4 175-16,1 1 89 0,1-2 43 0,0 0-299 16,0-5 163-16,0-18 94 0,0-6 44 0,0-10-338 15</inkml:trace>
  <inkml:trace contextRef="#ctx0" brushRef="#br0" timeOffset="25889.68">4291 6668 792 0,'0'0'0'0,"0"0"0"0,0 0 0 0,0 0 0 0,0 0 0 0,0 0 0 0,0 2 0 0,-5 0 116 0,0 2-42 0,2 2-20 0,-5 3 76 16,2 2-52-16,-2 2-23 0,-3 8 0 0,2 0 1 15,-4 5 0-15,-2 1-15 0,-2 2-8 0,0 4-23 16,-1-4 0-16,0 4 23 0,1-6-67 0,3-2 41 15,-2 1-8-15,3-9-22 0,4 2 28 16,2-9-2-16,-1-1 1 0,5-4-208 0,0-1 105 0,1-4 34 16,2 0 33-16,0 0-262 15,0-12 134-15,2-6 39 0</inkml:trace>
  <inkml:trace contextRef="#ctx0" brushRef="#br0" timeOffset="26093.15">4278 6638 1356 0,'2'0'0'0,"-1"0"0"0,1 0 0 0,-1 2 0 0,3 0 0 0,0 2 0 0,2 3 0 0,1 3 155 0,6 3-61 15,4 6-23-15,1 1 325 0,1 5-182 0,3-1-90 16,2 4-46-16,0-2 95 0,1 3-62 0,-1-3-43 16,-1-2-139-16,-3-1 52 0,2 0 26 0,-8-6-1 15,-1 0-247-15,0-3 133 0,-4-4 70 0,-4-1-390 16,-1-3 185-16,-3-2 118 0,2 0-15 0,-2-3-125 15,-1 1 115-15</inkml:trace>
  <inkml:trace contextRef="#ctx0" brushRef="#br0" timeOffset="41995.87">6755 8722 70 0,'0'-4'0'0,"0"-2"0"0,0 0 0 0,0-1 0 0,0 0 0 0,0-2 105 0,0 2-43 0,0 2 0 16,0-3 3-16,0 1-36 0,0 1 1 0,0 2 41 15,0-2-7-15,0 5-31 16,0-3-1-16,0 2 40 0,0 0-1 0,0 0-30 16,0 2-9-16,0 0 41 0,0 0-1 0,1 0-39 15,1 0-1-15,1 0 38 0,-3 0-9 0,1 0-28 16,-1 0 58-16,0 10-29 0,0-1 0 0,0 0 8 15,0 6-9-15,0-2-28 0,0 2 0 0,0 0 0 16,0 1-1-16,0-3 9 0,0 1-8 0,0 0 30 16,0-5 1-16,0 3-31 0,0-3-1 0,2 0-29 15,-2-3-9-15,0-1-19 16,0-1 29-16,0-2-1 0,0-2 29 0,0 0-42 16,0 0-6-16,0 0 21 0,0 0 16 0,0 0-35 15,0 0 29-15,0-6-10 0,0-5 7 0,0 0-64 16,0-2 30-16,0-2-8 0,0 3 36 0,0 1-60 15,-2 2 27-15,2 0-6 0,-1 3 61 0,1 1-33 16,0 3 1-16,0-1 31 0,0 2 1 0,0 1-35 16,0 0 3-16,0 0 67 0,0 0-31 0,0 0 2 15,0 1-32-15,0 9 59 16,0-1-27-16,0 4 0 0,0 0-1 0,0 3 35 16,0-2-19-16,0 0 0 0,0-1-49 0,0-2 4 15,0 0 19-15,0-1-28 0,0-2-5 0,1-3 30 16,-1-1-1-16,2-1-23 0,-2-3 0 0,0 2 23 15,0-2-7-15,0 0-43 0,0 0 14 0,0 0 0 16,0-7 13-16,2-8-35 0,1 0 17 0,-2-4 0 16,1 0-125-16,0-1 69 0,-1 1 25 0,1 2-27 15,0 6 25-15,1 0 0 16,-3 5 16-16,0 2 39 0,0 2-21 0,0 0-8 16,0 2-24-16,0 2 20 0,0 12 0 0,0 3 1 15,0 3 339-15,0 4-157 0,0-3-63 0,0-1 70 16,0 3-60-16,0-4-40 0,0-6 8 0,0 4-11 15,0-8 9-15,0-1-30 0,0-2 0 0,0-3-41 16,0-1 8-16,0-2 33 0,0 0 0 16,0 0-197-16,0-5 86 0,0-10 49 15,2-2-150-15,1-4 90 0,0 0 23 0,0-1 30 16,-2 1-127-16,1 0 69 0,0 2 7 0,0 8 66 16,-2-1-11-16,2 4-1 0,-2 4 0 0,0 1 95 15,0 2-56-15,0 1-15 0,0 1 0 0,2 14 49 16,-2 1-24-16,0 1-20 0,0 3 0 0,0 0 235 15,0-2-93-15,0 0-22 0,0-2-68 0,-2-6 0 16,2 0 13-16,0 0-527 0,0-2 236 0,0-5 118 16</inkml:trace>
  <inkml:trace contextRef="#ctx0" brushRef="#br0" timeOffset="49315.31">6742 8854 314 0,'0'0'0'0,"0"0"0"0,0 0 0 0,0 0 0 0,0 0 0 0,0 0 0 0,0 0 0 0,0 0 22 16,0 0 0-16,0 0 5 0,0 0-5 0,0 0-1 15,0 0 1-15,0 0 8 0,0 0-8 0,0 0 5 16,0 0-5-16,0 0 18 0,0 0-17 0,0 0 0 15,0 0 0-15,0 0 38 0,0 0-37 0,0 0 1 16,0 0-1-16,0 0 2 16,0 0 8-16,0 0-8 0,0 0 0 0,0 0 0 15,0 0 0-15,0 0 2 0,0-1 5 0,1-1-7 16,1 0 0-16,-2-1-38 0,0 0 37 0,2-1 5 16,-2 1-3-16,0 1-10 0,0-2 4 0,0 0 2 15,0 2 21-15,0-1-21 0,0 1 6 0,0 0 0 16,0 0-5-16,0 0 0 0,0 0 0 0,0 1-15 15,0-2 22-15,0 3-7 16,0-3 5-16,0 3-37 0,0-2-2 0,0 0 33 16,0 0-44-16,2 0 17 0,-2 0-6 0,2 1-2 15,-2-2 22-15,1 2 3 0,-1-1-5 0,0 0 25 16,3 0-2-16,-3-2-21 0,0 3-2 0,0-3 28 16,0 0-21-16,0 0-4 0,0 2 5 0,0 1 15 15,0-2-12-15,0 1-4 0,0 1-29 0,0-2 30 16,0 2 3-16,0 1-3 0,0-2-26 0,0 2 1 15,0 0 22-15,0-2-24 0,0 0-5 0,0 0 26 16,0 1-7-16,0-1-33 16,0 0 35-16,0 0 0 0,0 1-5 0,0-4-22 15,0 2 22-15,0 1 3 0,0-3-29 0,0 3 7 16,0 0 15-16,0-2 4 0,1 2-22 0,-1-2 19 16,0 2-4-16,0-1-2 0,0-1 3 0,2 2 2 15,-2-2-3-15,0 3 14 0,0-4-14 0,0 3 3 16,0 0-1-16,0-1 9 0,0 0-6 0,0 0-3 15,0 1 3-15,0-1 17 0,0-1-16 16,0 0-2-16,0 3 14 0,0-3-13 0,0 2 1 16,0-2 7-16,0 0-6 0,0 2-1 15,0-2 2-15,0 3 0 0,0-3-1 0,0 0 0 16,0 0 1-16,0-1-17 0,0 3 16 0,0-2-1 16,0 2 0-16,0-2-26 0,0 1 24 0,0 0 1 15,0 0 3-15,0-1-6 0,0 0 2 0,0 1 13 16,0-1-13-16,0 0 0 0,0 1 0 0,0 0 24 15,0-1-23-15,0 1 1 0,0-1 0 16,0 0 19-16,0 1-18 0,0-1 3 0,0 1-3 16,0-3 7-16,0 3-6 0,0-1 2 15,0-2-8-15,0 0 7 0,0 2 0 0,0 1-8 16,0-1 8-16,0 0-1 0,0 0 0 0,0 0 16 16,0 0-15-16,0 1-2 0,0-1 2 0,0 0 34 15,0 1-34-15,0-3 3 0,0-1-2 0,0 5 6 16,0-4-6-16,0 0 5 0,0 1-22 0,0 1 21 15,0-2-2-15,0 2-21 0,0 1 20 0,0-1-1 16,0 0 1-16,0 0-19 16,0-1 18-16,0 1-4 0,0-2 3 0,0 1-43 15,0-1 41-15,0 1-3 0,0-1 3 0,0 0-35 16,0 0 32-16,0 3-2 0,0-1 1 0,0 0-3 16,0 0 3-16,0 1 16 0,0 0-16 0,0 0-3 15,0-1 3-15,0 0 36 0,0 1-35 0,-2 0 0 16,1-3 0-16,1 2 33 0,-3-2-31 0,2 3 4 15,-1-3-3-15,0 2 7 0,2-2-6 16,-2 3 1-16,0-3 0 0,1 0 2 0,1 2-2 0,-2-2-10 16,2 3 10-16,-1-2 0 15,-2 1 0-15,3 1-10 0,-2-3 9 0,0 1-2 16,2 3 2-16,-1-3-4 0,1 0 3 0,-3 1 0 16,3-2 0-16,-2 2-1 0,2-1 1 0,0 1 0 15,-1-2 0-15,1 3 0 0,-3-1 0 0,3 1 24 16,-2 0-23-16,2-1 0 0,-3 1 0 0,3 1 40 15,-2-2-39-15,0 1 3 0,2 0-3 0,-1 0 32 16,-1-1-28-16,0 2 2 16,2-2-12-16,-1 0 12 15,1 0-2-15,-3 1-12 0,3-1-1 0,-2 0 13 0,2 0 1 0,0-2-16 16,-1 3 14-16,1 2-3 0,-2-4-1 0,2 4-16 16,-3-3 15-16,1 2 2 0,0 1 0 0,0-1 15 15,2 0-17-15,-3 0 2 0,1 0 5 0,0-2-9 16,0 1 4-16,1 3-5 0,-1-3 6 0,1 1 0 15,-2-1 0-15,1-1-7 0,0 2 7 0,2-2-1 16,-1 1 1-16,-2 1-12 16,1-2 10-16,1 1 0 0,-2-1-3 0,2 2-2 15,-1-2 4-15,0 3 0 0,0-4 4 0,-1 4-3 16,1-2-1-16,0 2 24 0,-2-3-22 0,2 2-1 16,1-2 1-16,-4 3 17 0,4-3-16 0,-4 2-1 15,5-2 4-15,-3 0 15 0,-1 2-14 0,3-2-3 16,-1 3 4-16,-1-1-13 0,0-2 13 0,1 2-3 15,0 0-19-15,1 0 19 16,-2 0-1-16,1 1 1 0,-2-1-16 0,4 0 14 16,-3 1-1-16,-1-2-6 0,2 3 5 15,1-2 1-15,-1 1-1 0,1-1-2 0,-2 2 2 0,1-3 0 16,0 2 0-16,1-2-5 0,-2 2 5 0,1-1 0 16,-2 0-5-16,2 1 5 0,2-4-1 0,-3 4 1 15,1-1-4-15,0 0 4 0,1 0-2 0,-3 0 0 16,3 0 1-16,-2 0 0 0,1 0 0 0,0-1 0 15,-2 0 0-15,2 2 0 0,-2-1 0 0,4 0-1 16,-5 0 1-16,3-2 0 0,-2 3 0 16,2-1 0-16,-3-2 0 0,2 0-11 15,-2 3 11-15,4-3 0 0,-3 1-1 0,2-1 2 16,-2 2-2-16,2-2 1 0,-1-1-2 0,1 2 5 16,0-1-4-16,-2 3 0 0,3-3 1 0,-2 2 1 15,1-1-2-15,-2 0 0 0,2 0 12 0,2 2-11 16,-3-1 1-16,1-1 19 0,-1 0-18 0,1 3-1 15,0-3 1-15,-2 1 10 0,2 1-9 0,0-1-1 16,-2 0 2-16,2 0 3 16,1 0-4-16,-2 0 0 0,3 0 1 0,-3 0-6 15,1 1 6-15,0-1-1 0,0 0 6 0,1 0-6 16,-1-2 1-16,1 2 0 0,-2 0-5 0,1 0 4 16,0 0 0-16,1 0-12 0,-2 1 11 0,1-1 1 15,1 0-1-15,-2 0-11 0,1 0 11 0,-1 0 0 16,1 2-1-16,0-1 1 0,1-1-1 15,-1 2-4-15,-1 0-4 0,0-2 8 0,-1 2-2 0,3-2 0 16,-4 0 0-16,3 2 1 16,0-2 0-16,-1 2 6 0,-1-2-5 0,0 2-1 15,2-2 0-15,-3 0 2 0,3 2-2 0,-4-1 1 16,2 1-1-16,2-3 1 0,-3 3 0 0,3 0-3 16,-1 0 2-16,-1-1 0 0,0 1 1 0,2 0 0 15,-2 0-5-15,3 0 4 0,-4 0 1 0,5 0-7 16,-5 0 6-16,2 0 0 0,1 0 0 15,-4 0 0-15,2 0 0 0,0 0-1 0,-2 0 1 0,3 0 1 16,-1 0-2-16,1 0 1 16,-3 0 1-16,2 0-2 0,0 0 1 0,1 0 1 15,-2 0-1-15,0 0 0 0,2 0 0 0,-2 0 0 16,0 0 0-16,-1 0 0 0,0 0 0 0,3 0 0 16,-3 0 0-16,2 0 0 0,-3 0 0 0,0 0 0 15,2 0 0-15,-2 0 0 0,2 0 0 0,-1 0 0 16,2 0 0-16,-2 0 11 0,1 0-11 0,0 0 1 15,0 0-1-15,0 0 1 0,-1 0 0 0,0 0 0 16,3 0-1-16,-3 1 11 16,2 2-10-16,-1-3 0 0,2 1 0 0,-2-1 33 15,1 2-32-15,2-2 2 0,-3 0 41 0,2 2-39 16,-1-2-1-16,-2 0 15 0,3 0-14 0,-2 0 3 16,1 0-2-16,-1 0 14 0,2 0-11 0,-2 0 3 15,-2 0-4-15,0 0-28 0,2 0 28 0,0 0 0 16,0 0 2-16,-3 0-38 0,2 0 34 0,0 0-3 15,1 0-14-15,-1 0 0 0,1 0 16 16,1 2-15-16,-2 0 12 0,2 0-4 16,1 0 3-16,1-2-24 0,-2 2 23 0,3 0-2 15,-2-2 1-15,0 1-15 0,-1 1 14 0,2-2-1 16,-2 2 1-16,3-2 1 0,-2 0-1 0,1 2-2 16,2-2 38-16,-3 0-36 0,1 0 0 0,0 0 29 15,1 0-1-15,-3 2-24 0,3-2-1 0,-2 0 4 16,-1 0 3-16,0 0-5 0,2 0-1 0,-2 0 26 15,1 0 0-15,1 0-17 16,-1 0 5-16,-2 0-22 0,0 0 16 0,2 0-2 16,-2 2-33-16,1-2 32 0,2 1 0 0,-3-1-34 15,2 2 30-15,0 0 2 0,0-2-1 0,-1 2-14 16,0-2 10-16,2 2 3 0,-2-2-6 0,2 2 3 16,-1-2 1-16,-1 3-3 0,0-3 3 0,2 1 1 15,-3 1-2-15,2 0 0 0,-3-2-5 0,0 2 5 16,2-1 1-16,-1 1-8 0,-1 0 7 0,0 0 0 15,0 0 0-15,1 0-2 16,0 0 2-16,0 0 0 0,0-1-1 0,-1 1-11 16,0 1 11-16,3-3-1 0,-1 5-1 0,-1-4 3 15,1 1-2-15,0-1 0 0,-2 5 0 0,2-5 3 16,-1 3-2-16,0 0-1 0,-1 1 3 0,0-3-2 16,1 2-1-16,0-1 30 0,0 0-1 0,-1 0-27 15,1 0 2-15,0-2 34 0,-1 1-31 0,0 0-2 16,0 0 4-16,2-1 30 15,-3 1-26-15,3 0-5 0,-2 1-4 0,1-3 8 0,0 1 2 16,1 1-45-16,-2-1 42 0,0 2-2 16,0 0 1-16,1-1-38 0,-1 0 34 0,1 2 1 15,0-2-6-15,-1 1-7 0,1-1 6 0,0 2 4 16,2-2-6-16,0 0 17 0,-2 0-15 0,1 1 3 16,0-3 32-16,0 3-31 0,2-2 1 0,-1 1-2 15,-1 0 9-15,0-1-7 0,2 2 2 0,-3-2-19 16,2 4 18-16,-2-4-1 0,1 4 2 15,-1-4-13-15,1 3 12 0,1-1 0 16,-1 1-3-16,-1 2-21 0,0-3 19 0,-1 1-23 16,3 0 23-16,-1-1 0 0,-1 2-2 15,1-4 0-15,0 3 1 0,0-2 0 0,1 2-1 16,-2-2 21-16,0 0-20 0,1-1 0 0,2 2 35 16,-3-2-34-16,-1 1 2 15,3 2 12-15,-2-2-11 0,-2 0-1 0,3 0 14 0,-3 2-13 0,1-2 2 16,0 1 0-16,1 1 3 0,-1-2-6 0,-1 1 4 15,1-1-1-15,0 2 3 16,1-2-8-16,0 1 6 0,-1-1-1 0,1 1-3 16,-4 2 3-16,4-1 1 0,-3 0-2 0,3-1-2 15,-4 3 3-15,2-3-1 0,-2 3-10 0,2 1 11 16,-1-3-1-16,-1 4-1 0,1-3 1 0,1 1-12 16,0 0 11-16,-1-1 0 0,3 1-3 0,0 0 2 15,-3-2 1-15,3-1 8 0,1 2-8 16,1-4 0-16,-3 2 4 0,5 0-4 15,-2-2 0-15,-2 1 0 0,2 2-6 0,-3-2 7 0,1 2 0 16,2 0-1-16,-2-1 1 0,0-1-13 16,0 2 12-16,-1-1-12 0,0 3 10 0,1-2 2 15,-1 0-10-15,1 2 9 0,0-3-2 0,0 1-2 16,-1 2 2-16,1-1 1 0,-1 1-1 16,1-1 0-16,-1 2 0 0,3-3 0 0,-4 2 0 0,2 0 0 15,0 1-1-15,-1 2 1 0,0-4 0 0,-2 0 0 16,5 3 0-16,-2-3 0 0,-1 1 2 15,1-2-2-15,0 2 0 0,-1-3 0 16,1 3 0-16,2-3 15 0,-2 1-14 16,-2 0 0-16,3 0 0 0,-2-1 1 0,3 2 0 0,-1-2-1 15,-1 1 15-15,1 0-15 0,-1 1 2 16,0-1 11-16,-1 0-10 0,1 1-2 0,-1 1-5 16,1 0 6-16,-1 0 0 0,-2 1 1 0,3-2-14 0,-2 3 13 15,1 0-1-15,0-3 1 0,-2 2-1 0,3-1 2 16,-1 0-2-16,1-3 1 0,-1 3 3 15,0-2-4-15,1 2-2 0,-3-2 10 16,3-1-8-16,-1 1 0 0,1-1 8 0,-1 3-8 16,1-1 1-16,0 0 0 0,-3-2 2 0,2 3-14 0,1-2 12 15,-2 1 0-15,1 1 2 16,-1-4-17-16,2 4 15 0,0-2-1 0,0-1-6 0,-1 3 6 16,1-2-1-16,0-1-7 0,0 3 6 0,-1-3 1 15,3 0 10-15,-1 0-10 0,0 1-1 16,1 0 1-16,-1-1-1 0,0 1 10 0,1 0-8 15,-2 0-1-15,2 0 2 0,-1-1-8 0,-1 1 7 16,1 0-4-16,-2 2 4 16,3-3 0-16,-4 3-7 0,4 0 6 0,-3-3 1 0,1 2-1 15,0 1 0-15,-1 0 3 0,-1 2-3 16,1-2-1-16,1 1 0 0,-4-2 0 0,1 2-1 0,3 2 1 0,-2-3 39 16,1-1-2-16,-2 0-32 0,2 1 15 15,1-1-15-15,-1 0 1 16,1 0 2-16,-1-1-9 0,0 2 7 0,1-3 1 0,-3 1 3 0,3 0-3 15,-1 1-31-15,-2-1 30 16,5 2-16-16,-5-3 14 0,3 3 1 0,-3 0 0 16,2-1-1-16,1-1-1 0,0 0 0 15,2 2 6-15,-4-2-6 0,3-1 0 0,1 1 0 0,-2 0 1 16,2 0-3-16,-2 0 4 0,1-3-2 0,0 3 18 16,0-1-15-16,0-1-1 0,1 2 22 15,-2 0-21-15,0-2-1 0,2 2 2 0,0-1-18 16,0-1 17-16,-1 2 0 0,0-1 0 15,1 2 0-15,-2-4-27 0,3 0 27 0,-1 5 0 0,0-3-33 16,0-1 29-16,1 1 2 0,-3 1-11 16,1-2 10-16,1 1-5 0,-2 2-3 0,2-2 4 15,1-1 1-15,-1 3 0 0,1-4-1 0,-1 0 0 0,3 1 1 16,-3 0-1-16,3-2 0 0,-2 2 0 16,2-2 0-16,0 0 1 0,0 0 27 0,0 0-26 15,0 0-1-15,0 0 5 0,0 0-4 0,0 0 1 0,0 0-6 16,0 0 6-16,0 0-1 0,0 0 2 15,0 0-1-15,0 0 1 0,0 0-1 16,0 0-31-16,0 0-1 0,0 0 29 16,0 0 0-16,0 0-3 0,0 0-33 0,0 0 33 15,0 0 0-15,0 0-24 0,0 0 2 0,-2 0 16 16,1 0-124-16,-2 2 57 0,0 0 32 16,0-2-351-16,1 2 186 0,0 0 89 0,2 0 44 15,0 5 22-15,7 2 0 0,7 5 14 0</inkml:trace>
  <inkml:trace contextRef="#ctx0" brushRef="#br0" timeOffset="53462.48">20291 6323 1094 0,'0'-5'0'0,"0"3"0"0,-2 0 0 0,2-1 0 0,0 2 0 0,0 1 0 0,0 0 98 0,0 0-32 0,0 0-1 0,0 6 13 16,5 9-8-16,4 4-37 0,2 8 0 0,-2 2 143 16,-2 3-72-16,0 5-27 0,1 4 32 0,-4-1-39 15,0-5 1-15,-2 5-38 16,1-1-22-16,-1 1 10 0,0-4 11 0,0-3-36 15,-1-5 37-15,3-3 0 0,-2-3-1 0,1-4-52 16,-1-7 22-16,-1-2 0 0,1-5 26 0,-2-3-79 16,0 1 21-16,0-2 28 0,0-5 90 0,0-16-37 15,0-5-10-15,0-4-109 0,0-12 39 0,0 7 3 16,0-12 41-16,0 4-38 0,2 2 1 0,3-1 32 16,1 9 1-16,1-4 22 0,1 6-1 15,1 4-22-15,-3 6-3 0,3 1 113 0,1 3-49 16,1 2-29-16,0 6 78 0,3 0-48 15,0 3-22-15,2 2 3 0,0 2-5 0,3 1-15 16,-1 1-1-16,0 0-48 0,-1 0 24 0,-1 5 0 16,0 3 33-16,-1-3-37 0,-2 1-3 0,-2 0 32 15,-2-3-28-15,1 0-49 0,-2 2 24 0,-1-4 17 16,-2-1-106-16,-1 0 58 0,1 0 18 0,-2 0-149 16,-1 0 77-16,2-1 48 0,-2-4 11 0,-1 0-307 15,1 4 161-15,-2-1 79 16,0-1 32-16,0 2-163 0,0 1 106 0,2 1 52 15,-2 10 27-15</inkml:trace>
  <inkml:trace contextRef="#ctx0" brushRef="#br0" timeOffset="53665.93">20685 6586 1480 0,'-1'5'0'0,"-6"1"0"0,5-3 0 0,-1 0 0 0,1-3 0 0,2 0 0 0,-2 0 0 0,0 0 257 0,2 0-116 0,0 0-55 0,0 0 287 15,0 0-170-15,2 0-86 0,9 0-33 0,3 1 123 16,0-1-87-16,2 0-44 0,0 0-21 0,3 0-57 16,-1 0 9-16,-2 0 26 0,1 0-269 0,-2 0 134 15,0 0 68-15,-2 0-535 0,-4 0 300 0,1 0 68 16,-2 0 98-16,-1 5-478 0,-4 0 274 0,-1 2 137 16</inkml:trace>
  <inkml:trace contextRef="#ctx0" brushRef="#br0" timeOffset="53831.49">20702 6785 1381 0,'-9'10'0'0,"3"-2"0"0,3-4 0 0,1-1 0 0,-1-2 0 0,3-1 0 0,-2 0 0 0,2 0 233 0,0 0-105 0,2 0 56 16,10 0-76-16,1 0-37 0,4 0-1 0,-1 0 40 16,3 0-43-16,2-1 0 0,-2-2-34 0,0 2-302 15,-1-1 151-15,1 1 83 0,0 1 30 0,-2 0-504 16,4 0 267-16,-2 0 74 0</inkml:trace>
  <inkml:trace contextRef="#ctx0" brushRef="#br0" timeOffset="54225.55">21187 6563 1060 0,'-2'-7'0'0,"0"3"0"0,-2 1 0 0,1-3 0 0,-2 1 0 0,0 1 0 0,-3 2 355 15,3-1-161-15,-2 3-73 0,-2 0-48 0,0 3 198 16,0 10-119-16,2 4 52 0,-5 4-86 16,7-1-34-16,1 8-30 0,2-3 73 0,2 1-47 15,0-2-23-15,0 1-1 0,7-5-15 0,6 4 15 16,4-4-23-16,1-4 0 0,2-1-57 0,-3-3 28 16,5-3 9-16,4-2-58 0,-1-5 39 15,-2-2 0-15,1 0 38 0,-2-3-156 0,-1-11 65 16,4-4 15-16,-4-3 28 0,-5-4-123 15,2-2 66-15,-6-4 14 0,1-2-21 0,-3-9 18 16,-3 0 0-16,-5-2-57 0,0-1 43 0,-2 0 22 16,0 11-9-16,-5-3 10 0,-11 7-1 0,-2 5 21 15,-5 8 1-15,-3 4 96 0,4 7-57 0,-10 4-16 16,2 2 154-16,2 0-80 0,-1 6-45 0,5 4-14 0,-5 8 104 16,7-4-47-1,7 1-31-15,1 1 4 0,3 0 0 0,6-2 13 16,1 3-31-16,3 0-223 0,1 0 109 0,0 2 54 15,1 0 27-15,7-1-479 0,1 2 238 0,6-1 94 0,0 1-395 16</inkml:trace>
  <inkml:trace contextRef="#ctx0" brushRef="#br0" timeOffset="55316.01">22481 6203 735 0,'-2'-4'0'0,"0"2"0"0,-2 0 0 0,1 0 0 0,-2 2 0 0,1 0 0 0,-3 0 0 0,0 0 0 0,-2 6 104 0,-1 6-35 16,-1 0-1-16,2 4 87 0,-3 2-61 0,1 3-22 15,-1 5 73-15,1 1-57 0,2-1-27 0,0 2 0 16,4-3 14-16,0 3-8 0,3-2-35 0,2 0 42 16,0-5-20-16,0 0-1 0,0-1-12 0,7-4 12 15,5 0 1-15,1-3-21 0,3 0 0 16,-2-3 27-16,5-5 9 0,-1-1-36 0,3-2 0 0,2-2-18 16,2 0 18-16,-3-2 0 0,-1-7-42 15,3-4 17-15,-2-4 0 0,-1-1-10 16,-2 0 0-16,-1-4 23 0,-4 3 17 0,2-10-105 15,-2 5 43-15,-3-2 12 0,1-4-1 0,-5-1-126 16,1 0 71-16,-3-3 21 0,-1-1 22 0,-3 1-160 16,-1-1 83-16,0 3 27 0,0 6-74 0,-10-4 62 15,-5 8 28-15,-2 1 21 0,-3 4 5 0,0 4 0 16,-2 5-8-16,-7 3 65 0,3 3-28 0,-2 2 0 16,-1 0-29-16,4 0 142 15,2 7-65-15,-3 8-32 0,5 1 198 0,6-3-95 0,0 4-59 16,2 2 161-16,6 0-77 0,2-1-60 15,3 1-15-15,2 0 34 0,0 0-33 0,2-1 0 16,10 0-25-16,3-2 53 0,4 1-31 0,2-4 0 16,-1-2-30-16,1-3-29 0,0-1 37 0,0-1-8 15,2-4-101-15,-2-2 50 0,-1 0 26 0,1 0-269 16,-2 0 135-16,1 0 69 0,-2-7 12 0,-2 3-171 16,0-4 73-16,-4 1 63 0,0 3-23 15,-1-2-330-15,-2 3 200 0,3 1 101 16</inkml:trace>
  <inkml:trace contextRef="#ctx0" brushRef="#br0" timeOffset="55521.46">22877 6278 1286 0,'-2'2'0'0,"2"2"0"0,0 0 0 0,0-3 0 0,0 1 0 0,0-2 0 0,0 0 0 0,2 0 190 0,4 2-70 0,1 0-48 0,0-1 174 15,5 2-106-15,-1-2-54 0,3 1-27 0,-2 0-1 16,2 0-25-16,1 0-1 0,-1 0-179 0,0-1 89 16,-3-1 46-16,1 5-339 0,-1-4 188 0,-2 3 98 15,-4 0 36-15,3 2-502 0,-6 1 227 0</inkml:trace>
  <inkml:trace contextRef="#ctx0" brushRef="#br0" timeOffset="55700.98">22877 6578 1271 0,'-5'6'0'0,"3"1"0"0,2-1 0 0,0-4 0 0,0-1 0 0,0-1 0 0,0 0 0 0,5 0 0 0,3 0 162 0,2 0-64 0,2 0-8 16,1 0-29-16,1-3 8 0,2-1-36 0,0 1-284 15,0-1 142-15,0-2 71 16,-2 3 35-16,-2 0-499 0</inkml:trace>
  <inkml:trace contextRef="#ctx0" brushRef="#br0" timeOffset="56021.47">23192 6109 597 0,'8'-17'0'0,"2"4"0"0,4 2 0 0,4-3 0 0,0 1 0 0,3 2 48 16,0-1 4-16,2-2 116 0,4 7-67 0,-1 1-35 15,1 0 1-15,-1 5 61 0,-6 1-39 0,5 0-33 16,-2 0 1-16,-2 8 10 0,-5 5 1 16,-1 0-35-16,-4 4 8 0,-3 2 16 0,-5 2 1 15,0 4-25-15,-3 1 12 0,0-2-13 16,0-2 9-16,-8 9 6 0,-1-7-14 0,0 1 0 15,0-4 0-15,0 1 25 0,2-1 9 0,0-2-34 16,-1-1 0-16,4-1-50 0,-2 1 24 0,3-4 1 16,-1 1 33-16,1 2-212 0,-1-4 97 0,-1 2 37 15,2 0-462-15,-1-1 229 0,2 4 120 0</inkml:trace>
  <inkml:trace contextRef="#ctx0" brushRef="#br0" timeOffset="56183.03">23523 6859 2079 0,'-2'0'0'0,"2"0"0"0,0 0 0 0,0 0 0 0,0 0 0 0,0 0 0 0,0 0 0 0,0 0 0 0,2-6 0 0,0 0 231 0,0 2-90 0,0-1-59 15,0-1-547-15,-1 2 249 0</inkml:trace>
  <inkml:trace contextRef="#ctx0" brushRef="#br0" timeOffset="78026.95">24426 5998 1002 0,'0'0'0'0,"0"0"0"0,0 0 0 0,0 0 0 0,0 0 0 0,0 0 0 0,-3 13 0 0,-5 6 74 0,1 5-21 15,-1 3 9-15,1 5 52 0,-1 1-40 0,1 1-1 16,2 2-40-16,2 0 72 0,3 0-27 0,0-3-9 16,0 2-3-16,0-3-34 0,0-3 1 0,5-5 8 15,5 5-16-15,0-11 7 0,3 1 1 16,0-3-31-16,0-1 31 0,0-7 8 16,2-2-9-16,-1-4-22 0,-2-2 0 0,4 0 23 15,-3 0 0-15,2-9-65 0,2-8 26 0,0-4 8 16,-1-3-120-16,2-6 62 0,0-8 35 0,-3 4 12 15,3-14-100-15,-2 3 45 0,-3-3 31 0,-3 0-205 16,-3 1 108-16,-5 7 26 0,-2-1 42 0,0 3 0 16,-7 7 1-16,-13 6 29 0,-2 5-1 0,-7 6 99 15,0 9-45-15,-4 3-27 0,0 2 130 16,-1 0-75-16,2 13-39 0,4 2-8 16,1 1 80-16,7 3-22 0,7-2-33 0,0 4 186 15,6-1-97-15,3 0-15 0,4 0-41 0,0 0 80 16,0-1-54-16,7 1-27 0,4-4 1 0,5 1 16 15,0-2-7-15,1-1-36 0,2-4-77 0,2 0 39 16,-2-5-1-16,1 1 47 0,0-3-103 0,2-2 48 16,0-1 23-16,0 0-337 0,-1 0 169 0,-1-1 54 15,1-4 53-15,-1 0-444 0,-1 1 232 0,1-2 115 16</inkml:trace>
  <inkml:trace contextRef="#ctx0" brushRef="#br0" timeOffset="78222.09">24902 6043 1350 0,'-2'-2'0'0,"-4"-4"0"0,6 5 0 0,0 1 0 0,0 0 0 0,0 0 0 0,0 0 0 0,0 0 0 0,0 0 134 0,2 0-42 0,6 0-34 0,3 0 215 16,1 0-120-16,6 0-60 15,-1 1-22-15,3-1-44 0,1 0 6 0,0 3 0 16,1-3-320-16,-1 0 159 0,0 1 89 0,-5 3 32 15,2 2-541-15,-4 3 277 0</inkml:trace>
  <inkml:trace contextRef="#ctx0" brushRef="#br0" timeOffset="78384.2">24920 6296 1104 0,'-2'8'0'0,"2"-2"0"0,0 0 0 0,0-5 0 0,8-1 0 0,2 0 0 0,1 0 0 0,4 0 0 15,2 0 407-15,2-1-187 0,4-5-94 0,2 0 55 0,0 1-74 16,-4 1-29-16,0-2-8 0,2 3-378 0,0-1 171 16,-3 2 85-16,-1 0-516 0,0 0 288 0,-2 0 141 15</inkml:trace>
  <inkml:trace contextRef="#ctx0" brushRef="#br0" timeOffset="78580.67">25382 6129 1091 0,'2'2'0'0,"5"1"0"0,9-2 0 0,7-1 0 0,0 0 0 0,6 0 0 0,3-6 0 0,2 0 346 0,2 1-149 0,7 0-85 15,-4-1 212-15,1-1-146 0,0 3-72 0,-5-2-116 16,2 0 29-16,-4 3-8 16,-2-1 22-16,-3 0-323 0,-5 1 161 0,-2 1 81 15,-3 0 49-15,-4 2-188 0,-3 0 107 0,-6 0 56 16,-2 0-540-16,-1 0 266 0,-2 0 124 0</inkml:trace>
  <inkml:trace contextRef="#ctx0" brushRef="#br0" timeOffset="78867.2">25773 6088 793 0,'-12'6'0'0,"2"7"0"0,2 2 0 0,3-2 0 0,-3-2 0 0,0 0 0 0,-3 3 0 0,-3 1 218 0,0 2-92 0,-3 0-47 0,-1 2 130 16,-3-1-88-16,1-1-36 0,-1 5-30 0,0-4-27 15,8-3 5-15,-4-1-1 0,4 0-31 0,3-5 40 16,2 2-9-16,3-3 1 0,1-1 20 0,4-1-20 16,0 0 0-16,0-3-13 0,0 1-8 0,8 0 20 15,5-2 1-15,6-1 67 16,3 2-34-16,0-3 8 0,11 0-41 0,-4 0-29 16,2 0 1-16,1 0 27 0,0-3-35 0,0 2 8 15,-5-3 28-15,2 2-1 0,-7 1-217 0,-1-3 96 16,-2 2 54-16,-5 0-285 0,-1 0 157 0,-2 2 52 15,-6-2 47-15,-1 1-260 0,-2-1 145 0,-2-1 65 16,0 0 45-16,-8-5-201 0,-7 3 119 0,2-5 59 16</inkml:trace>
  <inkml:trace contextRef="#ctx0" brushRef="#br0" timeOffset="79048.72">25770 6231 1127 0,'-4'-2'0'0,"2"2"0"0,2 0 0 0,0 0 0 0,0 7 0 0,0 4 0 0,0 3 0 0,0 3 196 0,0 4-85 0,0 5-39 15,0 2 143-15,0 0-91 0,0 2-46 0,0 2 166 16,0 0-110-16,0-1-51 0,0 1-24 0,0-3-72 16,0 1 23-16,2-6 8 0,2 7 15 0,-1-9-254 15,3-1 127-15,-4-2 63 0,1-4-343 16,1-4 162-16,-1-2 114 0,0-2-217 16,-2-4 143-16,-1-3 59 0,0 0 31 0</inkml:trace>
  <inkml:trace contextRef="#ctx0" brushRef="#br0" timeOffset="79290.75">25497 5562 1350 0,'0'-31'0'0,"0"20"0"0,2 8 0 15,13 3 0-15,4 0 0 0,0-1 0 0,-1-2 0 0,3 1 0 0,0 1 93 0,3 1-29 0,8 0-1 0,2 0 108 0,4 0-61 0,3 0-43 16,0 0 0-16,-5 0-55 0,3 0 0 0,-3 0 21 16,-2 0-181-16,-4 0 87 0,-8 0 46 15,0 0 25-15,-3 0-287 0,-5 0 147 0,-5-2 42 16,-3-1-145-16,-6 0 69 0,0-2 69 16,0 1 11-16</inkml:trace>
  <inkml:trace contextRef="#ctx0" brushRef="#br0" timeOffset="79464.32">25738 5460 1335 0,'-10'7'0'0,"-1"11"0"0,5 2 0 0,3 6 0 0,-1-7 0 0,2 2 0 0,-3 5 0 0,2-2 0 0,-2-2 0 0,5 10 183 0,-5-4-75 0,2 0 3 16,0 1-39-16,-1 0 8 0,0 3-47 0,-2-1-276 15,2-3 138-15,-1-3 69 0,3-1 35 0,-2-3-146 16,4-5 86-16,0-3 47 0,0-3 24 0,0-7-450 15,0-3 154-15</inkml:trace>
  <inkml:trace contextRef="#ctx0" brushRef="#br0" timeOffset="79601.95">25832 5594 1138 0,'0'0'0'0,"0"0"0"0,0 11 0 0,0 4 0 0,5-3 0 0,1 3 0 0,1 2 0 0,3 7 156 16,-5-5-54-16,3 12-38 0,1 1 25 0,-1 1-27 0,-1 3-1 15,-1 7-29-15,-1-5-371 0,-1 10 181 0,-3-5 96 16</inkml:trace>
  <inkml:trace contextRef="#ctx0" brushRef="#br0" timeOffset="79782.03">26103 6839 1709 0,'0'0'0'0,"0"0"0"0,5 0 0 0,2 2 0 0,-3 0 0 0,-2-2 0 0,-1 0 170 0,-1 0-69 0,0 0-26 0,0 0-17 0,0 0-1 16,0 0-24-16</inkml:trace>
  <inkml:trace contextRef="#ctx0" brushRef="#br0" timeOffset="94071.34">6720 8754 266 0,'0'-1'0'0,"0"-1"0"0,0 2 0 0,0 0 0 0,0 0 0 0,0 0 0 0,0 0-5 0,0 0 40 15,0 0-8-15,0 0-11 0,0 0 10 0,0 0 1 16,0 0-1-16,0 0 5 0,0 0-5 0,0 0 0 15,0 0 0-15,0 0-7 0,0 0 7 0,0 0 6 16,0 0-8-16,0 0 1 0,0 0-2 0,0 0-31 16,0 0-1-16,0 0 37 0,0 0-4 0,0 0-55 15,0 0 25-15,2 0 0 0,-2 0 18 0,3 0-36 16,-3 0-3-16,0 0 30 0,0 0 7 0,0 0-23 16,0 0 12-16,0 0-5 0,0 0 33 0,1 0-6 15,-1 0-17-15,0 0 45 0,0 0-22 16,0 0 7-16,2 0-26 0,-2 0 67 15,0 0-31-15,0 0 10 0,3 0-38 0,-3 0 58 16,0 2-29-16,0-1 12 0,1 2-32 0,-1-2 12 16,0 1-8-16,0 1 15 0,0-2-40 0,2 1 29 15,-2 0-2-15,0 0-24 0,2 0 8 0,-2 0 12 16,0 0 2-16,0 1-28 0,3-1 24 0,-3 0-4 16,1 2 10-16,-1-2-20 0,2 2 12 0,-2-3-3 15,0 3 2-15,1 0-1 16,-1-2 7-16,2 1-12 0,-2 3 6 0,0-2 1 15,0 1-1-15,0 1-14 0,0 2 20 0,0-2-7 16,0-2 1-16,0 4-29 0,0 0 27 0,0-1-2 16,0 1 7-16,0 0-41 0,0-1 35 0,0-2-4 15,0 2-19-15,0 0 19 0,0-1 4 0,0-1-5 16,0-1-2-16,0 2 0 0,0-1 3 16,0 1 12-16,0-1-10 0,0 3-4 0,0-3 1 0,0 3 7 15,0-2-6-15,0 1 0 0,0-1 4 16,0 1-11-16,0-1 7 0,0 1 1 15,0 1-19-15,0 0 17 0,0-3 5 0,0 3-28 16,0-3 22-16,0 3 0 0,0-2 0 0,0 1-9 16,0-2 12-16,0 1-7 0,0 2 2 0,0-1-8 15,0-1 8-15,0 2-1 0,0-1 3 0,0 1 0 16,0-1-3-16,0 0 0 0,0 1 1 0,0-1 12 16,0 3-10-16,0-3 15 0,0 3-17 15,-2 1 1-15,1-2 0 0,1-1-2 16,0 2 6-16,0-1-3 0,0 0-1 0,0-1-24 15,0-1-1-15,0 3 24 0,0-3 3 0,0 0-31 16,0-1 0-16,0 1 21 0,0-1 4 0,0 1-26 16,0 1 25-16,0-1 13 0,0-3-16 0,0 2-2 15,0 2 2-15,0-3 37 0,0 1-34 0,0 1-2 16,0 1 2-16,-2-1 3 0,1 1-4 0,-2 1 4 16,1-1 5-16,0-1-8 0,1 3 10 15,-2-3-8-15,1 2-33 0,1 0 34 16,-2 0-1-16,1-2-27 0,2 1-2 0,-3 1 25 15,1-2-3-15,2 1 20 0,-2-1-19 0,1 0 1 16,-1 0-2-16,0 1 11 0,1-3-8 0,1 0 0 16,-3 2 2-16,3-1 2 0,-2-3-1 0,2 0-2 15,-1 3 3-15,1-3-30 0,0 3 27 16,-2-2-1-16,2 1-14 0,-3 1 1 16,3 0 10-16,-2 2-14 0,0-3 13 0,0 2 1 0,2-1-3 15,-3 3 1-15,1-4-1 0,2 2 1 16,-2-2-2-16,0 1 1 0,1-3 1 0,1 2 0 15,-2-1 0-15,1-1 0 0,1 1 0 0,-3 0 21 16,1-2-20-16,0 2-1 0,1-3 1 0,-2 4 27 16,0 0 0-16,0-2-25 0,-2 4 2 0,1 0-8 15,1-2 8-15,-1 3 1 0,0 0 2 0,0-1-15 16,-2 0 15-16,4 1-3 0,-1-1-24 0,-1 1 25 16,3-1-2-16,-1-2-29 15,0 1 27-15,1 0 0 0,-2-2-4 0,1 0-4 16,0 0 4-16,1 1 2 0,-4-1-2 0,4 0 15 15,-2-1-14-15,-2 1 1 0,1 0 0 0,1 0 21 16,-1 0-20-16,0 1 0 0,0-2 1 0,1 2 27 16,-2-1-24-16,2-1-8 0,1-1 7 0,0 2 0 15,-1-1 2-15,1 0-19 0,1-2 17 0,-2 3 0 16,1-2 0-16,2 2-21 0,-3-1 19 0,3 0 2 16,-3 0-5-16,1 1-19 0,-2 0 17 0,4-1 4 15,-3 1-6-15,1 1-2 16,-2-1 4-16,2 2 7 0,0 0-6 0,-1 0 1 15,-1-3-2-15,0 2 9 0,2 0-8 0,-2-2 1 16,3 1 0-16,-3 0 6 0,0-1-6 0,3-1 2 16,-3 2-2-16,2-2 6 0,-2 0-4 15,0 1-1-15,2-1 0 0,-2 0 0 0,2 0 0 0,2 0 4 16,-5 2-4-16,2-3 0 0,-1 2 1 0,3 0 2 16,-6 0-3-16,1 0 1 15,2 1-1-15,-1 1 2 0,0-1-1 0,-1 2 0 16,1-2 0-16,-1 1 11 0,-2-1-11 0,4 1 0 15,-2-1 19-15,1 0-18 0,-1 0 0 0,0-2 32 16,1 0-10-16,-1 1-17 0,4-3-2 0,-5 2 9 16,1 0-8-16,2 0 4 0,-1-2-3 0,1 2-29 15,-1 0 30-15,1-2 1 16,-2 1-2-16,3 2-34 0,-2-3 33 0,0 2-3 0,0-1-20 0,-1 2 19 16,1-2 1-16,-1 3-10 15,-2-2 9-15,3 0-4 0,-3 0 3 0,0-1 8 16,2 1-9-16,-2-2 0 0,0 2 1 0,-2-1 25 15,6-1-24-15,-7 3 0 0,2-1 0 0,2-2 24 16,-3 1-22-16,3 1 1 0,-3-2-1 0,2 2 22 16,1 0-21-16,1-2-2 0,-2 3 3 0,2-3 2 15,-2 0 0-15,3 0-16 0,-1 3 14 0,1-3 0 16,-4 0-1-16,4 1-25 0,0 2 26 16,-3-3-3-16,0 1 2 0,2 1-24 0,-1 0 22 15,1-2-2-15,-2 2 2 0,-1 0-14 16,4 0 12-16,0-2 0 0,-3 2 0 0,0-2-1 15,2 0 0-15,-1 0 32 0,2 0-30 0,-1 0-1 16,-2 0 1-16,1 0 3 0,0 0-2 0,-1 0 1 16,0 0-1-16,2 0-10 0,-2-2 10 0,0 0 2 15,0 0-16-15,2-2 14 0,-2 1-1 16,0-1-30-16,0 1 29 0,0-2-1 0,1 1 1 0,0 1-27 16,-1-3 26-16,2 3-4 0,-1-3 3 15,0 1-17-15,-1-1 16 0,1 0-4 16,-1-2 3-16,0 1 4 0,-3 1-5 0,3-1-3 15,-3-1 24-15,1 3-21 0,-2-3 0 0,-1 2 27 16,2 2 1-16,1-1-25 0,-5 2 0 0,5-3 11 16,-3 0-10-16,0 0 5 0,0 0-4 0,2 1 4 15,-1-2 0-15,0-1-2 0,0 0 0 0,1 3-29 16,3-2 0-16,-3 1 28 0,0-2-34 0,0 2 31 16,0 1-4-16,-1-1 11 0,1 1-8 15,2 1-5-15,-4-2 0 0,2 1 26 16,-3-1-24-16,4-1 1 0,-3 1 0 0,4 1 37 15,-2-4-31-15,0 2-4 0,-1 0 9 0,1-1-5 16,-1 0 3-16,4 1-3 0,-4 0-15 0,0-3 15 16,2 3 0-16,-2-3-29 0,1 1 0 0,2-2 26 15,-3 1-2-15,3-2-27 0,0 0-3 0,0 0 29 16,-2 1-6-16,4-2 0 0,-2 2 0 0,0 0 2 16,-1 1-6-16,-1-1 36 15,1 2-33-15,-3-1 1 0,2 1 40 0,-4 0-37 16,2-1 1-16,-3 0-20 0,2 1 22 0,-2 0-3 15,2-2 5-15,-2 0-21 0,0-2 19 0,0-2-1 16,2 3 1-16,-2-3-36 0,-4-2 32 0,5 2 1 16,0 0-5-16,-2 0-46 0,0 0 19 0,2 0-2 15,-2 2 59-15,2-1-32 0,3 3-6 0,-4 2 36 16,3-1-1-16,-2 2-32 0,2-1 4 0,-3 2 40 16,3-1 2-16,-4 1-39 15,1-2 5-15,0 0 30 0,2-1 5 0,-4-3-33 16,-2-2 11-16,-1-2-39 0,2 2 7 0,-6-4 24 15,2 2-30-15,-2-2-1 0,-1 2 27 0,1 1-41 16,6 2 35-16,-3 1 4 0,1 2-7 0,5 0 27 16,1 1-4-16,-2 1-18 0,0 2-10 0,4-1 27 15,-1 2 2-15,6 1-21 0,-2 1 2 0,0 0-22 16,3-1 27-16,1 1 1 0,-1 1-4 0,0-1-109 16,2-1 52-16,0-2 26 15,3-1-328-15,2-1 167 0,0-1 83 0</inkml:trace>
  <inkml:trace contextRef="#ctx0" brushRef="#br0" timeOffset="96877.07">4341 8952 552 0,'0'4'0'0,"0"0"0"0,0-3 0 0,0 1 0 0,0-2 0 0,0 2 0 0,0-2 0 0,0 0 55 0,0 0 9 0,0 0-32 16,0 0 1-16,0 0 37 0,0 0-37 0,0 0-1 16,0 0 9-16,2 0 24 0,-2 0 0 0,0 0-32 15,2 0 28-15,-2 0-28 0,0 0 8 0,0 0 19 16,0 0 1-16,0 0-28 0,0 0 0 0,0 0 20 16,0 0 9-16,0 0-30 15,0 0 1-15,0 0-27 0,0-4 1 0,-2 1 26 16,-1-5 8-16,0 2-36 0,3 1 0 0,-5-2 28 15,3 1-50-15,-2 0 22 0,1-1-3 0,-4 1-15 16,2 1 29-16,1-2 5 0,-1 2-13 0,0 0 28 16,-4-1-18-16,4-1-5 0,-3 3 3 0,3-2 24 15,-1 1-22-15,-2-3 0 0,3 1 8 16,-1 1-8-16,-1-2 2 0,1 1 6 0,0-3-6 16,1 3-16-16,-3-1-6 0,3 1 20 15,-3-1-40-15,2 1 35 0,-1-1 4 0,1 0-35 16,-1 3 32-16,-1-3-5 0,3 1 4 0,-3 1 7 15,3-1-8-15,-3 2 0 0,2-3-1 0,-1 2 26 16,1-1-25-16,1 0 1 0,-3-2-1 0,0 3 13 16,3 0-11-16,-1-4-8 0,-1 3 8 0,0-3 1 15,1 3-1-15,1-1-15 0,-3-1 15 0,3-1 0 16,-4 3-1-16,4-1-25 0,0-1 24 0,-3-1 1 16,0 1-1-16,0 3-12 15,3-3 10-15,-1 2-3 0,-2 0 4 0,-1 1-1 16,2-2 0-16,1 3-7 0,-2-3 1 0,-1 0 4 15,2 1 1-15,-1-1-19 0,3 1 19 0,-2-3-2 16,-2 3 1-16,3-3-33 0,0 1 32 0,1 0 0 16,-6-1-1-16,6 1-31 0,-1-1 29 0,-1 1-3 15,0 1-7-15,-1 1 7 0,0 1 1 0,1-1 19 16,-1 3-19-16,0-2-1 16,2 4 1-16,0-2 28 0,-2 1-28 0,2 1 3 15,-1 0-2-15,-1-2-7 0,3 3 8 0,-1-3 3 16,0 0-2-16,1 1-16 0,0-1 16 0,-1 1 0 15,1-1-6-15,-1-1 6 0,1 0-2 0,0 1 4 16,2 0-4-16,-2 1-2 0,-1-1 2 0,1 1 11 16,-1-2-11-16,1 1-1 0,-1 1 1 0,-1-1-2 15,1 0 2-15,-2 1 3 0,2-3-2 0,1 2 4 16,-3-1-5-16,2 1 2 16,-2-2 5-16,3 4-5 0,0-5-1 0,-4 1-9 15,4 1 9-15,-2-1 0 0,1 0 0 0,-2 1-7 16,0-2 6-16,2 0 0 0,-1 4 1 0,1-3 9 15,0 0-8-15,0 2-1 0,-2-1 0 0,3-1-18 16,0 2 18-16,-2 1-2 0,2-3-13 0,-2 2 14 16,2 0-1-16,-1-2-6 0,1 3 6 0,-1-3 0 15,3 3-1-15,-4-1 6 0,4 1-7 0,-3-1 1 16,4 0 0-16,-5 2 23 16,3-1-21-16,-2-2-2 0,1 2 4 0,2 1-4 15,-5-2 2-15,3 0 1 0,-1 1-1 0,-2-1 0 16,0 1 1-16,3-3-15 0,-3 2 14 0,0 1 0 15,3-2 0-15,-1 4-8 0,-1-3 6 0,2 0 1 16,-4 2-3-16,5-2-7 0,-1 0 8 0,-3 3 1 16,2-4-1-16,-1 4-15 0,2-1 15 0,-1-2 0 15,1 2-6-15,-1 0 5 0,3 1 0 0,-5-1-14 16,3 0 13-16,2 0 1 16,-4 0-2-16,1 0-5 0,0 0 5 0,3 0 0 15,-2 1-1-15,0-1 6 0,-1 0-6 0,0 1 1 16,-1-2 0-16,2 0 14 0,-1 1-13 0,-1-1-1 15,2 2 18-15,-2-2-16 0,1 0 0 0,-1 1 13 16,1 1-12-16,0-2 0 0,-1 1 1 0,2 1-1 16,-1-1 2-16,1 0-2 0,-1 0 2 0,-2-2-3 15,5 0 2-15,-2 3 0 0,-1-5 0 0,1 4-5 16,-1-3 5-16,-1 1 0 0,2 1-18 16,-1-2 17-16,0 2-1 0,0-1-28 15,-2 2 27-15,0-2 0 0,1 3-2 0,0-1 1 16,0-1-1-16,-1 2 2 0,0 1-3 0,0-2 9 15,0 2-10-15,-1-3 3 0,2 3-3 0,0-1 29 16,-1-1-26-16,1 2 1 0,-1-2 25 0,0 0 1 16,0 1-20-16,2-1 7 0,1 2-7 0,-4-2-2 15,1 0 4-15,0 2-14 0,3-2 12 0,-3 2-1 16,-1-1 2-16,2 1 0 0,-1-3-1 16,3 3-1-16,-2-3 0 0,-1 2-14 15,3 1 13-15,-3-2 1 0,-1 2-14 0,2-1 12 16,1 1-1-16,-2 0-11 0,-2 0 11 0,1 0 1 15,1 0-1-15,0 0-2 0,-3 0 2 0,3 0 0 16,-2 0-1-16,1 0 3 0,-1 0-2 0,2 1 0 16,2 1-1-16,-5-2 11 0,6 1-10 0,-3-1 1 15,3 0 7-15,-2 0-8 0,0 0 2 16,2 0 0-16,-1 0 0 0,1 0 0 16,-1 0 0-16,0 0-7 0,-1 0 6 0,1 0 1 15,1 0-1-15,-4 0-6 0,4 0 6 0,-2 0-1 16,1 0 1-16,-1 0-3 0,0 0 2 0,0 0-19 15,1 0 18-15,0 0 0 0,1 0 1 0,-4 3 0 16,4 0-1-16,0 0-1 0,0-1 1 0,-4 0 3 16,1 0-3-16,1 1-1 0,1-1 1 0,-1 0-8 15,0 2 7-15,-1-2 1 0,0-1-1 0,3 2 4 16,-4-1-4-16,4-1 1 0,0-1 19 0,-1 3-18 16,1-3 0-16,0 1 22 15,1-1-21-15,-3 0 0 0,2 2 0 0,2-2-5 16,-3 2 5-16,1 0 2 0,-1-1-1 0,1 1-12 15,0 3 12-15,-1-4-1 0,1 2 1 0,-1 1-12 16,-2 0 11-16,5-1-1 0,-4 2-5 0,2-2 3 16,0 1 2-16,-1 0-7 0,0 0 6 0,1-1-1 15,2 0 1-15,-2 0 2 0,0-1-2 16,1 2 0-16,-1-3 0 0,0 4 5 0,0-4-5 16,1 4 0-16,-1-2 0 0,1-1 4 15,-1 1-4-15,0 1 3 0,0 2-3 0,0-3 2 16,0 1-2-16,0 2 8 0,1-2-7 0,-2 2 0 15,1-3 0-15,1 1 33 0,0 1-32 0,-1-1 1 16,2 2-1-16,-3-2 20 0,4 2-19 0,-3-1 3 16,4 1-9-16,-3 1 8 0,1-2 1 0,0 2-17 15,0 2 15-15,-1-2 1 0,0 0 0 0,3 1-9 16,-6 0 8-16,4 1-1 16,0-2 1-16,-2 3-16 0,0-1 15 0,2 3-4 15,-3-2 3-15,4 0 2 0,-3 0-3 0,2 1 0 16,0 0 1-16,-4-2 3 0,6 2-3 0,-4-1 29 15,-1 1-29-15,1 1 1 0,0-3 0 0,-1 1 15 16,1 0-12-16,-1 0-2 0,0-2-1 0,2 1 35 16,-1 0-32-16,-1 1 2 0,1-1 4 0,1 1 7 15,1-1-9-15,-2-1-2 0,2 1-7 0,-1 0-2 16,1 3 13-16,-2-3-3 16,4 3-32-16,-3 0 30 0,0-2 1 0,1-1-18 15,-2 2 15-15,2 3 1 0,1-3-5 0,-1 0-10 16,-2 2 10-16,5 0 2 0,-5 1-3 0,4 1 14 15,1-1-12-15,-3 3 0 0,0-1 3 0,3-1 1 16,0 2-2-16,0-3-15 0,0 0 14 0,0 1 0 16,0 0 1-16,0 0-33 0,0-3-1 0,0 4 31 15,0 1-1-15,0-2-21 16,0 2 17-16,-2-2 3 0,-3 2-8 0,4-2-3 16,-3 0 4-16,3-1 3 0,-4-2-31 0,5-1 30 15,-2-2-6-15,2 1 6 0,-1-3-101 0,1-1 47 16,0 0 21-16,0-2-212 0,0-1 109 0,0 1 56 15,0 0 24-15,0 1-106 0,0 1 69 0,3 2 25 16,3 1 9-16,1 2-244 0,4 0 139 0,2 5 69 16,1-5-249-16</inkml:trace>
  <inkml:trace contextRef="#ctx0" brushRef="#br0" timeOffset="98383.74">2025 9029 192 0,'-3'-3'-67'0,"1"-2"33"0,-2 2 0 0,1-1 106 0,1 0-7 16,-3 1-41-16,2 1 1 0,0-2 0 0,-2 0 45 0,5 2-33 15,-2-1-8-15,1 1 1 0,1 0 28 16,-2-1 1-16,2 0-27 15,0 2 47-15,0 1-8 0,0-2-38 0,0 2 79 0,0 0-39 0,0 0-1 16,0 0-31-16,0 0 20 0,0 0 0 16,-2 6-28-16,2 1 40 0,0 2-32 0,0 0-8 0,0 0-1 0,0 3 6 15,0 1-5-15,0-1 0 16,0-1 3-16,0 2-3 0,0-1 0 16,0 1 0-16,0-3-15 0,0 4 15 0,0-3 8 15,0 4-20-15,0-2 12 0,0-2 0 0,0 3-1 16,0-3-1-16,0-2 9 0,0 4-14 15,0-3 5-15,0 1-23 0,0-1 22 0,0 1-1 0,0-1 9 16,0 0-10-16,0 2-32 0,0-1 31 0,0 0 1 0,0 0-30 16,0 0 7-16,0 3 17 0,0-1-30 15,2-2 29-15,-2 0 1 0,2-1-4 16,-1 0-23-16,1 2 22 0,0-2 2 0,1-1-6 16,-2 3 5-16,1-3-4 0,0 0 8 15,-1 0-35-15,1 1 29 0,1 0-2 0,-1-1 1 16,-2 1-31-16,3-1 33 0,0 0-37 15,-2 2 32-15,1 1-2 0,1-3 1 0,-3 2-2 0,2 0-4 16,3 1 4-16,-4-1 0 0,1-2 2 0,-1 1-2 0,1 1-2 16,0-3 3-16,1 0 5 0,-1 1-7 15,-1 0 1-15,3 0 20 16,-2-1-19-16,0 1 2 0,-1 1-1 0,1-1 1 16,1-2-1-16,-1 3 0 0,-1-1 1 0,1 0-20 15,0 1 19-15,-1 0 0 0,1 1-13 0,1-2 12 0,-1 1-1 16,1-3 3-16,1 3-8 0,-2-1 5 0,1-2-2 15,2 1 16-15,-2 0-16 16,0-3 4-16,4 1-4 0,-4-1 1 0,1 1 28 0,1-3-27 0,0 2 3 16,-2 2 25-16,2-3-24 15,0 1-2-15,-3 1 4 0,5 0-18 0,-2 1 16 16,0-1 4-16,0 1-12 0,-2 0 7 0,2-1 1 16,2 1 0-16,-2-1-15 0,2 2 13 0,-3-2 0 15,3-1-3-15,0 1-12 0,0-1 14 0,-1 1 0 16,1 0-16-16,4-1 15 0,-3 3-2 0,0-4 1 15,0 3-37-15,3-1 38 0,-2 0-4 0,1-1-14 16,1 1 13-16,-2-1 1 0,1 0-3 16,-1 1-25-16,3 0 24 0,-1-3 1 0,0 4-4 0,-2-6 6 15,3 5-5-15,0-4 3 0,-1 2-5 0,2-1 44 16,-2-1-39-16,-1 1 17 16,2-2-15-16,-2 0 1 0,-2 2 1 0,4-3-19 15,0 2 18-15,-4-2 0 0,4 0 1 0,-2 2-12 16,3-2 12-16,-1 0-1 0,-2 0-1 0,1 0-23 15,3 0 20-15,-1 0 2 0,1 0-14 0,-1 0 12 16,4 0-2-16,-4-2 25 0,3-3-23 0,-2 3 1 16,2-5-1-16,0 4-2 0,0-3 4 0,0 1-2 15,1-2 3-15,-4 0-10 0,4-1 9 0,-4 2-1 16,3-4 1-16,-2 0-2 16,2 1 1-16,-2-2 1 0,2 1-11 0,-2-2 9 15,4 2 0-15,-4-1-6 0,5-1 5 0,-4 1 1 16,-1 0-1-16,0 2-2 0,0-3 2 0,1 3 0 15,-1 0 1-15,-1 1 0 16,0-2-1-16,-1 1 0 0,-1 2-1 0,3-3 7 0,-3 3-6 0,1-3 1 16,-1 3 9-16,2-2-10 0,-2 1 2 0,0-1 2 15,0-1-2-15,3 1-1 16,-1-3 1-16,-3 3-1 0,4-3 1 0,-5 3 0 16,4 0 0-16,-1-2 15 0,-3 2-15 0,3-1 0 15,-1-2 1-15,1 4 14 0,0-4-14 0,-1 2 0 16,2 0-5-16,-2-2 5 0,2 3 2 0,-2-3-17 15,2 1 17-15,-2 0-2 0,3 0 0 0,-4 0-14 16,4-1 13-16,-2 1 0 0,2-1 1 0,-1 0-12 16,0 0 10-16,0-1 0 0,3 0-3 15,-2 1 1-15,1-2-1 0,6-3 3 0,-7 4-2 0,6-5 23 16,-1 3-21-16,2-1-2 16,-4 3 2-16,3-6 0 0,-3 6 1 0,3-2-24 15,-5 1 23-15,2 1 0 0,1 2 0 0,-4 0-29 16,2 0 27-16,-2 1 1 0,2 1-2 0,-2-1-17 15,1-1 15-15,2 2 1 0,0-3 3 0,1 2-3 16,-2 0-4-16,1-1 5 0,2-1-3 0,-3 1 0 16,3 0 1-16,-1 0-4 0,-1 1 4 15,2-1 0-15,-1 0 0 0,4-1-3 0,-3-1 3 0,3 0 2 16,3-1-2-16,-1-2-35 16,-3 3 33-16,6-4-1 0,-3 2-20 0,1-2 18 15,-3 2 2-15,-4 3-55 0,1 0 23 0,-2 0-2 16,1 4 29-16,-5-2-57 0,1 2 25 0,-3 3-7 15,0 0 27-15,-3 2-58 0,-2-1 27 0,-1 1-11 16,0 2 37-16,-2-1-153 0,0 2 66 0,-3 0 46 16,0 0-183-16,0 2 111 0,0 8 54 0</inkml:trace>
  <inkml:trace contextRef="#ctx0" brushRef="#br0" timeOffset="99159.76">1785 9052 112 0,'-4'0'0'0,"-1"0"0"0,2 0 0 0,0 0 0 0,0 0 0 0,-2 0 50 0,3 0 2 16,-1 0-38-16,1-2 22 0,1 0-20 0,-1-2 1 0,-1 2 28 15,1-1-21-15,1 1-5 0,1 0 0 16,-2 0 37-16,0 0 0 0,2 0-33 0,0 0 5 16,-1 2 31-16,1-1 0 0,0 1-33 0,0-2 65 15,0 2-26-15,0 0 112 16,0 0-131-16,0 0-14 0,0 0 1 0,0-3 69 16,0 3-53-16,0 0-16 0,0 0-1 0,0 0-13 0,0 0 10 15,0 0 4-15,0 0 8 0,0 0-6 0,0 0-2 16,0 0 0-16,0 0-9 15,0 0 8-15,0 0 9 0,0 0-8 0,0-2 36 0,0 2-36 16,0-1 0-16,0 1 0 0,0-2-16 0,0 2 16 0,0 0 0 0,0 0 0 16,0 0-1-16,0 0-36 0,0 0 8 15,0 0 27-15,0 0-34 0,0 0 8 16,1 0 19-16,1 0 4 0,0 0-24 0,1 0-6 16,3 0 16-16,-1 0 20 0,0 0-19 15,0 0 4-15,2-2-3 0,0 2 21 0,-2-1-19 16,0 1-1-16,1 0 1 0,0 0-2 0,-3 0 9 15,4 0-5-15,-3 0-24 0,3 0 23 0,-1 0 3 0,0 0-2 16,1 0 5-16,1 0-42 0,0 0 32 16,1 0 3-16,2 0-97 0,2 0 45 0,-2 0 21 15,4 0-241-15,-1-3 117 16,2 3 64-16,4 0 18 0,4 0-406 0,-3 0 205 0,8 0 116 0</inkml:trace>
  <inkml:trace contextRef="#ctx0" brushRef="#br0" timeOffset="103480.46">9397 7714 1184 0,'0'0'0'0,"0"0"0"0,0 8 0 0,3 5 0 0,-2 3 0 0,4 0 0 0,2 7 0 0,0 5 97 0,-2 0-32 0,3 3 0 15,-3-2 11-15,2 1-21 0,-4-4 7 0,3 7-35 16,-5-4 6-16,3 1 0 0,-2 1-1 0,-2-3-52 16,0-2 34-16,0 0-8 0,0-1 27 15,0-5-63-15,0-1 32 0,0-6 2 0,0-4 6 0,0-1-172 16,0-4 87-16,0-2 28 0,0-2-121 0,0 0 64 15,4 0 48-15,4-14-288 0,3-4 156 16,0-5 78-16</inkml:trace>
  <inkml:trace contextRef="#ctx0" brushRef="#br0" timeOffset="103657.77">9590 7880 1167 0,'-1'-3'0'0,"1"0"0"0,-2 3 0 0,0 0 0 0,2 0 0 0,0 0 0 0,0 0 0 0,2 0 0 0,8 8 353 0,2-1-160 0,1 3-72 15,5 0-48-15,-4 2 98 0,3-1-69 0,-1 0-35 16,0 0-66-16,0 3 40 16,-2-2-9-16,-1-2-245 0,1 2 122 0,-3-3 63 15,-1 2 30-15,-1-3-438 0,-2 0 227 0,0-3 51 16,3-3 80-16,-6-2-407 0</inkml:trace>
  <inkml:trace contextRef="#ctx0" brushRef="#br0" timeOffset="103880.11">9903 7761 1706 0,'0'-5'0'0,"0"3"0"0,0 2 0 0,0 0 0 0,0 0 0 0,-3 0 0 0,-2 5 0 0,-4 14 0 0,-2 6 0 0,-1 5 222 0,-2 11-99 0,-4 5 94 16,1 2-92-16,-5 12-46 0,1-2-24 0,3-2 155 16,-7 12-92-16,5-6-43 0,1-2-21 0,3-6-6 15,-3-1-15-15,5 0 8 0,1-3-8 0,-1-8-157 16,3-6 78-16,1 1 40 0,3-5-263 15,1-6 160-15,1-4 18 0,3-8-167 0,0-2 78 0,2-5 79 16,0-3 40-16,0-2-367 16,0-2 202-16,0 0 97 0,2-10 48 0,9-11-262 15</inkml:trace>
  <inkml:trace contextRef="#ctx0" brushRef="#br0" timeOffset="104144.55">10128 7549 1255 0,'0'-15'0'0,"0"10"0"0,2 3 0 0,1 0 0 0,-1 1 0 0,0-2 0 0,0 3 262 0,0 0-115 0,1 15-56 16,4 11-30-16,-1 8 298 0,-1 2-154 0,0 13-91 16,1-1-40-16,0 7 189 0,0 1-115 0,-1 3-58 15,0-1 88-15,1 0-77 0,1-2-33 0,1 2-76 16,-2-1 41-16,-1-1 0 0,1-2 8 0,-3-1-123 15,-1-4 58-15,1-4 28 0,-3-7 1 16,0 0-279-16,0-12 121 0,0-2 85 16,-3-3-27-16,1-8-392 0,1-4 228 0,-1-5 112 15,2-4-329-15,0 0 226 0,0-4 108 0</inkml:trace>
  <inkml:trace contextRef="#ctx0" brushRef="#br0" timeOffset="104322.08">10503 7697 1261 0,'0'-9'0'0,"2"6"0"0,2 0 0 0,1 2 0 0,0-1 0 0,-1 0 0 0,1 0 195 16,-1 2-81-16,1 0-32 0,1 0 117 0,2 0-83 16,1 4-42-16,0 5-213 0,0 0 86 0,-1 3 51 15,2-1 14-15,-1-2-1 0,1-2 22 0,-1-1-1 16</inkml:trace>
  <inkml:trace contextRef="#ctx0" brushRef="#br0" timeOffset="104612.97">10802 7491 608 0,'0'0'0'0,"2"0"0"0,0 2 0 0,-2 4 0 0,0 3 0 0,0 3 204 0,0 2-86 0,-7 5 165 15,-5 6-130-15,1 1-59 0,-5 2-32 0,-2 0-83 16,-1 3 26-16,1 0 9 0,-5 0 19 0,0-3-165 15,0-2 82-15,2-4 42 0,-4-1 20 0,6-4-132 16,-1-2 66-16,1-5 35 16,3-1-7-16,7-6-18 0,0 1 21 0,2-3 37 15,3 2 120-15,1-3-82 0,3 0-31 0,0 0 244 16,0 0-126-16,9 0-35 0,5 0-44 16,11-6 118-16,-1-1-73 0,5-3-36 0,1 1-47 15,2-2 19-15,-1 1-8 0,1 1-161 0,-2 1 80 16,-1 1 41-16,-1 1 0 0,-8 4 48 15,1 0-199-15,-2 1 74 0,-3 1-496 0,-3 0 256 16,-3 0 147-16,-6 5 59 0</inkml:trace>
  <inkml:trace contextRef="#ctx0" brushRef="#br0" timeOffset="104781.52">10569 8085 728 0,'-13'3'0'0,"8"1"0"0,5-2 0 0,0-2 0 0,0 0 313 15,9 0-145-15,4-2-67 0,4-5-35 0,9-1 233 0,-1 1-134 0,-3 0-57 0,8-5-20 16,-4 4-28 0,1 1 0-16,-6 3-271 0,1 0 122 0,-3 0 69 0,-5 2 23 15,0 2-1-15,-5 0-445 0,0 0 232 16,-4 0 116-16,-3 0-429 0</inkml:trace>
  <inkml:trace contextRef="#ctx0" brushRef="#br0" timeOffset="104952.99">10707 7895 960 0,'-2'9'0'0,"2"5"0"0,0-3 0 0,0 2 0 0,0-1 190 0,0 4-79 0,2 3 227 15,0 1-156-15,-1 7-75 0,-1 0-37 0,0-2 0 16,0 6-38-16,-7-4 51 0,-3 3-30 0,1 1 1 0,-5-3-161 16,3-4 70-16,0-6 35 0,-1 1-330 15,3-3 178-15,2-8 94 0,0-1-506 16,-1-7 283-16,2 0 100 0</inkml:trace>
  <inkml:trace contextRef="#ctx0" brushRef="#br0" timeOffset="105098.61">10691 8139 1672 0,'9'0'0'0,"3"0"0"0,-1 0 0 0,1 3 0 0,1 1 0 0,-1 2 0 0,4 1 0 0,0 1 150 0,2 0-58 0,-1 1 104 0,1 0-81 0,0 1-33 15,-2-1-135-15,1 0 43 0,0-1 21 0,0-1 1 16,-1-1-420-16,0-6 229 15,0 2 102-15,2-2 55 0,-3 0 27 0,0-2-578 16</inkml:trace>
  <inkml:trace contextRef="#ctx0" brushRef="#br0" timeOffset="105276.64">11056 7709 1457 0,'5'0'0'0,"4"0"0"0,9 0 0 0,-1-5 0 0,1-2 0 0,1 0 0 0,1-1 206 0,3 1-87 0,0 2 13 16,9-3-54-16,-6 0-23 0,3 1 1 16,-3-1-208-16,-1 5 92 0,-2-1 55 0,0 0 15 15,0 2-1-15,-5 0-446 0,-2 2 226 0,-7 0 112 0,0 0-402 16</inkml:trace>
  <inkml:trace contextRef="#ctx0" brushRef="#br0" timeOffset="105456.79">11073 7889 872 0,'-17'12'0'0,"13"-1"0"0,4 2 0 0,0-6 0 0,2-3 0 0,11-1 166 15,8-3-67-15,3 0-33 0,6 0 227 0,2 0-130 16,4 0-57-16,-1-5-103 0,1-2 0 0,-1 0 30 0,-3 1 0 16,-2 0 0-16,-5 2 8 0,-2 1-9 15,-4-1 1-15,-3 2 0 0,-7 0-818 0,1 2 391 16,-6-1 141-16</inkml:trace>
  <inkml:trace contextRef="#ctx0" brushRef="#br0" timeOffset="105664.28">11343 7748 948 0,'-17'-6'0'0,"4"3"0"16,5 0 0-16,1 3 0 0,2 0 0 0,1 0 0 0,4 7 162 0,0 9-65 0,0 9-31 0,2 3 137 0,5 10-89 0,4 1-40 0,-1 4 171 15,1 2-106 1,-2 2-29-16,-2-5-30 0,2 12-9 0,-4-9-38 0,-1 0 0 0,-2 1-60 15,-2-3 29-15,0-8 9 16,0 3 22-16,-8-4-176 0,-5-6 88 0,-2-4 44 0,-2-7-234 16,-1-5 137-16,-3-7 33 15,0-5 39-15,1 0-170 0,-1-7 93 0,3-9 15 0,2-10 25 16,5-2-225-16,1-13 132 0,8-2 67 16</inkml:trace>
  <inkml:trace contextRef="#ctx0" brushRef="#br0" timeOffset="105851.88">11531 7869 1150 0,'26'2'0'0,"4"1"0"0,0 3 0 0,0-3 0 0,0 3 0 0,0 0 0 0,-3 3 170 0,-1 2-68 0,-1 5 134 0,-3-1-198 0,-5-1 3 16,4 6-9-16,-8-4 1 0,-2 5-28 0,-3-2 28 16,-6-1 0-16,-2 2 8 0,0-2-121 15,-10 5 57-15,-10-5 27 0,-1 1-176 0,-4-4 102 0,3-4 60 0,-8 1 5 16,9-7-329-16,0 0 136 15,1-5 92-15,5 0 3 0,4-3-192 16,2-13 134-16</inkml:trace>
  <inkml:trace contextRef="#ctx0" brushRef="#br0" timeOffset="106034.4">11953 7769 1103 0,'4'-10'0'0,"0"7"0"0,-3 0 0 0,1 1 0 0,-2-1 0 0,0 3 0 0,-3 0 54 0,-6 5 0 0,-4 11 156 0,-1 5-88 0,1 5-45 0,0 7 227 15,0 0-140 1,6 3 91-16,-2 0-111 0,9 0-55 0,0-2-29 16,0-1-77-16,3-4 21 0,12 0 0 0,2-1 29 15,3-6-1-15,5-1-328 0,3-3 173 0,4-2-208 16,2-7 182-16,1-2 35 0,1-4-585 0</inkml:trace>
  <inkml:trace contextRef="#ctx0" brushRef="#br0" timeOffset="106213.43">12456 8088 1323 0,'3'0'0'0,"1"2"0"0,3 0 0 0,-3 2 0 0,-1-1 0 0,1 2 0 0,-2 6 0 0,0 0 330 0,-1 5-148 16,2 1-67-16,-3 2-45 0,0 6 0 0,-3-1-101 15,-6 0 32-15,0 2-153 0,0-4 101 0,-3-1 37 0,3-3-484 16,-3-3 264-1,3-4 134-15</inkml:trace>
  <inkml:trace contextRef="#ctx0" brushRef="#br0" timeOffset="106400.93">12615 7790 1875 0,'0'0'0'0,"11"0"0"0,10 4 0 0,-3 1 0 0,1 0 0 0,-2 3 0 0,0 0 0 0,2 1 0 0,5 0 121 0,-3-1-36 0,5 0-33 16,-5-3-19-16,1 3-1 0,-1-1-407 15,0 1 199-15,-5-1 105 0,0-1 45 0,-5 1 24 16,-4 0-584-16,-1-1 277 0</inkml:trace>
  <inkml:trace contextRef="#ctx0" brushRef="#br0" timeOffset="106561.51">13058 7529 1321 0,'0'-8'0'0,"0"7"0"0,0 1 0 0,0 0 0 0,0 12 257 0,0 14-113 0,-4 18-47 0,-11 14 233 0,-5 11-149 0,-8 18-74 16,-1-1-37-16,-3 7 273 0,-1 9-147 16,-9 22-85-16,4 1-40 15,-4 4-256-15,-4 8 108 0,-1 11 56 0,2 7 34 0</inkml:trace>
  <inkml:trace contextRef="#ctx0" brushRef="#br0" timeOffset="107320.77">13745 7435 580 0,'0'-3'0'0,"0"3"0"0,0 0 0 0,2 4 0 0,-2 8 0 0,0 5 258 16,0 7-112-16,-4 7-57 0,-7 5-20 0,-6 10 161 15,-3 1-98-15,-3 3-50 0,-3 8 14 0,3-8-32 16,-1 2 9-16,-2-2-161 0,1 0 61 0,1-3 29 16,1-2 1-16,3-4-290 0,4-7 167 0,0-3 72 15,2-4 19-15,1-8-228 0,2-4 81 16</inkml:trace>
  <inkml:trace contextRef="#ctx0" brushRef="#br0" timeOffset="107502.9">13557 7966 1381 0,'10'4'0'0,"0"3"0"0,-1 6 0 0,-4-2 0 0,0-1 0 15,0 3 0-15,-1 2 0 0,1 6 0 0,1 4 362 0,-1 1-165 0,-1 2-82 0,0 0-41 0,-2 5 51 16,0-2-37-16,0 1-32 0,0 0 0 15,-1-3-264-15,1-7 120 0,0 0 61 16,0-3 38-16,0-2-196 0,0-6 109 0,-2-4 55 16,1-1-509-16,-1-6 264 0,2 0 36 0</inkml:trace>
  <inkml:trace contextRef="#ctx0" brushRef="#br0" timeOffset="107692.85">13927 7666 797 0,'6'-2'0'0,"-2"2"0"0,0 2 0 0,-2 11 0 0,-2-1 0 0,0 4 393 16,0-1-179-16,-6 5-83 0,0-3-53 0,2 1 136 15,-1-1-90-15,1-1-46 0,2-1-75 0,1-2 8 16,1-1 21-16,0-1-340 0,0-5 171 0,0-2 84 16,0-3 44-16,0-1-463 0,0 0 233 0,0-3 115 15,0-10 57-15,0-5-254 0</inkml:trace>
  <inkml:trace contextRef="#ctx0" brushRef="#br0" timeOffset="107956.18">13877 7495 623 0,'0'-19'0'0,"0"0"0"0,0 8 0 0,0 0 0 0,2 1 0 0,13 3 0 0,2 1 241 0,7 1-104 0,4 1-44 16,0 3-34-16,2-2 138 0,2 3-82 0,2 0-14 16,-2 0-34-16,2 0 8 0,-2 0-43 0,-2 0-34 15,-4 0 35-15,-5 3 0 16,2-1 0-16,-7 2-20 0,-2 0-8 0,-3 2 28 0,-4 0-1 15,-1-1 36-15,-2 2-36 0,-2 3 9 16,-2 0-8-16,0 1 133 0,0 2-66 0,0 0-34 16,0 3 110-16,0 2-63 0,-4-2-45 0,2 3 8 15,2 2-22-15,0 0 0 0,0 1-21 0,0 3-64 16,0-1 28-16,0-3 0 0,0 3 35 0,0-1-271 16,2-1 136-16,0 1 76 0,0-3 26 0,-2 1-502 15,0-1 244-15,0-4 71 0,0 1-269 0,0-4 204 16,-6-2 114-16,-2-3-114 0</inkml:trace>
  <inkml:trace contextRef="#ctx0" brushRef="#br0" timeOffset="108152.43">13980 7703 1726 0,'-3'-1'0'0,"3"-2"0"0,0 1 0 0,0 1 0 0,0-1 0 0,3-1 0 0,8 0 0 0,5 1 0 0,4 1 0 0,4-3 207 15,1 2-86-15,1-2 35 0,-1 3-53 0,5-3-39 16,-8 2-1-16,1 0-238 0,-1 0 103 0,-1 0 53 16,-4 2 34-16,-2 0-9 0,-4 0 27 0,-2 0 0 15,-3 0-1-15,0 6-663 0,-4 1 248 0,-2 3 185 16,0-1-271-16</inkml:trace>
  <inkml:trace contextRef="#ctx0" brushRef="#br0" timeOffset="108324.83">13984 7877 845 0,'-7'6'0'0,"5"3"0"0,2-4 0 0,0-3 0 0,3-2 0 0,8 0 171 0,5 0-73 0,2-2 188 15,7-3-127-15,-1-2-63 0,1-1 74 16,-5 2-134-16,5-2-3 0,-1 2-1 0,-3 3 1 0,-1-2-98 16,-3 0 50-16,-4 3 31 0,-1-2-7 15,-1 2-304-15,-2 2 164 0,-2 0 82 0,-4 0-450 16,-1 0 218-16</inkml:trace>
  <inkml:trace contextRef="#ctx0" brushRef="#br0" timeOffset="108663.4">13954 8057 570 0,'-2'11'0'0,"0"0"0"0,0 2 0 0,-1-1 0 0,-1 1 0 0,-2-3 33 0,0 5 78 16,3-3-43-16,-3 1 6 0,2 1-1 15,1-3-40-15,-1-2-65 0,1-3 40 0,0-1-8 16,3-3 33-16,-2 0-80 0,2-2 38 16,0 0-1-16,0-8 45 0,6-7-8 0,9-3-51 0,4-1 21 15,1-2 1-15,6 1 47 0,5-1-9 0,2 4-25 16,3 3 42-16,0 0-5 0,0 4-37 0,-1 4 60 16,-3 3-18-16,-2 3-5 15,-1 0-13-15,-7 0-11 0,-2 6 17 0,0 3-5 16,-8 3 14-16,0 1-17 0,-5 0-58 0,-3 1 28 0,-2 4 0 15,-2-1-65-15,0-1 45 0,-9 1 17 0,-5-1-54 16,-2-4 35-16,-3 2 6 0,-1-5 0 16,-1-1-129-16,-2-3 70 0,0-5 20 0,3 0 22 15,-1 0-8-15,-2-13-142 0,7-8 54 0,-1-5-63 16,2-14 78-16,1-1 39 0,2-9-99 16,-2-14 78-16</inkml:trace>
  <inkml:trace contextRef="#ctx0" brushRef="#br0" timeOffset="108915.53">14069 7527 794 0,'5'-15'0'0,"2"5"0"0,5 9 0 0,-6 1 0 0,-1 19 0 0,-1 10 168 0,-2 15-67 0,-1 4 233 16,-1 7-151-16,0 2-67 0,0 2 157 0,0 0-234 0,0-3-6 0,0-3 0 15,0-5-1-15,0-8 9 0,0-4-40 16,0-1-1-16,0-13 33 16,0-1-136-16,0-3 69 0,0-11 41 0,0-2-177 0,0-1 101 0,0-4 51 0,2 0-125 31,2-12 76-31,2-8 10 0,2-3 26 0,1 5-29 0,-2-1 25 0,3-1-9 15,-1 6 14-15,-2 5 30 0,5-2 8 16,-4 7-43-16,-3 1 2 0,2 0 11 0,-1 3-17 16,0 0 37-16,-4 10 209 0,0 3-96 0,-2 0-56 0,0 0-12 15,0-2-190-15,0 1 77 16,2-2 36-16,-1-6 7 0,7 0-404 0,3-4 195 0,2 0-109 16</inkml:trace>
  <inkml:trace contextRef="#ctx0" brushRef="#br0" timeOffset="109524.8">14598 7547 726 0,'23'-20'0'0,"-1"1"0"0,4 6 0 0,1-2 0 0,-1 2 62 0,-5 5 9 0,4 1-39 0,-7 5 126 16,1 0-64-16,-3 2-30 0,-2 2 0 0,-3 9-23 0,-4 6 66 16,-1 7-37-1,-3 1 30-15,-3 1-34 0,0 4 0 0,0 0 70 0,-5 2-56 0,-1 0-24 16,3 0 1-16,1 1-25 0,2-4 24 0,0-6 8 15,0 1-31-15,4-2-65 16,5-3 32-16,4-1 0 0,-2-2 33 0,5-5-142 16,-3 0 66-16,-2-1 39 0,-1-3-1 0,-1 1-220 15,-2-1 116-15,-1-1-65 0,-2 0 26 0,-2-1 47 16,-2 3 37-16,0 0 64 0,-10-2-33 0,-3 3-8 0,-6-3 8 16,1-5 0-16,-3-1 34 0,0 0-1 15,1 0-32-15,-1-1 82 0,4-7-36 0,0-4-20 16,4 1 113-16,1-2-52 15,3 2-34-15,2 4 0 0,2-3 88 0,-2 2-41 16,3 5-30-16,3-1 46 0,1 2-33 0,-4-1-2 16,2 3 10-16,-1 0 8 0,-1 12-39 0,-2 1 12 15,2 2-1-15,-2 2-14 0,3-2-31 0,1 0 5 16,2-2 34-16,0-3-189 0,0-3 93 0,5-1 33 0,11-6-268 16,4 0 136-16,5-2 77 15,1-13-206-15,2-4 120 0,1-2 74 0,-1-1 32 16,2-4-36-16,-4 1 34 0,0 0 0 15,-5 7 82-15,3-5-20 0,-9 9 1 0,0 0-29 16,-5 7 242-16,-3 0-122 0,-3 5-67 0,-2 0-23 16,-2 0 1-16,0 2 273 0,0 4-139 0,-10 7-25 0,-3 4 118 15,-6 2-90-15,5 0-51 0,-5-2-3 16,2-2-25-16,-2 2 1 0,-2-2-16 0,5-1-3 0,0-5-6 16,5-3 1-16,2-1 25 0,3-1 0 15,2 1-17-15,4-3-8 16,0 0 7-16,4 0-7 0,11 0 0 0,4-3-30 0,1 1 38 15,3-1-8-15,-2 1-1 0,1 0-148 0,1 2 72 16,-2 0 33-16,-1 0 20 0,-1 0-147 0,-3 0 76 16,-6 0 25-16,1 0 24 15,-2 4-387-15,-6 1 158 0,-3 1 109 0,0-1-218 0,-2 1 159 0,-10 0 80 16</inkml:trace>
  <inkml:trace contextRef="#ctx0" brushRef="#br0" timeOffset="109808.47">14522 7804 1015 0,'-7'0'0'0,"7"3"0"0,0 6 0 0,7 2 0 0,2 2 0 0,2 6 178 0,-2 5-73 0,4 7-36 0,0 6 61 16,-6-3-48-16,0 3-17 0,-2 4-11 16,-3 3 0-16,0-3-21 0,-2 1 0 15,0-8 8-15,-6-1-76 0,-3-5 33 16,-1-7 1-16,1-2 34 0,0-4 35 0,3-6 8 0,0-4-44 15,4-2 100-15,-1-2-50 16,3-1-25-16,0 0 29 0,5 0-18 0,14-1-9 0,4-2-26 16,5-2 111-16,4-1-55 0,0 3-28 0,6 1-108 15,-1-2 35-15,-2 2 23 0,6 1-348 16,-4 1 185-16,0 0 90 0,-1-2 55 0,1 0-562 0,-1 0 274 16,0 1 115-16,-2 1 73 0,-2-3 37 15,-8 2-381-15</inkml:trace>
  <inkml:trace contextRef="#ctx0" brushRef="#br0" timeOffset="110007.45">15303 7777 1167 0,'0'-12'0'0,"0"8"0"0,0 0 0 0,0 3 0 0,0 1 0 0,0 0 64 0,-6 7-7 0,2 12-24 16,3 6-1-16,-2 4 1 0,1 4 773 15,0 2-379-15,0 1-201 0,2 1-146 0,0-1-23 0,0 0-1 16,0-2-417-1,0 0 205-15,0-5 91 0,0 1-209 0,0-9 154 0,0 0 76 0,2-4 38 16,2-8 9-16,0-3-684 0,4-6 325 0,-1 0 161 16</inkml:trace>
  <inkml:trace contextRef="#ctx0" brushRef="#br0" timeOffset="110131.11">15485 7493 1524 0,'2'-7'0'0,"7"6"0"0,0 1 0 0,-1 0 0 0,-2 0 0 0,1 0 0 0,0 8 0 0,3 0 0 0,1 3 66 0,0 1-33 0,3-2-502 16,-2 2 228-16,6-1 113 0,0-1-228 15</inkml:trace>
  <inkml:trace contextRef="#ctx0" brushRef="#br0" timeOffset="110388.43">15894 7416 860 0,'0'0'0'0,"0"4"0"0,0 5 0 0,-7-3 0 0,-16 5 0 0,-5 2 0 0,-10 8 246 16,1 5-99-16,-7 2-60 0,-2 0 23 16,0 3-39-16,2-2 1 0,-2 2-40 0,3-5-39 0,2-2 16 15,1-2-1-15,13-12-27 0,4-2 26 0,2-3 0 16,10-2 67-16,3-1-9 0,4-2-32 0,4 0-1 0,2-2-10 16,15-6 9-16,8-3 8 0,3 1 46 15,11-1-27-15,0 2-2 16,5 1-25-16,-1 2 6 0,-4 3 3 0,12-1-128 0,-3 0 59 15,-7 2 36-15,-4 1 1 0,-1-2-256 16,-6 3 135-16,-2 0 46 0,-3 0-340 0,-6 0 176 16,-5 0 100-16,-6 0-89 0,-3 0 86 0,-5 0 54 15,0 0-163-15</inkml:trace>
  <inkml:trace contextRef="#ctx0" brushRef="#br0" timeOffset="110578.92">15655 7303 1304 0,'-7'0'0'0,"1"0"0"0,6 11 0 0,0 4 0 0,0 7 0 0,2 2 0 0,2 5 0 0,3 17 0 0,0 0 441 0,-4 7-195 0,-1 2-111 0,2 1-51 15,-2 1-26-15,-1 0 0 0,1-13 104 16,0 10-69-16,0-8-30 16,-2-11-203-16,0 2 86 0,0-5 43 0,0-5 31 0,-6-2-9 15,1-7 22-15,-1-6-1 0,-2-7-1052 0,3-5 494 16,-3 0 238-16,3-17 132 0,1-7 62 0</inkml:trace>
  <inkml:trace contextRef="#ctx0" brushRef="#br0" timeOffset="110807.72">15620 7743 1297 0,'-6'-10'0'0,"4"6"0"0,-1 3 0 0,-3 1 0 0,-2 0 0 0,-1 7 0 16,0 9 0-16,-3-2 0 0,-1 9 76 0,1-3-22 0,1-3-240 0,2 4 117 0,2-2 47 0,5-7 27 15,2 0 0-15,0-4-410 0,0-3 197 16,4-5 96-16,9 0 52 0,4-3-110 15,3-11 71-15,1 1 35 0,-2 4 64 0,-1 0 0 16,1-1 0-16,-2 4 0 0,0 4 99 0,2 2-62 16,-4 0-34-16,2 0 367 0,-2 8-177 0,0 4-107 15,2-3 225-15,-2 3-140 0,2-3-66 16,0 4-58-16,-1-6-14 0,2 1 0 16,-2-1-326-16,0-3 163 0,-2 0 82 0,-2-4 48 0,-1 2-234 15,-4-2-93-15</inkml:trace>
  <inkml:trace contextRef="#ctx0" brushRef="#br0" timeOffset="111615.07">15729 7977 1032 0,'-15'13'0'0,"5"4"0"0,5 0 0 0,-2 1 0 0,2 0 0 0,1 1 170 0,-1 6-73 0,3-3-32 0,2 2 0 0,-2-3 138 0,2 1-77 16,0 1-50-16,0-3-139 15,0 0 48-15,0-5 24 0,0-4-124 0,0-1 82 0,0-6 29 16,2-1-221-1,4-3 129-15,1 0 65 0,3-3 31 0,-1-11-10 0,0-5-184 16,-1 0 65-16,3-5 55 0,-3 5-15 0,2-4 90 16,1 4-42-16,-2 2 9 0,3-1 193 15,-3 5-96-15,2 1-49 0,-1 5 113 0,-1 1-71 0,0 3-38 16,0 1 237-16,-1 0-123 0,-1 2-41 0,1 0-36 16,-5 6 25-16,-1 6-29 0,-2 6 80 15,0 2-50-15,-7 1-25 0,-6 1 8 16,-4 3 7-16,-1-3-40 0,-5 2-91 0,0-6 46 15,0 0 22-15,-3-3-256 0,6-1 281 0,-5-4-2 0,2-3-73 16,5-1 34-16,1-6 1 0,2 0-1 16,5 0-17-16,1 0 0 0,4 0-14 15,1-8 0-15,4-3-3 0,0-5 28 0,2-1 34 0,11-3-46 16,6-3-18-16,1-1 0 0,10-6 27 0,0-1 0 0,5-2-162 16,0-6 80-16,6-8 37 15,-2-1-56-15,3-3 43 16,-1-6 21-16,-5 2-50 0,8-15 39 0,-9 9 0 0,-1 3 30 0,-2 1 79 15,-8 10-40-15,-4 4-8 0,5-5-30 16,-6 8 238-16,-4 9-120 0,2 4-59 0,-6 4-16 0,1 4 158 16,-5 6 80-16,-1 4-119 15,-3 3-22-15,-1 5 37 0,0-2-56 0,0 3-20 0,-2 8-8 16,0 14-26-16,-4 6-2 0,-9 8-1 0,-2 6 26 16,-2 5 7-16,-5 11-32 0,-1-2 31 15,-2 2-1-15,2-2-30 0,2-9 53 0,0-2-18 16,4-3-9-16,2-6-26 0,4-11-5 15,3-5 5-15,4-9 8 0,0-4-8 0,4-2-1 0,0-4-27 16,0-1 0-16,0-1 28 0,7-13-69 16,7-6 30-16,2 5 0 0,-4 0 39 0,6-1-181 0,-4 5 82 15,1 4 28-15,-1 3-13 0,-2 4 17 0,0 0-1 16,-3 6 6-16,-3 8 22 0,-4 9-38 0,-1 8 32 16,-1-2-37-16,-1 4 315 0,-12 9-126 0,-4-5-69 15,0-2-17-15,-4 6 73 0,2-11-36 16,-3 0-32-16,1-2-121 0,-2-4 45 15,5-9 30-15,-3-1-289 0,2-5 142 0,3-6 74 16,0-3 21-16,2 0-317 0,3-11 139 0,1-7 97 16,2-7 43-16,3-1-55 0,5-4 50 0,0 0 25 15,0 4-9-15,0-6-26 0,5 11 29 0,4 2 1 16,3 6 196-16,1 4-83 0,3 3-49 0,0 5 414 16,9 1-220-16,1 3-112 15,2 12-11-15,10 10 474 0,1 0-244 0,3 4-139 16,8 8-65-16,1 1 77 0,2-1-71 0,-1 1-35 15,-7-6 7-15,4 2-199 0,-2-4 77 0,-2-4 40 16,-3-3-751-16,-3-4 395 0,-4-6 205 0</inkml:trace>
  <inkml:trace contextRef="#ctx0" brushRef="#br0" timeOffset="111755.2">17097 8338 2428 0,'-9'-4'0'0,"9"2"0"0,0 2 0 0,0 0 0 0,0-1 5 16,0-5-16-16,-3-9 1 0,-1-2-447 0,-1-2 212 15</inkml:trace>
  <inkml:trace contextRef="#ctx0" brushRef="#br0" timeOffset="114129.58">6777 6922 940 0,'0'-8'0'0,"-2"3"0"0,1-3 0 0,-3 3 0 0,3-3 0 0,-4 3 0 0,2 1 0 0,-2-2 0 0,4 5 182 0,-3-1-75 0,2 0-37 0,-2-1 8 0,-2 3 7 16,-1 0-26-16,-3 3 31 15,0 6-29-15,-6 8 1 0,0 2-21 0,-4 4 42 16,-4 12-25-16,-4 1 0 0,0 5-25 0,-4 4 31 15,0 2 8-15,1 2-39 0,-1 0 0 0,-1-1 45 16,4 1-23-16,0-3 0 0,5-9 20 0,-2 10-8 16,4-10-35-16,6-5 24 0,0 2-23 0,0-4 0 15,6-6 7-15,1 1-42 0,1-4 35 0,-3-3 0 16,5-2 0-16,-1-4-40 16,2-1 9-16,-1-4 30 0,0 0 1 0,3-1-59 15,-2-3 28-15,-2 2-18 0,2-4-43 0,-1-1 30 16,3 0 22-16,-3 0-72 0,0 0 44 0,2 0 11 15,-1 0 1-15,1 0 6 0,2-1 18 0,0-4-27 16,1-1 24-16,1-3-39 0,0 2-1 0,0-5 2 16,1 1-264-16,6-1-185 0</inkml:trace>
  <inkml:trace contextRef="#ctx0" brushRef="#br0" timeOffset="114410.06">6110 7351 944 0,'0'0'0'0,"-1"3"0"0,1 3 0 0,0 1 0 0,-3 4 111 0,1 2-39 0,2 8 0 0,0 3 154 0,0 5-96 15,0 2-40-15,0 7-33 0,0 3 0 0,0 1 46 16,-5-3-35 0,2-5 0-16,-1 4-27 0,-2-7 26 0,0 0 1 0,4-11-35 15,-2 1 52-15,4-8-25 0,0-1 7 0,0-5-8 16,0-3-26-16,0-2 0 0,0-2 47 15,0 0-24-15,12-2 8 0,6-9-31 0,1-5 25 0,0-2-1 16,2 0-24-16,2 0-1 0,-2 1 9 0,4-4-146 16,-2 2 69-16,2 3 34 15,-1-1-355-15,0 2 174 0,-2 4 97 0,10-3-495 0,-9 5 273 0,4 0 138 16,-1-1 69-16,2-1 34 0,1 0-199 0</inkml:trace>
  <inkml:trace contextRef="#ctx0" brushRef="#br0" timeOffset="114778.4">6977 6663 1032 0,'-3'-18'0'0,"3"2"0"0,0 4 0 0,0-2 0 0,0 2 177 15,0 4-72-15,0 3-36 0,0-1 137 0,0 5-79 0,3-2-51 0,2 3 98 16,4 0-71-16,2 12-35 0,2 7 0 15,-8 5-27-15,-2 12 47 0,-3 4-27 0,0 2-1 16,0 5 19-16,-8-4-23 0,0-6 8 16,-4 4 59-16,3-3-45 0,-3-1-23 0,3-5 0 0,0-4-22 0,1-5 8 15,-2-1-8-15,3-5 0 16,4-3 112-16,-2-5-55 0,0-2-21 0,5-2-8 16,-2-3 36-16,2 1-32 0,0 0 0 0,0-1-51 15,0 3 27-15,8-4-9 0,4 1 1 0,4-2 0 16,0 0 0-16,4 0-1 0,1 0 148 0,-1 0-180 15,1-2 0-15,0-6 0 0,-2 0 0 0,-1 1-169 16,0 2 140-16,1 0 7 0,-1-2-441 0,-4 4 227 16,2-1 87-16,0 2-235 0,-2-2-119 0,0 2 240 15,1-1 115-15,2-5-458 16,-1-3 287-16</inkml:trace>
  <inkml:trace contextRef="#ctx0" brushRef="#br0" timeOffset="114948.95">7365 6841 959 0,'0'-2'0'0,"0"1"0"0,0 1 0 0,0 0 0 0,0 0 0 0,0 0 0 0,0 0 518 0,0 3-243 0,0 9-121 16,0-1-61-16,0 4 437 0,0 2-240 0,2 3-133 15,-1 5 129-15,3-1-127 0,1 1-63 0,-3 1 122 16,-1-2-85-16,1 8 94 0,1-2-227 16,-2-1-218-16,1-3 172 0,0-1 39 15,-1-3 9-15,1-2-595 0,0 1 314 0,1-4 155 16,-1-1 79-16,2-3-903 0</inkml:trace>
  <inkml:trace contextRef="#ctx0" brushRef="#br0" timeOffset="116431.57">11599 9238 1101 0,'2'-4'0'0,"0"-4"0"0,-1 1 0 0,1-2 0 0,0-5 0 0,0 3 0 0,0-3 89 0,-1-6-28 0,1 1 0 0,0-1 32 16,0 1-34-16,0 0-1 0,-2-1-25 0,0 1-21 15,0 0 21-15,0 2 8 16,0 0-8-16,-4 0-43 0,-1 2 21 0,-4 0 1 16,0 2-48-16,-2 2 42 0,0 2-7 0,0 1-10 15,-2 2 0-15,-3 3 4 0,4 0 26 0,-3 3 9 16,0 0-15-16,2 0-12 0,1 0 10 0,1 0 73 15,2 5-34-15,1 0 4 0,-1 3-39 16,1 2 10-16,1 0-9 0,1 3 93 0,0 2-11 0,1 4-21 16,-1 0-9-16,3 5-3 0,-1 1-33 0,2 1 1 15,-1 5 0-15,3-1 48 0,0 6-8 0,0 8-40 16,0-1 0-16,0 2 39 16,0 2-39-16,3 2 8 0,1 2 32 0,3-3-40 15,-2 4 0-15,3-6 0 0,0-5 36 0,-1 7-37 16,1-5 1-16,-3-8-24 0,0 3 1 0,0-2 23 15,-1-4 8-15,-2-1-32 0,-1 0 0 0,-1-4 24 16,0-4-1-16,0-1-86 0,0-5 41 0,-5-1 15 16,-2-7-19-16,-2 1-144 0,2-5 72 15,-2-1 47-15,-1-4-268 0,1 0 147 0,0 0 52 16,0 0-297-16,6 0 187 0,-1-2 94 0,4-5 39 16,0-5-164-16,0-1 110 0,7-4 54 15,9-2 28-15</inkml:trace>
  <inkml:trace contextRef="#ctx0" brushRef="#br0" timeOffset="116745.79">11649 9613 1815 0,'7'-2'0'0,"2"2"0"0,-4 0 0 0,-1 0 0 0,-1 0 0 0,-1 4 0 0,0 7 0 0,0 5 40 0,0 2 355 15,-2 7-340-15,1 1-22 0,-1 0 0 0,0 2 0 16,0-1-5-16,0 5 5 0,-1-4-1 15,-3-2-21-15,0-5-1 0,-1 1 23 0,-1-3 8 16,3-1-44-16,-6-4-1 0,6-3 37 0,-3-1 0 16,3-5 63-16,1 1-24 0,0-4-7 0,0-1-33 0,2-1 136 15,0 0-68-15,0 0-34 0,0 0 9 0,2 0 13 16,5 0-28-16,7 0 1 0,1 0-29 0,2 0 38 16,-1 0 8-16,2 0-45 0,-2 0-50 15,0 0 25-15,-2 0 0 0,2-1 25 0,-5 1-185 16,1 0 88-16,-2 0 49 0,-1 0-445 0,1 0 210 15,-2 0 119-15,-3 0 25 0,1 0-488 16,-1 0 281-16,1 0 140 0,0 0-392 0,0 0 258 16</inkml:trace>
  <inkml:trace contextRef="#ctx0" brushRef="#br0" timeOffset="117073.9">12127 9164 1056 0,'0'-9'0'16,"-2"3"0"-16,0 2 0 0,0 2 0 0,-1-1 0 0,1 1 80 0,2 1 366 0,-1 1-207 0,1 0-104 0,0 1-50 0,0 19 216 0,0 7-125 15,0 5-76 1,1 9 108-16,4 1-88 0,-1 1-43 0,1 2 5 16,-3-8-16-16,2 12-8 0,-3-5-101 0,1-1 38 0,0-2 0 15,0 0 37-15,0-3-253 0,-2 1 122 0,0 1 66 0,0-5-630 16,0-1 632-16,0-6 1 0,-4-7-3 0,2-2-697 16,2-8 663-16,-2-4 0 15,2-1 34-15,0-6-203 0,0 0 94 0,2-8 58 0</inkml:trace>
  <inkml:trace contextRef="#ctx0" brushRef="#br0" timeOffset="117261.04">12339 9388 1560 0,'4'-6'0'15,"1"5"0"-15,-1-1 0 0,1 1 0 0,-1 1 0 0,2 0 306 0,0 0-136 0,3 0-69 0,0 1 452 0,-1 2-252 0,3 5-138 0,0-3-66 0,-1 4 107 16,-1 0-86-16,-2 2-43 0,2 0-294 15,0 0 122-15,-2 3 64 0,0-3 33 0,0 0-252 16,2 0 142-16,-2-1 80 0,2-3 27 0,3-2-697 16,-1-2 300-16,3-3 200 0,2 0-485 15,3-6 318-15</inkml:trace>
  <inkml:trace contextRef="#ctx0" brushRef="#br0" timeOffset="117453.29">12750 9202 1430 0,'0'-6'0'0,"2"4"0"0,0 1 0 0,-2 1 0 0,0 0 0 0,0 0 0 0,0 7 0 0,0 8 497 0,0 6-232 0,-2 1-116 0,-4 8 245 16,-6 10-185-16,0 1-89 0,-5 6-43 0,-4 4 59 0,-3 10-51 15,1-11-18-15,-5 14-2 0,4-6 1 16,-1-3-34-16,4-5-231 0,-1 2 116 0,-2 1 66 0,1-6 21 16,0-4-380-16,7-9 204 0,-1-2 101 0,4-12 51 0,6-5-551 15,0-3 274-15,4-4 132 0,3-8-208 16,0 0 169-16,1-13 87 0</inkml:trace>
  <inkml:trace contextRef="#ctx0" brushRef="#br0" timeOffset="117712.77">12913 9067 1592 0,'2'-19'0'0,"4"6"0"0,2 4 0 0,-3 1 0 0,2 0 0 0,-3 5 0 0,0-1 0 0,2 2 579 0,-1 2-274 16,5 0-135-16,-3 15-70 0,1 6 313 0,1 9-194 0,-3 8-93 16,-1 2-47-16,-1 8 119 0,-2 2-83 15,-2 4 84-15,0 10-199 0,0-1 0 0,0-2 0 0,0 1 0 32,0-7 0-32,0 0 0 0,0-2 0 0,0-9 0 0,0-1-194 0,0-9 129 0,0-2 49 0,-2-8-432 15,0-1 187-15,0-5 127 0,0-8 0 16,0-3-418-16,1-3 260 0,-1-2 121 15,-2-2-224-15,1 0 181 0</inkml:trace>
  <inkml:trace contextRef="#ctx0" brushRef="#br0" timeOffset="118402.13">13638 9463 614 0,'0'-7'0'0,"-3"3"0"0,1-2 0 0,0-1 0 0,0-3 167 15,-2-1-67-15,0 3-34 0,0-1 1 16,-1 0 48-16,1-1-45 0,-1 3 0 0,1-1 42 16,-4 1-40-16,3-1 0 0,-3 2 10 0,1 0-9 15,-3 3-40-15,1-1-1 0,0 3 1 0,-3-2 104 16,-1 3-44-16,-2 0-34 15,-2 15 55-15,2 4-41 0,-2 4 0 0,0 4 71 16,2 6-47-16,0 2-36 0,2-1 28 0,4 0-28 16,1 0 1-16,4-2-30 0,2-5 56 0,2 3-32 0,0-2 0 15,0-8-24-15,6 0 1 0,4-2-37 16,1-3 7-16,0-4 30 16,2-3-107-16,0-5 53 0,3-3 27 0,-2 0-172 0,4-2 101 0,2-12 27 0,-3-5-71 15,2-6 42-15,-2-3 34 0,0-1-187 16,-3-7 92-16,4-8 38 0,-4 1 29 15,0-4 0-15,-3-7 28 0,3-10-124 16,-3 6 53-16,-1-14 41 0,-2 2-108 0,0-1 69 16,-3 2 35-16,-1 4 26 0,-2 17 0 15,-2 11 9-15,0 8 143 0,0 3-72 0,0 11-35 0,-2 4-1 0,0 5 321 16,-1 4-155-16,-3 2-97 0,0 17 308 16,0 12-179-16,1 8-66 0,1 1-43 15,-1 15-34-15,1-1 256 0,2 4-140 0,-1 2-71 0,3 8-35 16,-1-12 163-16,1 15-104 15,0-5-46-15,0-1 96 0,0-11-177 0,0 3 0 16,0-10-225-16,4 7 146 0,2-16 56 0,1 0-467 16,-2-6 262-16,3-8 128 0,0-3 11 0,-3-8-613 15,5-5 335-15,1-4 167 0,0-2-397 16,0 0 275-16,1-14 148 0</inkml:trace>
  <inkml:trace contextRef="#ctx0" brushRef="#br0" timeOffset="118784.1">14046 9337 1270 0,'7'-17'0'0,"1"0"0"0,-4-1 0 0,0-1 0 0,-3 2 0 0,-1 2 0 0,0 2 0 0,0-1 0 0,0 4 0 0,0 2 151 0,-3 2-59 0,-4 0-21 0,-2 3 124 15,-2 1-82-15,0 2 36 0,-4 0-58 16,0 2-30-16,-2 7 195 0,0 4-208 0,-3 3-15 15,2 0 0-15,2 3 33 0,0-4 0 16,4 3-25-16,-2-1-8 0,5 0-1 0,2 1 1 16,1-4 0-16,3 3 0 0,3-2 216 0,0-1-112 0,0 1-52 15,5-3 55-15,10 2-54 0,4 1-26 0,-3-3-5 16,11 0-26-16,-3 1 3 0,3-1 1 16,-3 3-36-16,-2-2 0 0,-3 2 44 0,6 3-9 15,-9 2-122-15,0-2 61 0,-5 3 31 16,-6-1-35-16,-1 3 12 0,-4 2 7 0,0 0 0 15,-4-3 101-15,-12-2-37 0,-5-1-14 0,0-6-26 16,-9 0 47-16,4-5 124 0,-4-5-181 0,2-3-552 16,0 0 517-16,7-1 42 0,-6-14 3 0,9-2-306 15,4 0 141-15,3-4-1521 0,6 1 1609 0,5-2-8 16,0-1 42-16</inkml:trace>
  <inkml:trace contextRef="#ctx0" brushRef="#br0" timeOffset="122279.6">14513 9395 937 0,'0'0'0'0,"0"0"0"0,0 0 0 0,0 0 0 0,2 0 0 0,5 0 0 0,2 0 221 0,2 0-86 0,2 0-55 16,4 2-24-16,4-2 209 0,3 0-117 0,-6 0-57 15,7 0 106-15,-4 4-87 0,1-1-38 0,-3 1-18 16,0 0 0-16,-4 0-22 0,0-1 9 0,0 2-99 16,-1-4 45-16,-4-1 23 0,0 0 0 0,0 0-335 15,-5 0 188-15,-1 0 66 0,-2 0 50 0,-1 0-612 16,-1 6 300-16</inkml:trace>
  <inkml:trace contextRef="#ctx0" brushRef="#br0" timeOffset="122444.34">14609 9695 813 0,'0'5'0'0,"0"-2"0"15,0 1 0-15,2-1 0 0,1-2 0 0,-2-1 431 0,5 0-200 0,1 0-90 0,4 0 120 0,5 0-114 0,-2 0-57 16,4 0-29-16,0 0 156 0,1 0-83 0,2 0-55 16,-1 2-23-16,1-2-325 15,2 0 151-15,-1 0 75 0,0 0-549 0,7 0 304 16,-5 0 155-16</inkml:trace>
  <inkml:trace contextRef="#ctx0" brushRef="#br0" timeOffset="122804.47">15344 9021 1749 0,'0'-2'0'0,"0"1"0"0,0 1 0 0,0 0 0 0,1 1 0 0,1 9 0 0,-2 3 0 0,0 2 0 0,0 8 0 0,0 0 223 0,-2 3-96 0,-5 2 19 16,0 0-57-16,-3 4-20 0,-1 0-8 0,0-2-125 16,-5 1 48-16,2-4 25 0,-2-1 0 0,2-5-6 0,-5 5-8 15,2-7 38-15,2-6 0 0,-2 1-53 0,4-3 26 16,2-4 9-16,2 0 108 0,2-3-48 16,4-2-43-16,1-2 205 0,2 2-103 15,0 2-42-15,3 0-33 0,15-2 111 16,6 2-69-16,2-2-34 0,7-2 0 0,0 0 0 15,1 0-9-15,3 0-26 0,1 0 1 0,-4 0-43 16,-1 0 21-16,-6 0 8 0,5 0-195 0,-8 0 104 0,-1 0 52 16,-1 0-395-16,-3 0 189 0,-3 0 112 0,-4-2 17 15,-3-1-361-15,0 2 212 0,-4-1 107 16,-1-2 53-16,-3 0-157 0,-1-2 109 16,0-3 51-16,0-2 25 0,-1-2-283 0,-11-6 153 15</inkml:trace>
  <inkml:trace contextRef="#ctx0" brushRef="#br0" timeOffset="123004.93">15455 9134 1449 0,'-14'-2'0'0,"5"2"0"0,2 0 0 0,1 0 0 0,3 0 0 0,-4 5 0 0,5 3 0 0,1 4 0 0,1 7 0 0,0 2 199 0,0 8-75 0,0 3-50 0,0 10 230 16,0-2-135-16,1 6-69 0,1 1-33 15,0-6 91-15,-2 13-67 0,0-10-29 16,0 1 0-16,0-9-53 0,0 3 32 0,0-5-8 15,0-2-212-15,0-9 106 0,0 1 53 0,0-5-347 16,0-6 204-16,0-4 38 0,0-3 67 0,0-2-461 16,0-3 243-16,0-1 122 0,0 0 52 0,2 0-275 15</inkml:trace>
  <inkml:trace contextRef="#ctx0" brushRef="#br0" timeOffset="123580.66">16301 9061 915 0,'2'-19'0'0,"6"1"0"0,0-1 0 0,-3-1 0 0,1-7 0 0,-5 6 0 0,3-1 0 0,-2-3 0 0,1-1 74 0,-1 5-1 0,-2-1-40 0,0-1 39 16,0 3 0-16,-2 2-31 0,-7 2-8 0,0 3 22 15,0 3-22-15,-4 3 0 0,0 3 0 0,-3 4 7 16,2 0-7-16,-5 4 60 0,0 13 12 16,0 5-36-16,0 4-1 0,3 2 27 15,-2 7-35-15,6 0 0 0,1 3-28 0,-1 7 135 16,8-2-68-16,1-4-24 0,3 12-9 0,0-2 142 15,0-1-88-15,1 5-44 0,8 10 99 0,2-6-63 16,-1 17-43-16,-2-5-1 0,-1 1-56 0,-1-1-1 16,0-3 22-16,-2-14-155 0,-1 4 74 0,-1-3 40 15,0-6 0-15,0-9-50 0,-2-1 46 0,0-8 30 0,0-5-29 16,-2-5-240-16,-4-7 90 16,-1-4 74-16,-5-4 36 0,1-4-210 0,-1 0 119 15,0 0 54-15,1-8-259 0,3-6 157 16,0-8 79-16,8-1-388 0,0-6 238 0,0-3 114 0</inkml:trace>
  <inkml:trace contextRef="#ctx0" brushRef="#br0" timeOffset="123869.89">16489 9399 1097 0,'12'0'0'0,"-1"0"0"0,1 4 0 0,-3 6 0 0,-2 2 0 0,-3 5 0 0,-2 6 220 0,-2 7-98 0,0 0-44 15,0 2 274-15,0 1-159 0,-9 1-80 0,-1 0-32 16,-1-2 119-16,0 0-83 0,0-6-42 0,1-3-12 16,1-5 0-16,-1 0-22 0,2-7-8 0,3-1 25 15,1-3-26-15,2-3 1 0,0-3 6 16,2-1-6-16,0 3-1 0,0 0 1 0,0 1 62 16,6-2-32-16,6 2 9 0,2-3 76 15,1 3-58-15,4-2-29 0,0 0 1 0,1 0-109 16,1-1 48-16,-2-1-9 0,0 3 41 0,-2-2-174 15,-1 1 87-15,0 0 43 0,-2 0 31 0,2 0-689 16,-3 1 294-16,0-1 176 0,0 0-478 0,1-2 322 16,-5 0 153-16</inkml:trace>
  <inkml:trace contextRef="#ctx0" brushRef="#br0" timeOffset="124012.51">16880 9668 1257 0,'2'-8'0'0,"0"5"0"0,0 1 0 0,1 0 0 0,-1 2 0 0,1 0 0 0,-1 0 263 0,1 7-115 15,1 4-57-15,-2 6 543 0,0 2-292 0,-1 6-159 16,-1 1-75-16,0 0 121 0,0 2-98 0,0-1-49 16,0-6-211-16,-1 1 77 0,-1 1 42 15,2-5 22-15,0-1-720 0</inkml:trace>
  <inkml:trace contextRef="#ctx0" brushRef="#br0" timeOffset="125311.26">17244 8895 1115 0,'0'-3'0'0,"0"1"0"0,0 2 0 15,0 0 0-15,0 4 0 0,-2 12 0 0,2 1 197 0,0 12-87 0,-2 5-38 0,2 2 242 0,0 5-141 16,0 0-70-16,0-6-27 0,0 12-8 0,0-3 71 16,0 0-53-16,0-4-27 0,0 2 0 0,0-7-85 15,0 10 25-15,0-11 0 0,2 2-202 16,0-4 118-16,0-2 58 0,0-9 39 16,0-1-159-16,-2-7 56 0,0-2 57 0,0-5-455 0,0-2 228 15,0-4 106-15,0 0 66 0,0-2-225 0</inkml:trace>
  <inkml:trace contextRef="#ctx0" brushRef="#br0" timeOffset="125501.5">17370 9077 1362 0,'2'0'0'0,"3"0"0"0,1 0 0 0,0 6 0 0,1 3 0 0,2-1 0 0,0 2 243 15,3 1-98-15,1 0-59 0,3 4 158 0,0-2-106 16,1 3-52-16,0-3 166 0,0 2-102 0,-1 0-62 15,2-2-28-15,-1-2-208 0,-2 1 91 0,-3-1 44 16,2-5 32-16,-3 2-498 0,1 0 256 0,-3-4 128 16,0-2-574-16,-3-1 283 0</inkml:trace>
  <inkml:trace contextRef="#ctx0" brushRef="#br0" timeOffset="125729.3">17795 8894 1157 0,'0'-2'0'0,"0"2"0"0,0 0 0 16,-2 8 0-16,-7 9 0 0,-1 5 0 0,-1 4 0 0,1 6 514 0,-5 11-240 0,0 0-121 0,-2 6-52 0,-4 12 335 15,1-3-201-15,-3 2-102 0,2 4 161 0,-1 0-131 16,3-10-57-16,-5 11-40 16,6-16-39-16,0 4 6 0,3-7 0 0,2-13-1 15,4-3 9-15,-3 2-8 0,5-14 0 0,1 2-469 16,3-11 235-16,1-1 117 0,2-4 12 0,-2-3 44 15,2-1-111-15,0 0 66 0,0-1-863 0,2-13 451 16,5-3 218-16,8-5 121 0</inkml:trace>
  <inkml:trace contextRef="#ctx0" brushRef="#br0" timeOffset="125972.96">17947 8824 1380 0,'5'-17'0'0,"-1"10"0"0,1-3 0 0,-3 7 0 0,0-1 0 0,-2 2 0 0,0 2 261 0,0 0-114 16,2 13 397-16,0 10-256 0,0 6-120 0,2 12-71 0,-2 2-33 0,1 3 327 15,1 7-179-15,0 3-90 0,-1-1 107 16,-1-1-37-16,2 3-192 16,-2-2 0-16,-1-1 0 0,4-2 0 0,-3-7 0 0,0 6 0 15,-2-14 0-15,0-3 0 0,0-7 0 16,0-5-541-16,0-8 332 0,0-5 59 0,0-3 82 15,0-5-681-15,0-1 359 0,0 0 178 0,0-7-495 0</inkml:trace>
  <inkml:trace contextRef="#ctx0" brushRef="#br0" timeOffset="126436.89">18536 9238 731 0,'2'-19'0'0,"0"2"0"0,2-4 0 16,-3-2 0-16,-1-1 0 0,0-2 27 0,0 1-27 0,-9 3 0 0,0 3 460 0,-3 3-205 0,-2 0-115 0,-3 9 11 15,-2 3-58 1,-3 4-31-16,-1 0 1 0,0 17 85 0,1 7-62 0,-3 10-26 16,8 0 19-16,1 5-23 0,4 3 0 0,5-5-15 0,-2 12 92 15,7-6-51-15,2 0-24 0,0-9 0 0,0 4 10 16,2-6 9-16,7-2-44 15,3-10-138-15,-2-1 69 0,5-6 35 0,0-5-1 16,-2-6 43-16,5-2-8 0,-4 0-1 0,7-14 1 0,-4-7-390 16,0-4 182-16,-2-4 60 15,4-8-147-15,-2-2 104 0,-1-5 62 0,0-3 32 0,-4-7-124 16,6-10 82-16,-5 0 36 0,0-3 1 16,0-6-102-16,-2-6 70 0,4 1 25 0,-4 5 9 15,1 17 34-15,-1 2-24 0,-5 18 0 0,-1 9 25 0,-3 9 272 16,0 3-131-16,1 5-72 0,-2 9-34 15,-1 1-1-15,0 6-35 0,-1 19-7 0,-8 9 315 16,2 8-142-16,0 6 17 0,1 7 541 16,2 13-330-16,4-16-155 0,-2 19 50 15,2-9-111-15,0 3-57 0,0-6-463 0,0-6 383 0,0 3 8 16,0 1 17-16,0-5-283 0,0 1 141 16,0-4 71-16,0-12 36 0,4-5 7 0,4-6-788 0,1-9 378 15,5-10-280-15</inkml:trace>
  <inkml:trace contextRef="#ctx0" brushRef="#br0" timeOffset="126745.06">19080 9042 1585 0,'10'-34'0'0,"3"-2"0"0,-3 1 0 0,-2-2 0 0,-5 3 0 0,-1 2 36 0,-2 11 5 0,0 1-8 15,0 5 179-15,-9 5-89 0,-8 5-46 16,-3 5-21-16,-5 1 7 0,-1 18-1 0,-6 9 0 0,2 4-29 15,1 2 0-15,3 2 99 0,5-6-41 0,3 2-33 0,6-4 108 16,5-5-67-16,5 1 31 16,2-2-49-16,0-1-15 0,3-2-9 0,15 0 1 15,0-5-25-15,3 1 0 0,3 1-1 0,-1 1-15 16,1 0 16-16,1-1 0 0,-3 5-80 16,-1 0 41-16,-6-1 7 0,2 6 32 0,-10-1-1 15,-1 1 1-15,-4 2 0 0,-2 0-125 16,-8 1 61-16,-9-3-2 0,-5-3 26 0,-2-3-2 15,-5-2 16-15,-1-8-25 0,6-4 21 0,-12-4-20 0,8-2 17 0,0 0-10 16,1-12 10-16,7-2 41 0,7-5-136 16,2-6 53-16</inkml:trace>
  <inkml:trace contextRef="#ctx0" brushRef="#br0" timeOffset="156385.51">19530 9057 1546 0,'0'3'0'0,"0"-3"0"0,0 1 0 0,2-1 0 0,3 2 0 0,5-2 0 0,1 0 0 0,5 0 0 0,-2 0 0 0,2 0 117 0,0-2-43 0,1-2-20 0,-2 1-38 15,-4 1 24-15,2 0-7 0,-2 0 0 0,-1 2-51 16,0 0 26-16,-3 0-1 0,0 0 34 15,1 0-127-15,-2 0 59 0,-3 0 27 0,3 0-114 16,-4 0 41-16,0 0 46 0,-1 2-16 16,1 0-290-16,-2 0 129 0,0 4 88 0,0 1-196 15,0 2 131-15,-3 0 79 0</inkml:trace>
  <inkml:trace contextRef="#ctx0" brushRef="#br0" timeOffset="156570.44">19563 9278 964 0,'-7'1'0'0,"2"5"0"0,5-3 0 0,-2-1 0 0,0 0 0 0,2-2 0 0,0 0 0 0,0 2 335 16,0-1-151-16,7 4-76 0,6-2 120 0,3 0-89 15,2-2-58-15,1 3-24 0,4-2 154 0,-3 2-90 0,1-3-44 16,0 1-25-16,-1 0-19 0,-1 2-1 0,0-2 1 16,-1-1-239-16,-2 2 119 0,-2-2 68 0,2-1 22 15,-3 3-551-15,-2 0 280 16,0 1 74-16</inkml:trace>
  <inkml:trace contextRef="#ctx0" brushRef="#br0" timeOffset="157724.18">20317 8561 833 0,'0'-13'0'0,"0"7"0"0,0-1 0 0,0 4 0 0,0-2 0 0,0 2 0 0,0 1 0 0,0 0 0 0,0 1 69 0,0-1 0 0,0 2 78 0,0 0-57 16,0 0-20-16,0 5-8 0,0 11-29 0,-3 4 0 15,-8 4 0-15,-1 2-1 0,-2 3-16 0,-1 1 17 16,-2 0 0-16,-1 4-1 0,-5 3-48 0,0-3 25 16,5-6 7-16,-5 4-6 0,2 0-2 15,1-4 24-15,3-4-37 0,4-7 12 0,1-4 5 16,5-1 8-16,2-5 45 0,1-1-21 15,4-4-4-15,-2-2-20 0,2 0 85 0,0 0-43 16,9 0-10-16,12 0 0 0,3-4 66 0,6-3-42 16,2-3-13-16,4 0 2 0,2 1-1 15,1 2-31-15,-2-1-22 0,0 2 21 0,-2-1 9 0,-5 2-8 16,2 2-58-16,-3 2 29 0,-4 1 0 0,-4 0 29 16,0 0-181-16,-3 0 84 0,-2 0 31 0,-7 1 27 15,0 2-354-15,-1-1 174 16,-4-1 50-16,-2 1-260 0,-1-2 182 0,-1 0 91 15,0 0-78-15,0-2 84 0,0-7 34 0,-7-11 29 16</inkml:trace>
  <inkml:trace contextRef="#ctx0" brushRef="#br0" timeOffset="157902.79">20404 8593 933 0,'-18'0'0'0,"6"0"0"0,2 6 0 0,2 3 0 0,3 3 0 0,-1 3 0 0,3 4 0 0,0 9 305 0,1 4-137 0,2 1-67 0,0 9-34 15,0-3 191-15,0-1-104 0,0 11-65 0,2-4-31 16,1 0-25-16,2 0-1 0,-1 0-321 0,0-6 170 16,-1 8 71-16,-1-11 41 0,2 2-183 0,-3-3 109 15,1-3 56-15,0-8-45 0,0-3-407 0,1-6 219 16</inkml:trace>
  <inkml:trace contextRef="#ctx0" brushRef="#br0" timeOffset="158339.01">21034 8737 322 0,'9'-27'0'0,"-3"6"0"0,2-3 0 0,-4 1 0 0,-2-1 0 0,-1 1 0 0,-1 3 214 0,0-1-83 16,0 2-53-16,-5 1 83 0,-5 2-64 0,1 2-32 15,-2-1 73-15,-3 7-44 0,0-2-35 0,-2 5 0 16,0 1 41-16,-2 2-34 0,0 2 0 0,3 0-25 16,-3 0 34-16,0 6-21 0,4 5 0 0,-4 8 51 15,4 1-36-15,0 5 8 0,3 2-44 0,1 1 105 16,3 3-52-16,1 3-27 0,3-1 82 16,3 5-59-16,0 4-24 0,0-1 0 0,0 0 43 15,1 2-34-15,1-3 8 0,6 7-42 16,0-3 24-16,-3-1 0 0,3-2-24 0,-3-1-12 15,2-5-3-15,2 3-8 0,0-1 22 0,-2-2-88 16,2 0 45-16,-1-2 22 0,0-1-79 0,-5-1 34 16,1-2 29-16,-2-3-5 0,-2-1-16 0,0-5 7 15,-4 4 3-15,-9-4-6 0,-2-1 78 0,-5-2-32 16,-3-3 0-16,-2 0-26 0,2-4-26 0,-3 2 30 16,8-6 1-16,-3 0-248 0,8-4 119 15,1-1 57-15,5-1-447 0,3 0 246 16,4 0 118-16,0 0 60 0,2 0-420 0,16 0 240 15,-2-5 111-15</inkml:trace>
  <inkml:trace contextRef="#ctx0" brushRef="#br0" timeOffset="158685.79">21215 9143 1280 0,'2'-1'0'0,"-2"-1"0"0,0 2 0 0,0 0 0 0,0 0 0 0,0 0 0 0,0 2 0 0,0 7 0 0,0 4 288 0,0 6-128 0,0 4-55 0,0 1-40 16,-4 3 56-16,0 1-45 0,-2 1-21 0,0 3-59 15,-3 0 8-15,0-3 29 0,-3 1 0 0,1-2-7 16,1-3 7-16,-1-3-1 0,2-3-23 0,0-3 24 16,4-5-1-16,-3 1 1 0,2-6 47 15,3-1-24-15,1-3 1 0,2 0-26 16,-2-2 73-16,2 0-35 0,0 0-1 0,0 0-27 15,0 0 58-15,0 0-34 0,2 0 1 0,7 0-70 16,3 0 37-16,-1 0 8 0,3 0 13 0,0 0-21 16,0 0 0-16,2 0-1 0,-2 0-126 0,2 0 71 15,-1 0 24-15,0 0 0 16,-2 0-384-16,1 0 193 0,-2 0 70 0,-3 0-217 0,1 0-83 16,0 0 194-16,-1 0-108 0,1 0 150 15,-3 0 76-15,4 0 29 0</inkml:trace>
  <inkml:trace contextRef="#ctx0" brushRef="#br0" timeOffset="158887.69">21516 9350 817 0,'0'-2'0'0,"0"2"0"0,0 0 0 0,0 0 0 0,0 4 0 0,0 5 0 0,0 5 470 0,0 1-219 15,0 3-108-15,0 2-48 0,0-2 245 0,0 3-153 16,0-1-78-16,0 1-20 0,1 0-28 15,1-1 8-15,0-1-138 0,0 0 50 0,-2-1 27 16,0-4-1-16,0-2-320 0,0 0 182 0,0-2 77 0,0-3 44 16,0-4-566-16,0-1 232 0,0-2 155 0,0 0 71 15</inkml:trace>
  <inkml:trace contextRef="#ctx0" brushRef="#br0" timeOffset="159138.97">21647 8804 1940 0,'-4'-10'0'0,"4"9"0"0,0-2 0 0,0 3 0 0,0 0 0 0,2 0 0 0,5 0 0 0,2 0 0 0,3 6 144 0,1 8-59 0,4-2 123 16,0 4-88-16,2 0-43 0,-1 2-22 0,-2 0-2 15,3 5-20-15,-5-9 0 0,2 5 0 0,-3 0-178 16,-1-2 90-16,-2 0 51 0,-1 0-340 0,-3-2 189 16,-3 1 65-16,-1-3 56 0,0-5-536 0,1 4 261 15,-1-3 142-15,0-5-245 0</inkml:trace>
  <inkml:trace contextRef="#ctx0" brushRef="#br0" timeOffset="159377.47">22120 8656 857 0,'0'-12'0'0,"0"7"0"0,-2 1 0 0,0 2 0 0,0 0 183 0,0 0-75 0,1 2-29 15,-5 0 244-15,1 10-144 0,-4 12-74 0,-3 6-36 16,-4 12 177-16,-2 5-99 0,-3 5-61 0,-4 11 46 16,4-7-50-16,-4 4-25 15,0-3 1-15,3-4-1 0,-2 1-24 0,-2 3-1 16,1-5 1-16,0 0-33 0,4-4-1 0,5-10 42 15,-1 1-218-15,4-5 105 0,-1-4 52 0,7-9 27 16,0 2-375-16,1-10 143 0,2 0 106 0,3-5-309 16,-1-2 198-16,2-4 98 0,0 0 50 0,0 0-300 0</inkml:trace>
  <inkml:trace contextRef="#ctx0" brushRef="#br0" timeOffset="160010.99">22502 8366 1065 0,'1'-13'0'0,"1"7"0"0,2 2 0 0,1-1 0 0,-1 1 0 0,-2-1 0 0,0 1 108 0,-1 0-42 15,1 3 1-15,0-1 257 0,-2-1-145 0,0 3-73 0,0 0-29 16,0 0 122-16,0 0-84 0,0 0-41 0,0 0-20 16,0 0 11-16,0 10 8 0,0-1-40 0,0 4 84 15,0 0-42-15,0 2-21 0,0 5 0 0,0-4 17 16,0 5-38-16,0 5 0 0,0-2 53 0,0 5-26 16,0 3 0-16,0 4-19 15,0 7 23-15,-2 2 0 0,-1 2-31 0,1 3 0 16,-2 1 42-16,1 2-13 0,1-1-8 0,0-3 19 15,0-2-40-15,2-3 0 0,0-9-1 0,0 1 19 16,0-4-18-16,0-5 133 0,2-4-166 0,2 0 0 16,1-6 0-16,-1-4 0 0,-1-1 0 0,2-3 0 15,-3-6 0-15,0 1 0 0,-1-4 0 0,-1 0-208 16,0 0 179-16,0 0 21 0,0 0 6 0,0 0 7 16,-8-2-19-16,-3-3-15 0,-2-4 23 15,0-1 5-15,-2-1-24 0,-2-3 23 16,0 1-4-16,-2-4 8 0,0 0-158 0,1 2 72 15,-1-2 37-15,2 4-1 0,0-1-111 0,1-1 60 16,-2 3 35-16,6 1 7 0,2 4-1 0,-1 0 25 16,3 2-8-16,0 2 82 0,3 2-37 15,-1-1 1-15,1 2 15 0,1 0-27 0,-1 3-7 0,-2 13-6 16,2-1 137-16,-1 4-49 0,-1 5-39 16,2-1 8-16,1-1 53 0,-2 6-26 0,4-7-27 15,0 3 26-15,2-1-23 0,0-4 13 16,0-1-27-16,2-3-5 0,8 1 2 0,1-5 5 15,3-3-49-15,4-5 21 0,3-1 6 0,4-2 11 16,1 0-278-16,5-2 121 0,-1-5 71 0,0-5 17 16,0 1-569-16,0 2 299 0,0-1 144 0,0 1-543 15</inkml:trace>
  <inkml:trace contextRef="#ctx0" brushRef="#br0" timeOffset="160352.6">23067 8877 1090 0,'3'-24'0'15,"-1"7"0"-15,0 0 0 0,-2 2 0 0,0 0 0 0,0 2 0 0,-9 3 0 0,-2 2 170 0,-5 3-68 0,0 3-35 0,-3 2 0 0,-4 0 180 0,-2 0-111 16,4 9-52-16,-4 5 78 0,4 1-64 0,1 0-33 16,4 3 8-16,2 2 31 15,0-1-36-15,5 1 1 0,4-1 50 0,3-1-43 16,2 1-13-16,0 0-9 0,2-3 40 0,9 0-31 15,3-1 1-15,7 1-31 0,-2-4 30 0,8 4-8 16,-5-3-22-16,2-2-23 0,1 3 23 0,-6-2 8 16,-1 3-8-16,-1 0-53 0,-2 1 27 15,-1-1-1-15,-7 3 27 0,-3-4-78 0,-3 2 34 0,-1 0 6 16,0 0-39-16,-12-1 23 0,-7 0 0 16,1-4 14-16,-7 2 7 0,-2-4-10 15,1-3 15-15,-1-2-17 0,5-2 19 0,0-2-10 16,-1 0 5-16,2 0-147 0,3-2 70 0,2-3 34 15,4-7-460-15,3 5 226 0,4-8 126 0,3 5 57 16,2-3-626-16</inkml:trace>
  <inkml:trace contextRef="#ctx0" brushRef="#br0" timeOffset="180973.63">9700 10657 1010 0,'0'0'0'0,"0"0"0"0,0 0 0 0,0 0 0 0,0 0 0 0,0 0 0 0,0 0 0 0,1 0 0 0,6 8 62 0,-3 1-1 0,3 4 32 16,0 3-35-16,2 2 1 0,-1 4-27 0,2 2 34 16,-3 0-1-16,0-1-24 15,0 9-8-15,2-5 38 0,-4 5 0 0,1 0-38 16,-3 2 0-16,-1 2 37 0,0-2-37 0,0 3 0 15,-2 0-22-15,0-1 22 0,0-2-1 0,0-5-15 16,0 0 16-16,0-8 0 0,-4 0-1 0,0-8 22 16,1-2-21-16,1-5 8 0,0-3-8 0,-2-3 26 15,1 0 0-15,-4 0-26 0,2-11 0 16,1-10-16-16,1-5 15 0,3-4 1 16,-2-4-146-16,2-1 69 0,0-1 34 0,0 0-67 15,2 2 40-15,5 3 25 0,0 0 0 0,3 2 6 16,1 2-11-16,0 5 20 0,5-2-43 0,-2 2 154 15,4 4-65-15,-1 5-25 0,3-4-9 0,-1 6 101 16,6-1-42-16,-4 5-30 0,-1-1 2 0,2 4 0 16,-3 3 1-16,2-1-93 0,-4 2 36 0,-3 0 0 15,-1 0 37-15,1 2-86 0,-5 0 34 16,0 3 5-16,-2-1 16 0,-2 0-15 16,-1-3 0-16,-3-1 1 0,1 2-19 0,-2-2 0 15,0 0 18-15,0 0 13 0,0 0-40 0,0-5-1 16,0-6 30-16,0 3-354 0,0-2 165 0,0 1 86 15,0 2 44-15,0-1-397 0,0 2 212 0,2 3 118 0</inkml:trace>
  <inkml:trace contextRef="#ctx0" brushRef="#br0" timeOffset="181153.56">10314 10729 1444 0,'5'3'0'0,"3"3"0"0,0-2 0 0,-1-3 0 0,-1 2 0 0,1-2 0 0,0 1 0 0,1 0 0 0,2-2 240 0,-1 0-96 0,3 2 100 0,-2-2-106 16,1 0-53-16,1 0-26 0,-3 2-121 16,2-2 56-16,-1 2 15 0,3-1 0 0,-6-1-361 15,3 4 192-15,-2 1 96 0,-1 0 57 0,-2 3-321 16,-3 3 168-16</inkml:trace>
  <inkml:trace contextRef="#ctx0" brushRef="#br0" timeOffset="181329.1">10284 11080 1601 0,'-6'6'0'16,"5"4"0"-16,0-7 0 0,1 2 0 0,0-1 0 0,0-1 0 0,1 4 0 0,9-4 297 0,8 1-136 0,-2 0-65 0,3-3 294 0,1 0-178 0,0 2-90 16,1-1-37-16,-3 0-93 15,-1-2 0-15,-1 0 41 0,-2 2-188 0,-3-2 94 16,-1 0 55-16,-1 2 15 0,-3 0-576 0,-3 1 300 0</inkml:trace>
  <inkml:trace contextRef="#ctx0" brushRef="#br0" timeOffset="182822.45">11295 10883 526 0,'0'0'0'0,"0"0"0"0,0 0 0 0,0 0 0 0,0-3 0 0,0-2 0 0,0-1 0 0,0-1 118 0,0-1-42 0,1 1-22 16,1-2 0-16,-2-1 34 0,0 1-32 16,0-3 0-16,0 3-23 0,0-2 1 0,0 0-1 15,0 0 8-15,0-3-28 0,0 2 20 16,0-1-1-16,-3 0-37 0,-3 1 0 0,0-3 46 0,-2 2-8 15,1-5-54-15,-2 6 26 0,-5-3-18 0,2-3 39 16,-4 2-58-16,-4 1 23 0,1 1-15 0,2 2-31 16,-2 5 29-16,0 2-1 0,1 3 27 15,-1 2-13-15,0 0 8 0,2 0 7 16,-2 11-17-16,5 1 14 0,-4 2-7 0,4 3 5 16,-2 4 47-16,3 2-23 0,0 1-2 0,0 2-21 15,2 5 109-15,-1 0-51 0,3 3-18 0,2 2 0 16,2-1 87-16,2 2-53 0,3-4-6 0,0-3 22 15,0 0-25-15,0-2 0 0,3-3-45 16,4-7 23-16,2 1-8 16,2-4-1-16,1-3-53 0,0-5 27 0,2-1 0 0,2-6 35 0,0 0-117 0,0 0 51 15,3-13 17-15,0-5-149 0,-2-3 74 16,2 0 47-16,-3-6 2 0,0 1-109 16,-1 0 55-16,0-1 35 0,-4 0-23 0,0 8 18 15,-1-4 3-15,-3 4 0 0,-1 2 64 0,-3 6-20 16,-1 3-1-16,0 2-29 0,0 2 141 0,-2 3-65 15,2 1-25-15,-2 0 0 0,0 14 160 0,0 4-90 16,0 6-22-16,0 0 225 0,0 3-116 16,0-1-70-16,1 1 39 0,1-7-43 15,5 3-34-15,0-2 0 0,2-3-26 0,3-2 0 16,1-1 0-16,2-2 8 0,2-3-170 0,0-2 80 16,-1-2 42-16,3-5-1 0,-2 2-339 0,4-3 156 15,0 0 97-15,1 0-406 0,2-4 233 16,1-7 118-16</inkml:trace>
  <inkml:trace contextRef="#ctx0" brushRef="#br0" timeOffset="183353">11762 10417 945 0,'0'-4'0'0,"-2"2"0"0,2-1 0 0,-2 2 0 0,1-1 0 0,-1 1 0 0,-2-1 0 0,1 2 0 0,3-2 288 0,0 2-128 16,0 0-64-16,0 0 90 0,0 0-81 15,0 0-36-15,3 5 0 0,4 1 80 0,4-2-58 16,5 2-21-16,-3-2-8 0,2-1 14 0,1 1-21 15,2 2-1-15,-2-2 18 0,0 0 9 0,0-1-48 16,1 1 0-16,0 0 4 0,4-1-4 0,2-1 0 16,-2-1 4-16,9-1-4 0,1 0 0 0,-1 0-1 15,3 0-17-15,4 0 18 16,-2 0 8-16,8-3-8 0,-4 0 4 0,3-4-4 16,-1 4-1-16,3-1 23 0,-7 3-14 15,10-1-9-15,-3 2 0 0,-3 0-1 0,1 0 2 0,4 0 0 16,-7 0-23-16,10 2-7 0,-4 3 29 0,-1-2 0 15,-1 4-62-15,-1-4 28 0,-1 0 6 0,7 0 18 16,-6-1-54-16,-1-1 23 0,-6-1-1 0,3 0 0 16,-2 0 4-16,-2 0 6 0,-2 0 12 0,-6 0-32 15,-4 0 1-15,1 0 14 16,-6 0 24-16,0 0-16 0,-4 0-2 0,-4 0 2 16,-1-1 17-16,-3-1-16 0,-1-1 2 0,-2 2-2 15,0-3-42-15,0-1 1 0,-2-1 40 0,0-1-111 16,0 1 48-16,0 0 30 0,-8 3-12 15,-3-1-489-15,0 2 249 0,-4 2 125 0,-2 0-544 0,-2 0 339 16</inkml:trace>
  <inkml:trace contextRef="#ctx0" brushRef="#br0" timeOffset="183883.46">11950 10388 418 0,'-13'0'45'0,"1"2"-23"15,1 4 1-15,-1 2 108 0,3 1-48 0,2 1-26 16,0-1 9-16,1 5 125 0,2-6-79 0,2 6-39 15,2-4-1-15,0 2 52 0,0 2-37 0,0 0-31 16,0 3-1-16,0 1 49 0,3 5-35 0,2 2-1 16,-1-1 66-16,1 6-54 0,-1 1-24 0,-1 1 0 15,1-1 15-15,0 3 0 0,-2 2-30 0,-1-2 46 16,2 2-28-16,-1-5 1 0,0 1-28 16,-2 0-1-16,0-6 10 0,0 6-8 0,0-4-1 15,0-5 1-15,0-2 0 0,0-1-1 0,-2-1 3 16,-3-4-2-16,2-5 0 0,-3-2-30 15,1 0-2-15,-1-4-1 0,-1-4 41 0,-5 0-56 16,3 0 22-16,-2-2-12 0,-3-8 30 0,2-4-194 16,-2-5 84-16,-2-5 46 0,0-2 24 0,2-1-209 15,0 3 106-15,1 5 32 0,2 0-46 16,-1 4 53-16,1 4 24 0,4 5 103 16,-1 3-41-16,1 0 0 0,-1 3-47 0,-2 0 69 15,5 10-30-15,-1 5-1 0,1 2-30 0,-1 2 150 16,3 1-52-16,-1 3-38 0,1-2 14 0,2 1-10 15,-1-3 5-15,2 1 3 0,0-3-249 0,0-2 106 16,0 1 51-16,0-5 26 0,2-4-399 0,6-1 187 16,3-2 108-16,0-4-116 0,4 0 107 0,6 0 53 15</inkml:trace>
  <inkml:trace contextRef="#ctx0" brushRef="#br0" timeOffset="184477.93">12431 10905 521 0,'-6'-13'0'0,"0"0"0"0,-1 0 0 0,-2-2 0 0,-1 0 225 0,1-2-97 0,-2 2-47 16,-1 0-25-16,1 0 53 0,2 3-43 0,-3 1 0 15,3 3-33-15,0 3 53 0,-5 1-27 0,5 2 8 16,-2 2-11-16,-3 0-23 0,3 6 0 0,-1 7 33 15,3 3-33-15,-2 4 8 0,0 7-9 0,1-1 35 16,3 2-1-16,0 1-33 0,0 2-1 0,4-5 40 16,1 8-9-16,2-8-30 15,0 1-1-15,0-6 28 0,0 0-27 0,2 0-30 16,8-4-8-16,-1-4 37 0,4-1 1 0,0-5-101 16,0-2 49-16,5-2 34 0,-2-3-21 0,1 0-165 15,0-4 84-15,0-9 49 0,0-2 6 0,-2-3-173 16,2-4 84-16,-4 0 51 0,-2 1 1 0,-3 0-30 0,1 1 31 15,-3-1-8-15,-1 2 50 0,-3 4-7 16,0 6 0-16,-2 1 140 0,0 3-69 0,0 2-44 16,0 2 8-16,-4 1 251 0,-3 4-124 0,0 12-71 15,-1 4-11-15,0 2 232 0,4 2-126 16,3-3-62-16,1 2-18 0,0-1 25 16,0-1-25-16,1-3-8 0,11-2 19 0,1-1-26 15,2-4 1-15,2-3-74 0,0-5 32 0,1-3-9 0,3 0 25 16,-2 0-126-16,0-7 63 0,0-10 31 0,-5-1 9 15,4-4-197-15,-5-2 100 0,0 1 26 16,-4-1 32-16,-3-1-148 0,-3 3 74 0,-1-4 20 0,-2 1 10 16,0 1 17-16,-2 2 0 0,-7-1 18 15,-3 6-3-15,0-2 8 0,-3 6 0 16,-2 1 60-16,-1 5-29 0,2 5-1 0,-5 0-38 16,3 2 111-16,-1 0-48 0,0 7-12 0,2 3-1 15,4 1 5-15,0 3-4 0,4-3-4 0,3 2-74 16,2 0 36-16,4-2 0 0,0 1 39 15,0-3-337-15,12 0 145 0,6-3 79 0,6-2-254 0,3 0 163 16</inkml:trace>
  <inkml:trace contextRef="#ctx0" brushRef="#br0" timeOffset="184799.07">12885 10811 774 0,'8'-10'0'0,"-3"3"0"0,-1-4 0 0,-2-2 0 15,-2 1 0-15,0 3 0 0,0-2 111 0,0 3 209 0,-7 1-275 0,-3 2-12 0,0 2 0 16,-2 1 51-16,-4 2-26 0,0 2 9 0,-5 12 63 16,0 3-48-1,1 2-25-15,-1 3 0 0,0 1 109 16,6-1-58-16,-2 4-42 0,10-8 0 0,3 3 68 0,4-1-51 16,0-4-25-16,4 0 17 0,8-3-43 0,8-2 1 0,1-2 0 15,3 1-31-15,-6-3 8 0,5 1 23 0,-5 1 0 0,0-1 0 16,-1-1-1-16,-6 3 1 15,-4-3-239-15,-1 2 113 0,-3 1 45 0,0-1 34 0,-3 2-54 16,-4 1 36-16,-9-1 2 0,-6-2-54 16,-3 2 33-16,-1-1-1 0,-3-3 25 0,-1 1-411 15,4-2 392-15,-4-2 13 0,4-4-144 16,0 0 71-16,5 0 37 0,5 0 0 0,4-10-301 16,7-5 173-16,2-6 81 0</inkml:trace>
  <inkml:trace contextRef="#ctx0" brushRef="#br0" timeOffset="185458.84">12964 10732 1538 0,'15'-3'0'0,"0"-1"0"0,0 2 0 0,-3 0 0 0,0 0 0 0,0 1 0 0,1 1 235 0,0 0-101 0,0 0-51 0,0 7 60 16,-1 4-47-16,-1 2-35 0,-2 5-1 0,-1 0-53 0,-2 2 0 15,-4 7 26-15,-2-5-118 0,0 7 55 16,0-4 32-16,-11 4-1 0,-1-4-85 0,-5-1 59 15,0-5 36-15,-8 1-7 0,4-3-3 16,-2-2-15-16,4-4 0 0,-2 1-9 0,2-5 253 0,4 2-117 16,4-6-52-16,2 1 228 0,2-3-129 0,4-1-61 15,1 0-25-15,2 0 10 16,0 0-26-16,5 0 1 0,11 0-26 0,5 0-102 16,-1 0 60-16,8-3 16 0,-1-5 1 0,1 1-269 0,0-1 147 15,0-2 74-15,-5-1 44 0,7 0-454 0,-4-2 219 16,-2-2 54-16,-1-2-103 0,-2 0 123 15,-4 0 55-15,2-7 38 0,-5 1-1 0,-4 0 0 16,-2 2 32-16,-3 1 88 0,-3 2-40 0,-2 6 277 16,0 0-162-16,0 2-81 0,0 4 713 15,-6 2-745-15,-3 4 0 0,-3 0 33 0,3 0 301 16,-3 16-307-16,2 2-11 0,2 1 8 16,-1 7 34-16,5 1-21 0,0 1 0 0,2 0 3 15,2 2-24-15,0-6 8 0,0 7-9 0,4-5-85 16,8-4 42-16,-1-3 23 0,2-1-1 0,2-2-107 15,2-5 60-15,-2-2 35 0,2-3-289 16,-2-6 298-16,2 0 6 0,-2 0-26 0,0-2-98 16,0-9 44-16,0-4 26 0,0-6-22 0,-4 5 12 15,2-4-24-15,-2-5 43 0,-1 2-10 0,-2 0-19 16,-3-1 0-16,-1 0 28 0,-3 1-15 16,-1-4 15-16,0-1-1 0,-1 0 0 15,-10 2 38-15,-1-1-38 0,1 7-8 0,-4-5 8 0,2 8 104 16,-2 4-52-16,-2 2-21 0,-2 5 0 0,0 5 74 15,0 1-34-15,1 0-27 0,1 7 178 16,0 6-84-16,2 2-51 0,4 3-3 0,1 0 104 0,4-1-64 16,6 2-31-16,0-2-2 0,0 0 13 0,4-2 8 15,10-3-64-15,0 2 18 0,4-3-1 16,2 1 1-16,1-5 0 0,1-2-143 0,1 1 67 16,-1-4 38-16,1 0-164 0,-2-2 95 15,-1 0 30-15,-1 0-549 0,0 0 271 16,-2-4 145-16,2-3 73 0,-1-1 35 0,1 2-531 0</inkml:trace>
  <inkml:trace contextRef="#ctx0" brushRef="#br0" timeOffset="185618.67">13982 11028 1816 0,'0'0'0'16,"0"0"0"-16,0 0 0 0,0 0 0 0,0-3 0 0,0 2 0 0,0-2 0 0,0 2 0 0,0-5 470 0,0 0-223 0,0 3-107 0,0-3-650 16,0 3 271-16</inkml:trace>
  <inkml:trace contextRef="#ctx0" brushRef="#br0" timeOffset="192531.84">16683 10426 1013 0,'-2'-3'0'0,"1"-1"0"0,-1 0 0 0,-1 2 0 0,1-3 0 0,-1 2 0 0,3 2 0 0,-2-1 0 0,2 2 81 0,-2 0-24 0,2-2 0 0,0 2 39 16,0 0-23-16,0 0-9 15,0 0-20-15,0 0-11 0,0 0-1 0,-2 0 1 0,-2 0 8 16,-1 11-8-16,0 3 0 0,-4 1-14 15,2-1 14-15,2 3 0 0,-3 2 8 0,3 2-9 16,-2-1 1-16,0 2-1 0,3-1 10 0,1 2-10 16,-1-1 7-16,1 5 11 0,1-2-17 15,2 0 0-15,0-2-1 0,0 0-6 0,0 0 7 0,0 3 0 16,0-6-24-16,3 3 24 0,5-3 0 0,-1 1-21 16,2 0 19-16,-1-2 1 15,3-1-3-15,-2-1-33 0,1-2-2 0,1-1 41 0,-2-3-32 16,3-2-5-16,-3-1-4 0,0-3 28 15,2-1-6-15,-2-2 10 0,3-2-37 0,-2 0 0 0,1 0 21 16,0 0 24-16,1-8-22 0,1-5 6 0,-1 0-8 16,-1-4-22-16,0 0-1 0,2-5 25 0,-2 1-1 15,-2 0-25-15,3-5-3 0,-5 2 27 0,3-2-2 16,-5-1-93-16,1-1 40 0,-2-2 23 0,0 1-13 16,-2-6-49-16,-2 3 29 0,0-3 21 0,0 6-46 15,0 3 25-15,0-5 10 0,-6 9 55 0,-4-1-4 16,-1 6-31-16,0-1-5 15,-3 3 30-15,0 2 6 0,-2 1-29 0,0 3 9 16,-1 2 54-16,-2 3-22 0,-1 0-3 0,0 2 10 16,-1 2 0-16,0 0-21 0,0 0-46 0,1 8 42 15,-1 1-5-15,0 5 8 0,4-2 14 0,2 4-20 16,2 1 0-16,1-1-3 0,5 1 43 0,1 0 0 16,6 0-40-16,0 1 0 0,0-2 129 0,2-2-54 15,5 2-30-15,7-3 75 16,1-2-49-16,2 1-12 0,1-5 3 0,3 0 12 0,0-1-32 15,-1-2-1-15,1 0-62 0,-2-4 28 16,0 0 0-16,-2 0 29 0,-3 0-161 0,2 0 68 16,-5 0 40-16,3 0 8 0,-7 0-141 0,2 0 62 15,-4 0 47-15,-1 0-416 0,1 0 214 0,-4 0 106 16,-1 0-340-16,0 0 223 0,0 4 104 0</inkml:trace>
  <inkml:trace contextRef="#ctx0" brushRef="#br0" timeOffset="192950.28">16305 10546 768 0,'-2'-11'0'0,"2"5"0"0,-2 3 0 0,1 0 0 0,-3 0 0 0,2 0 0 0,-2 1 0 0,1 0 0 0,-1 0 181 0,-1 2-66 0,0 0-45 16,0 0 14-16,-3 4-26 0,1 5 0 0,-3 2-3 15,3 3-14-15,-4 0-8 0,2 2 0 0,-5-1-36 0,3 3 0 16,-3-1 36-16,2-2 7 0,-4 2-64 0,2-4 28 16,-4 0 0-16,4-3 28 0,0-3-26 0,1-1 7 15,2-1-14-15,-1-1 74 0,3 0-13 0,2-2-40 16,3-1-10-16,0 2 170 0,4-3-73 15,0 1-38-15,0 3 59 0,0 0-48 16,4 4-23-16,9-3 8 0,0 1 52 0,4-1-43 16,2 1-20-16,0-2 0 0,0 2 9 0,-1-4 7 15,1 1-37-15,-1 1-41 0,-2 0 0 0,1-1 41 16,-4 1-91-16,-1-1 53 0,1 1 15 0,-4 1 0 16,-2-1-333-16,1-1 168 0,-2 1 60 0,-3 0 50 15,1-1-456-15,-2-1 234 16,0 2 117-16,-2 0 59 0,0 0-353 0</inkml:trace>
  <inkml:trace contextRef="#ctx0" brushRef="#br0" timeOffset="193149.75">16000 10979 689 0,'-5'3'0'0,"5"1"0"0,0 0 0 0,0-2 0 0,0-1 0 0,0 2 0 0,7-2 460 0,2-1-213 0,3 4-99 0,4-2-62 15,0 0 260-15,3 0-157 0,1 1-78 0,-2-1-39 16,1 0 28-16,-1 2-37 0,0-2-1 0,-4-1-212 16,2 3 92-16,-4-1 45 0,0 0-366 0,-3-1 202 15,0 2 105-15,0-4 52 0,-4 2-289 0,1-2 155 16,-5 0-9-16</inkml:trace>
  <inkml:trace contextRef="#ctx0" brushRef="#br0" timeOffset="193600.62">15533 10708 781 0,'-13'0'0'0,"1"5"0"0,0 5 0 0,3 1 0 0,1 1 0 0,-2 2 0 0,3 4 0 0,3 2 218 0,1 1-84 0,1 6-55 0,2-4-23 15,0 2 78-15,0-1-51 0,2-1-25 0,3-2 8 16,6 1 112-16,-1-3-72 0,3-1-37 0,1-2 99 16,2-4-67-16,3 1-26 0,-1-5 16 0,3 0-2 15,6-5-28-15,-1-3 0 0,1 0-10 16,-6 0-10-16,8-1-8 0,-5-6 0 15,-4-5-26-15,-2-1 26 0,-1-2 0 0,-2-2-64 16,-3-2 27-16,-5 1 1 0,-2-3 36 0,-3-2-174 16,0-1 83-16,-2 4 24 0,-2-9-165 0,-9 3 86 15,-4-3 54-15,-2 2 4 0,-2 2-79 0,0 6 34 16,-5 1 38-16,5 6-9 0,-4 3 93 16,1 5-28-16,0 2 0 0,1 2-34 0,1 0 59 0,1 10-26 15,1 1 1-15,4 2 61 0,3 1-41 0,-1 2-13 16,6 1-128-16,1 0 60 15,3 1 24-15,2 1 20 0,0 1-349 0,2-2 162 16,11 2 93-16</inkml:trace>
  <inkml:trace contextRef="#ctx0" brushRef="#br0" timeOffset="194133.8">17483 10394 635 0,'-7'-6'0'0,"4"5"0"0,-1 1 0 0,1 0 0 15,-1 0 0-15,-3 0 151 0,-2 0-60 0,0 7-29 0,2 3 28 0,0 1-20 0,-3-1-9 16,1 3 14-16,0-1-22 15,-3 4 1-15,1-2-21 0,-4 4-27 0,-2 2-7 16,-4-3 33-16,1 4 1 0,-3-3-8 0,0 2 8 16,5-2 8-16,-3-2 38 0,2-1-23 0,3-4 1 15,5-7-25-15,2 5 147 0,4-5-65 0,3-2-45 16,0-2 52-16,0 0-44 0,2 1-22 0,0 1 0 16,2-2 25-16,11 5-8 0,4 0-40 15,0 0 1-15,4 1 69 0,0 0-35 16,0-1 9-16,6 5-43 0,-8-5-37 0,2 4 0 15,-1-2 37-15,1 3 0 0,-2-1-135 0,-2 1 64 16,0 1 35-16,-3 1-167 0,-3-3 71 0,3 2 57 16,-7-3-554-16,2 3 285 0,-2-1 139 0,-3-1 69 15</inkml:trace>
  <inkml:trace contextRef="#ctx0" brushRef="#br0" timeOffset="194336.99">17127 10907 1725 0,'-1'0'0'0,"-3"1"0"0,4 5 0 0,0-5 0 0,0 1 0 0,0-2 0 0,0 0 0 15,2 1 0-15,7-1 181 0,5 5-73 0,2-3-30 0,5 4 381 0,-2 0-212 16,5 1-108-16,-1 1-53 0,1 2 27 0,-6-1-33 16,5-1-7-16,-2 1-317 0,2 0 139 15,-3-1 69-15,5 1 34 0,-4-5-518 0,5-1 273 16,-2-3 108-16,2 0-595 0,1 0 351 15</inkml:trace>
  <inkml:trace contextRef="#ctx0" brushRef="#br0" timeOffset="194539.04">17678 10635 1226 0,'0'-10'0'0,"2"7"0"0,5 0 0 0,7 3 0 0,2-1 0 0,0-5 0 0,0 2 0 0,3 1 397 0,6-3-181 15,1 1-92-15,-4 3 233 0,10-4-165 0,-4 4-81 16,0 0-57-16,-3 0-1 0,-2 2-20 0,-1 0 8 16,-1 0-219-16,-4 0 105 0,-1 0 54 0,2 0 25 15,-6 0-126-15,0 0 84 0,-3 0 31 0,-1 0-1 16,-3 0-508-16,-3 0 175 0,0 0 154 0,-2 0-292 16</inkml:trace>
  <inkml:trace contextRef="#ctx0" brushRef="#br0" timeOffset="194850.97">17926 10612 819 0,'-9'7'0'0,"3"5"0"0,-2 1 0 0,1-2 0 0,-2 2 0 0,-3 2 138 15,-3 3-44-15,0 4-34 0,0-3 144 0,-2 1-86 16,0-2-43-16,-2 3-20 0,3-3-36 0,-3 5-7 16,-2-7 21-16,6-3 0 0,-4 0-30 0,4-1 0 15,2-7 38-15,2 2 20 0,2-1 0 0,3-3-28 16,2-3 77-16,2 1-38 15,2-1 7-15,0 0-46 0,0 0 81 0,0 0-41 16,10 0 0-16,4 0-40 0,4 0 109 0,4 0-59 16,4 0-25-16,1 0 20 0,3 0-22 15,-2 0-1-15,2 0-14 0,2 0 39 0,-2 0-24 0,0-1 1 16,-2 1-21-16,-1-2-3 0,-6 1 8 0,4 1-8 16,-6 0-108-16,-1 0 53 0,0 0 28 15,-4 0 0-15,-5 0-277 0,2 0 141 16,-6 0 48-16,1 0-442 0,0 0 239 0,-4 0 126 15,0 0 56-15,-1 1-180 0,-1-1 126 0,0 0 62 16,0 0-343-16</inkml:trace>
  <inkml:trace contextRef="#ctx0" brushRef="#br0" timeOffset="195040.96">18005 10704 825 0,'-6'-6'0'0,"0"5"0"0,4 0 0 0,-1-2 0 0,1 3 0 0,0 0 0 0,-2 10 391 0,4 5-180 0,-1 3-89 0,-1 6-44 15,-2-1 377-15,2 9-215 0,-2-1-104 0,2-1-51 16,2 2 140-16,-2 1-96 0,0-1-40 0,1 0-87 16,1-2 31-16,0 0 0 0,0 1-255 0,0-2 127 15,0-5 72-15,0 1 24 0,0-3-453 0,0-1 243 16,0-3 50-16,0-6 87 0,0-2-482 0,-2-3 261 16,0-5 130-16</inkml:trace>
  <inkml:trace contextRef="#ctx0" brushRef="#br0" timeOffset="195301.27">17573 10107 1197 0,'-8'-11'0'0,"8"9"0"0,0 0 0 0,0 0 0 0,6-2 0 0,5 0 0 0,4 3 0 0,4-2 227 0,4 3-89 15,5 0-56-15,4 0 151 0,9 0-99 0,-2 0-51 16,3 0 1-16,-6 0-17 0,3 0-9 0,-2-3-25 16,-3 1-76-16,-2 0 38 0,-4 2 0 0,-3-2 46 15,-3 2-163-15,-1 0 78 0,-6 0 38 0,-4-1-370 16,-1 1 193-16,-5 0 49 0,-3 0 64 0,0 0-355 16,-2 0 197-16,-4 0 97 0</inkml:trace>
  <inkml:trace contextRef="#ctx0" brushRef="#br0" timeOffset="195473.71">17781 10053 581 0,'-4'5'0'0,"2"5"0"0,2 3 0 0,0 2 0 0,-1 0 164 0,1 3-66 16,-2 7-32-16,0-3 7 0,0 7 284 0,0-1-162 16,1-3-82-16,-1 4-39 0,0 2 151 0,0-7-88 15,-3 6-56-15,4-4-163 0,-1-5 57 16,-2 0 29-16,2-4-361 15,1-5 191-15,1-2 99 0,0-4 50 0,0-5-235 0,0-1 83 16</inkml:trace>
  <inkml:trace contextRef="#ctx0" brushRef="#br0" timeOffset="195627.3">17857 10143 1121 0,'1'0'0'0,"3"3"0"0,0 7 0 0,-1-1 0 0,-1 1 0 0,2 3 0 0,0 2 0 0,-2 1 187 0,0 5-82 15,2 3-36-15,-3-1 228 0,1 3-132 0,0 1-66 16,0-3-127-16,-2 8 27 0,2-3-1 0,-2 0 35 16,0 5-456-16,0 2 227 0,2 3 123 0</inkml:trace>
  <inkml:trace contextRef="#ctx0" brushRef="#br0" timeOffset="195833.74">18457 11165 2081 0,'-5'-3'0'0,"3"3"0"0,2 0 0 0,0 0 0 0,0 0 0 0,0 0 0 0,0 0 187 0,0 0-81 0,0 0 204 16,0 0-139-16,0 0-69 0,-4 0-35 0,2 0-615 0,2-1 286 15</inkml:trace>
  <inkml:trace contextRef="#ctx0" brushRef="#br0" timeOffset="-189799.49">10466 12036 981 0,'0'0'0'0,"0"0"0"0,0 0 0 0,0-3 0 0,0-4 0 0,-2 0 0 0,0-4 110 0,2-1-38 16,0-1-1-16,-1 0-21 0,1-2-17 0,-2 0 0 16,0 0-49-16,-1 0 25 0,0-2 8 0,-1 4 16 15,-2-2-27-15,1-1 0 0,0 4 27 0,-4 1 0 16,4-1-30-16,-2-1-7 16,-2 4 7-16,0-1 21 0,2 3 12 0,-2-1-15 15,0 5-3-15,-3-1 9 0,3 2-8 16,-2 0 1-16,-3 2 8 0,3 0 35 0,-2 0-29 15,-2 6-10-15,-1 5 18 0,4 2-17 0,-4 4 3 0,4 0-2 16,-1 4 31-16,1 3-7 0,3-2-20 0,3 3-1 16,1 3 87-16,0 0-42 0,5 4-12 0,0 4 6 15,0 5 0-15,0-2-36 16,0 5 46-16,3-1-22 0,1-3 7 0,3 11-30 16,0-3 33-16,-1-1-33 0,2 0-1 0,-1 0 1 15,-1-8-30-15,1 10 30 0,0-8 0 0,0-5 0 16,0 1-51-16,-2 0 26 0,-3 0 7 0,0-2-53 15,-2 1 26-15,0 0 0 0,0-2-1 0,-4-1-1 16,-7-1 20-16,-2 0 9 0,-4-1-63 0,0-2 28 16,-1-1-14-16,-1-1 39 0,1-6-88 0,-2 0 40 15,5-7 14-15,-2 0-1 0,2-6-121 16,2-2 67-16,3-4 20 0,1 0-192 16,2-2 112-16,3 0 55 0,2 0-101 15,2-4 78-15,0-9 32 0,9-5 8 0,9-3-353 16,4-4 197-16</inkml:trace>
  <inkml:trace contextRef="#ctx0" brushRef="#br0" timeOffset="-189491.78">10431 12554 1503 0,'5'-1'0'0,"2"1"0"0,-1 0 0 0,-3 1 0 0,-1 10 0 0,-2 4 0 0,0 5 0 0,0 0 0 0,0 6 209 0,0 0-88 16,0 2 45-16,0-6-59 0,0 9-41 0,0-2 0 15,0 0-55-15,0-1 1 0,0 0 21 0,0-5 8 16,-5 5-72-16,-1-7 31 0,-1 2 1 0,2-5 32 16,-4-2-2-16,4-5 10 0,1-1-8 0,1-2 114 15,-1-3-57-15,2 0-28 16,2-3 104-16,0-1-58 0,0 4-42 0,0-2 0 16,2 3 16-16,9-3-25 0,3 0 0 0,0 4-16 15,5-6 92-15,-1 4-51 0,3-4-24 0,0 2-57 16,-1-1-1-16,1-1 41 0,-1 0-8 0,-4 2-260 15,1-1 130-15,0-1 65 0,-4 4 32 0,0-4-577 16,1 5 283-16,-5-3 97 0,0 0-150 0,1 0 157 16,-1-1 79-16,0-2 31 0,0 0-420 0</inkml:trace>
  <inkml:trace contextRef="#ctx0" brushRef="#br0" timeOffset="-189325.23">10821 12864 1644 0,'0'-2'0'0,"0"2"0"0,0 0 0 0,0 0 0 0,0 2 0 16,0 7 0-16,0 4 0 0,1 2 0 0,1 4 307 0,1 2-137 0,1 5 258 0,-3-5-189 0,1 8-108 0,0-1-48 15,0-2-93-15,-2 3 22 16,0-4 0-16,2-2 29 0,0 1-209 0,1-1 101 16,3-3 50-16,2 0 24 0,-1-1-658 0</inkml:trace>
  <inkml:trace contextRef="#ctx0" brushRef="#br0" timeOffset="-188043.12">11178 12207 761 0,'0'0'0'0,"-2"0"0"0,2 0 0 0,0 0 0 0,0 0 0 0,0 0 201 0,0 2-88 0,2 7-40 0,7 2-1 16,1 4 76-16,1 0-57 0,2 4-21 0,4 3-9 16,-4-3 1-16,0 4 0 0,2-3-29 15,-1 3 32-15,-3-4-24 0,0 2-8 16,2-2-64-16,-2 3 32 0,-2-3 1 0,3 0 30 16,-3-3-179-16,-2-1 85 0,2-2 30 0,-4-2 29 15,1-5-315-15,-1 0 154 0,-1-2 47 0,2-4 52 16,-2 0-157-16,1-4 94 0</inkml:trace>
  <inkml:trace contextRef="#ctx0" brushRef="#br0" timeOffset="-187801.77">11532 12057 917 0,'3'0'0'0,"-1"0"0"0,0 0 0 0,-2 0 0 0,0 2 0 0,0 5 0 0,-7 6 361 0,0 4-163 16,-2 5-83-16,-2 4-41 0,-1 5 229 0,-2 5-127 15,-2 6-76-15,0 6 79 0,-2 2-74 16,2 10-36-16,-1 0 1 0,4-9-13 0,-3 7-24 16,5 1 0-16,0-1-44 0,2-2 22 15,-2-3 1-15,2-9 28 0,0 4-220 0,4-14 106 16,-2-1 54-16,1-5 26 0,3-7-357 0,0-6 176 16,1-6 42-16,2-2-242 0,0-4 171 15,0-3 86-15,0 0 42 0,10-5-122 0,4-13 86 0,4 2 40 16</inkml:trace>
  <inkml:trace contextRef="#ctx0" brushRef="#br0" timeOffset="-187268.15">11923 12490 710 0,'0'-11'0'0,"0"3"0"0,0 1 0 0,0-4 0 0,-5-3 0 0,-2 0 191 0,1-1-79 0,-2-2-40 0,2 1 123 15,1-2-86-15,0-1-38 0,-3 0-9 0,2 0 0 16,-1 1-21-16,1 0-8 0,-1 4-41 0,-1 1 0 16,2 6 41-16,-1-1 0 0,-2 3-39 0,-1 4 15 15,-1 1 0-15,0 0-2 16,-3 15 1-16,1 5 24 0,0 5-8 0,0 7 39 16,0 9 0-16,0 1-39 0,2 1 48 0,2 0-23 15,4-7 8-15,-1 5-16 0,6-6 86 0,0-1-47 16,0-6-23-16,2-8-1 0,10 0 2 0,-1-3-25 15,4-6 0-15,0-4-63 0,0-1 31 16,0-6 1-16,0 0 39 0,0 0-113 0,0-9 52 0,2-10 16 16,-2-5-165-16,-2-5 81 0,0-4 50 15,-1-8 2-15,-1-3-83 0,-2-4 34 16,-2-5 36-16,2-11-11 0,-4 6-133 0,0-15 85 16,3 3 37-16,-2 0-88 0,0 4 64 15,-3 12 30-15,-1-2 65 0,0 9-33 0,-2 12 0 16,0 3 0-16,0 11 86 0,0 4-43 0,0 6-30 15,-4 5 9-15,1 5 243 0,-3 1-105 0,2 0-74 16,-2 14 5-16,1 12 240 0,-1 10-104 0,3 6-82 16,-3 4 40-16,0 5 14 0,4 6-67 0,-2 0 24 15,1-3-32-15,1 6-29 0,2-4 0 16,0 1-83-16,0-2 27 0,0-1 8 16,0-1 18-16,0-2-88 0,0-4 44 0,2-2 23 15,1-4-1-15,3-6-273 0,0-4 111 0,0-8 82 16,1-1-369-16,0-5 204 0,-1-6 96 0,0-3 46 15,3-4-269-15,0-4 164 0,3 0 83 0,3-13-229 16,0-8 155-16</inkml:trace>
  <inkml:trace contextRef="#ctx0" brushRef="#br0" timeOffset="-186902.13">12425 12246 666 0,'17'-28'0'0,"-3"3"0"0,-3 7 0 0,-4-4 0 0,-4 1 0 0,-1 3 0 0,-2 2 114 0,0 1-41 15,0 3 0-15,-5 1 103 0,-4 4-71 16,-5 1-28-16,-1 3 56 0,0 3-50 0,-1 0-25 16,-7 0 0-16,2 13 21 15,3-1-15-15,-7 9-8 0,4 0-24 0,1 0 91 16,3 1-45-16,4 1 18 0,1-4-24 0,5 1-7 0,1 1-33 16,6-3 1-16,0 1 78 0,0 1-39 15,0 0 19-15,9 1-33 0,5-1 0 0,1 1-25 16,2-3 0-16,-1 2 5 0,2-4 3 0,0 5-8 15,1-3 0-15,-3 1-43 0,2 2 22 0,-6-4-1 0,2 1-37 16,-1 3 23-16,-3-2 1 16,-3 0-16-16,-3 0 22 0,0-1-20 0,-4-1 41 15,0-1-61-15,0 1 23 0,-8-3-15 16,-4-3 36-16,-2-1-44 0,-5-1 40 0,0-3-9 16,-3-4 6-16,-5 0-136 0,7-2 64 0,-3 0 29 15,2 0-281-15,5-4 145 0,1-6 73 0,4-3-108 16,2 0 90-16,6-1 45 0,3-4 15 0,0 1-266 15,2-5 149-15,13 0 73 0,1-1 38 0</inkml:trace>
  <inkml:trace contextRef="#ctx0" brushRef="#br0" timeOffset="-186708.64">12782 12193 995 0,'9'0'0'0,"5"0"0"0,-5 0 0 0,0 3 0 0,-1-2 0 0,1 0 0 0,-2 4 386 0,2-3-177 15,3 0-88-15,3 0 204 0,2 0-138 0,0-2-81 16,4 0-37-16,0 0 18 0,0 0-27 0,2 0 0 16,0 0-156-16,3 0 60 0,-3 0 35 15,-1 0 0-15,-1 0-297 0,0 0 166 16,-3 0 90-16,0 1 33 0,-7 5-642 0,-1 2 315 16</inkml:trace>
  <inkml:trace contextRef="#ctx0" brushRef="#br0" timeOffset="-186552.84">12904 12492 854 0,'0'6'0'0,"0"0"0"0,11-1 0 0,-1-3 0 0,3 2 489 0,0-3-228 0,2-1-114 16,2 2 178-16,3-2-150 0,7 0-71 0,-5 0-36 16,-2 0 121-16,5 0-78 0,-2 0-31 0,0 0-8 15,-1 0-462-15,0 0 211 0,5 0 107 0</inkml:trace>
  <inkml:trace contextRef="#ctx0" brushRef="#br0" timeOffset="-184403.37">14125 11940 904 0,'0'0'0'0,"0"-4"0"0,0 0 0 15,0-2 0-15,0-1 0 0,0 0 0 0,0-1 0 0,0-2 73 0,0 3-9 0,0-2-31 0,0 2 53 0,0-3-26 16,0 1 0-16,0 1 14 0,0-1-41 0,0 0 0 16,0-1 0-16,0 0-25 0,0 1 0 15,0 0 33-15,0-1-8 0,0 1-39 0,0 0 1 16,0-1 37-16,-2 1-39 0,1 1 13 0,-6 1-7 16,3-1 12-16,1 0 9 0,-1 3-10 15,-1-2 10-15,-1 1 26 0,2 0-28 0,-2 2-5 16,1-2 4-16,-1 5 36 0,1-3 0 0,-2 2-25 15,0-1 17-15,3 1 3 0,-3-1-24 0,2 3 27 16,-1 0 0-16,2 0-12 0,-2 0-10 0,1 0 6 0,1 0-2 16,-1 0 2-16,1 0-4 0,-1 0 11 0,0 0-31 15,-1 7 22 1,1-2-28-16,0 4 0 0,1 0 32 0,-4 1-5 16,2 4-4-16,3-1-1 0,-3 3 1 0,1 2 40 15,1 0 6-15,0 3-46 0,0 1 1 0,2 4-1 0,0-1 34 16,2 0 3-16,0-5-25 0,0 5-1 0,0 3 53 15,0-4-30-15,0 3 22 0,0-1-26 0,0 0 8 16,2 4-33-16,0-2 34 16,0 1 0-16,2-1-34 0,0 1 30 15,0 1-22-15,-3 1-8 0,3 1-1 0,0 2 1 16,-3-3-31-16,3 3 31 0,0-1-9 0,0 2 9 0,-2-2 0 16,2 2-1-16,-1 0-20 0,1-1 0 0,-2 0 185 15,1 0-197-15,-1-1 0 0,0 0 0 16,0-1 0-16,-2 0 0 0,0-1 0 0,0 1 0 15,0 2 0-15,0 0 0 0,0-2 0 0,0 0 0 16,-6-1 0-16,1 1 0 0,0-4 0 0,-3-1 0 16,2-4 0-16,-1-1 0 15,-1-5 0-15,1 0 0 0,-1-4 0 0,1-5 0 16,-6-1 0-16,1-4 0 0,-1-3-290 0,-2 0 207 16,-2 0 29-16,0-2 21 0,1-10-272 0,-2-8 131 15,5 4 62-15,-2-6-108 0,4-2 93 0,2 2 47 0,1 3 24 16,2-4-364-16,4 1 185 0,2 4 106 0,0 1 47 15,0 4-470-15</inkml:trace>
  <inkml:trace contextRef="#ctx0" brushRef="#br0" timeOffset="-182966.99">14393 12843 730 0,'0'0'0'0,"0"-2"0"0,-2 0 0 0,0 1 0 0,1-2 0 0,-1 2 0 0,2-1 0 0,-2 0 0 0,0 1 71 0,2-1 1 15,0 0-39-15,-2 0 44 0,0 2-22 0,2-2 8 0,-1-1-30 16,-1 3 23-16,2-1 0 0,-2 1-23 0,0-2 0 16,2 2 67-16,-2 0-37 0,1 0-1 0,-2 0 28 15,1 0-29-15,-2 0 0 0,-1 3 9 16,-1 11-8-16,1 1-30 0,-1 7 1 15,0 1 47-15,1 3-23 0,-1 4 7 0,3-1-31 0,1 1 33 16,2-2-33-16,0-2 0 0,0-3 0 16,0-1 42-16,5-1-8 0,2-4-34 15,5-2-9-15,1-5 9 0,3 0 0 0,0-6-50 16,1 0 20-16,1-4 1 0,3 0 29 0,0-8-126 16,-1-6 53-16,-2-3 39 0,0-8-3 0,-4 2-129 15,-3-6 60-15,-4 1 39 0,-3 2 1 0,-2-5-28 16,-2 0 9-16,0 6 0 0,0-4 1 0,-10 5 1 15,-1 5 2-15,-4 0 76 0,0 5-26 0,-4 3-4 16,1 3-24-16,-3 2 83 0,2 3-40 16,-1 3-7-16,1 0 0 0,4 0-77 15,3 3 27-15,5 3 1 0,1-3 38 0,5-1-159 16,1-2 72-16,0 0 32 0,9 0-439 0</inkml:trace>
  <inkml:trace contextRef="#ctx0" brushRef="#br0" timeOffset="-182718.64">14421 11876 915 0,'-9'-10'0'0,"4"8"0"0,5-1 0 0,0 1 0 0,0 2 0 0,0 0 0 0,3 0 343 0,10 0-154 0,4 0-79 0,8 0 225 15,3 0-142-15,1-2-85 0,2 0-33 0,3 1-20 0,0 1-1 16,-2 0-22-16,-6 0-247 0,6 0 119 0,-5 0 65 16,-7 0 31-16,1 0-165 15,-3 0 99-15,-5 0 58 0,-3 0-540 0,-3 1 266 16,-3 5 83-16</inkml:trace>
  <inkml:trace contextRef="#ctx0" brushRef="#br0" timeOffset="-182422.55">14619 11912 1104 0,'-4'11'0'0,"-2"2"0"0,1 4 0 0,-5-2 0 0,1 2 0 0,-3 0 0 0,0 4 0 0,-4 0 0 16,2 1 76-16,-4-1-22 0,0 1-12 0,-1-2-9 0,4-2 8 16,-7 4-8-16,4-9 0 0,0 2-33 0,1-3 33 15,4-3 26-15,3-5 9 0,1 0-35 0,5-1 0 16,1-3 106-16,1 0-53 0,2 0-27 0,0 0 8 0,5 0 49 15,10 0-42-15,8 0-21 16,-1 0 1-16,7 0 74 0,1 0-39 0,2 0-32 16,-1-1 19-16,1-1-21 0,-2-2-1 15,1 0-21-15,-7 2-23 0,3 0-9 0,-6 2 32 0,0-2-218 16,-1 2 108-16,-6 0 55 0,-1 0 36 0,-3 0-492 16,-1 0 236-16,-5 0 81 0,-1 0 70 15,-1 0-354-15,0 0 198 0,-2 0-153 16,0 0 183-16</inkml:trace>
  <inkml:trace contextRef="#ctx0" brushRef="#br0" timeOffset="-182241.2">14639 11959 877 0,'0'0'0'0,"0"0"0"0,0 7 0 0,0 5 0 0,-2-3 0 0,2 6 0 0,-2 4 268 0,1 3-121 16,1 4-57-16,0 3-29 0,0 1 360 0,0-1-195 15,0 5-88-15,1-1-56 0,1 0 151 0,0 1-100 16,0 0-50-16,3-2-176 0,-4-6 72 15,1 6 22-15,0-6-344 0,-2-5 187 16,0-3 95-16,0-4 46 0,0-3-203 0,0-5 55 16,0-5 86-16,0-1-72 0,0 0-317 0,0-14 209 15</inkml:trace>
  <inkml:trace contextRef="#ctx0" brushRef="#br0" timeOffset="-182005.83">14365 11258 812 0,'-11'-7'0'0,"7"4"0"0,1 2 0 0,3 0 0 0,-2 1 368 0,2 0-168 0,0 0-83 0,2 0-43 16,8 0 99-16,11 1-63 0,8-1-42 0,3 0 191 16,9 0-113-16,-2 0-57 0,1-5-28 0,-6-5 3 15,3 1-8-15,-3 0-24 0,-1 0-40 0,-4 4-84 16,-7-1 62-16,3 3 40 0,-9 1-382 15,0-1 202-15,-7 3 102 0,0 0-1 0,-5 0-246 16,-1 7 86-16,-3 0 104 0,0 3 27 16</inkml:trace>
  <inkml:trace contextRef="#ctx0" brushRef="#br0" timeOffset="-181833.44">14555 11225 873 0,'-4'9'0'0,"2"5"0"0,0 2 0 0,2 1 0 0,-2-2 0 0,2 4 0 0,-2 1 199 0,1 7-83 16,-1-7-34-16,0 10-28 0,0-3-1 16,0 1-20-16,-1-1 0 0,3 0 158 0,-2-4-71 15,2 7-48-15,0-5 1 0,0-1-195 0,0-3 77 16,0 1 47-16,0-6-8 0,0-7 39 0,0-4 0 16</inkml:trace>
  <inkml:trace contextRef="#ctx0" brushRef="#br0" timeOffset="-181665.27">14664 11254 701 0,'3'-1'0'0,"1"1"0"0,1 0 0 0,-2 7 0 0,-1 6 0 0,-2 4 431 0,0 4-204 0,0 5-96 0,0 1-50 16,0 1 241-16,0 3-144 0,0 1-65 0,0 6-44 15,0-1-1-15,0 1-35 0,0-1-359 0,0-1 180 16,0-1 97-16,0 3 37 0</inkml:trace>
  <inkml:trace contextRef="#ctx0" brushRef="#br0" timeOffset="-175478.34">15727 12346 223 0,'0'0'0'0,"0"0"0"0,0 0 0 0,0 0 0 0,0 0 0 0,0 0 0 0,0 0 162 0,0 0-64 0,0-3-33 0,0 0 52 16,0-2-46-16,0-1 0 0,0-2-9 16,2 2-29-16,0-3-1 0,0 3 9 0,-2-4-6 15,0 0-3-15,2-1 1 16,-2-1 0-16,0 1 7 0,0 0 1 0,0-2-9 15,0 2 1-15,0-3-31 0,-2 3 31 0,-2 0 8 0,-1-2-50 16,-2-1 41-16,2 2-6 0,-3 2 5 16,3-2-29-16,-2 2 6 0,-2-2 14 0,0 3-28 15,2-1 28-15,-1 1 2 0,-1 2-6 0,1 1 27 16,-1-1-27-16,-2 1 4 0,3 1-4 0,-3 1 43 16,1 1-37-16,1 0 5 0,0 1-4 0,-3 0-1 0,3 0 3 15,0 2-11-15,-1 0 10 16,1 0 5-16,2 0-4 0,-4 0-28 0,1 0 26 15,-1 8-1-15,2-1-1 0,-3 4-35 0,1 0 32 16,-1 2 2-16,1 3-5 0,0-1-9 0,1 2 9 16,1 1 7-16,0 3 24 0,0 3-29 0,2-1-1 15,2 2 40-15,-1-2-37 0,3 2 4 0,-1 5-3 16,4-2 24-16,0-1 1 0,0 1-23 0,0-4 5 16,0-1-6-16,0 0 6 0,2-3-3 15,5-1 5-15,0-3-30 0,2 1 28 16,0-3 5-16,-2-4-34 0,2-1-1 15,-1-2 23-15,3-1 1 0,-3-2-26 0,2-3 5 16,-1-1 13-16,0 0-35 0,2 0-3 0,1-1 38 0,-1-9-6 16,2-5-22-16,0-6-7 0,1 0 30 0,-2-1-4 15,1-4-36-15,-1 0 14 0,-1-2-7 0,0 0-62 16,-1-1 41-16,-1 1 13 0,0 3 1 16,-1-3-22-16,-2 5 10 0,-1 2 3 0,-1 0 59 15,0 4-41-15,-3 5 3 0,1 3-9 16,-2 2 91-16,0 2-38 0,0 2 0 0,0 2-36 15,0 1 137-15,0 0-58 0,0 0-22 0,0 0 24 16,0 0-18-16,0 3 0 0,0 8-6 0,0 2 5 16,0 0 5-16,0 3-8 0,-2 1 24 0,2 0-1 15,0 1-39-15,0 1 8 16,0 1 3-16,0-3-11 0,0 4 0 0,0 0 0 0,2 2-25 0,0-1 9 16,3 0 16-16,-2 2-35 0,1-7 0 0,0 4 35 15,1-4-4-15,0-2-78 0,1-2 27 16,2-2 22-16,-1-1-86 15,-1-4 49-15,1-1 14 0,1 1 2 0,0-4-146 0,1-2 80 16,-2 0 28-16,5 0 24 0,-3 0-290 0,0-4 138 16,5-3 81-16,-1-2-407 0,0-3 240 15,4 3 120-15,0-1 60 0,-1-1-214 0</inkml:trace>
  <inkml:trace contextRef="#ctx0" brushRef="#br0" timeOffset="-174861.67">16181 11728 769 0,'-9'-6'0'0,"2"2"0"0,1 3 0 0,3-1 0 0,-2 1 0 0,1-3 0 0,3 3 0 0,-1-1 0 0,0 0 257 0,2 2-116 0,0 0-54 0,0 0 124 0,0 0-89 0,0 0-44 15,0 0-15-15,0 0 47 0,2 0-39 16,5 0 0-16,1 0 15 0,0 0-27 15,1 0 9-15,1 0-35 0,1 0 63 0,-1 0-31 16,2 0-1-16,-1 0-31 0,0 0 64 0,3 0-36 16,-1 0 0-16,0 0-29 0,0 0 27 0,3 0 0 15,-2 0-19-15,2 0-13 0,2 0 5 16,1 0 1-16,4 0-15 0,-3 0 15 0,3 0 8 16,5 0-8-16,-3 0-39 0,3 0 0 15,2 0 39-15,2 0-1 0,0 0 5 0,3 0-18 16,1 0 9-16,1-2-13 0,7-2 11 0,-3 1-3 15,0-1 9-15,14-2-42 0,-4 2 35 0,0-5-1 16,4 4-33-16,3-2 33 0,0 3 5 0,8-2-2 16,-6-1-41-16,-9 4-5 0,9 0 39 0,4 1-13 15,-12 0-19-15,1 0-12 0,-2 0 37 0,-6 2 28 16,-8 0-30-16,1 0-2 0,-2 0 44 0,-6 0-4 16,-2 0-35-16,-6 0 1 0,-1 0 28 15,-2-1 3-15,-4 1-24 0,0-3 3 16,-6 2-11-16,0-1 14 0,-1-1-6 0,-2 2 12 15,-2-1-45-15,-3-1-3 0,1-1 36 0,0-1-129 16,-2 2 61-16,0-1 24 0,0 0 3 0,0 1-426 16,-5-2 213-16,-5 4 85 0,-1-1-605 0,0 2 360 15,-5 0 171-15</inkml:trace>
  <inkml:trace contextRef="#ctx0" brushRef="#br0" timeOffset="-174225.5">16167 11809 863 0,'-8'-6'0'0,"3"4"0"0,-2-2 0 0,2 3 0 0,1-3 0 0,1 0 0 0,-1 2 0 0,2 0 0 0,0 0 84 0,2 0-17 0,-1 2 137 0,1 0-86 16,0 0-42-16,0 0-22 15,0 0 20-15,0 2 7 0,0 9-48 0,0 1 0 16,1 3 101-16,3 0-51 0,0 5-25 0,1 1 8 15,1 7 10-15,-1-2-22 0,0 5 0 0,0 2 1 16,-3 3-1-16,2 1-13 0,-3 10-8 16,1-5 39-16,0 5 0 0,0 2-39 0,1 0-37 0,1 1 8 15,1-1 29-15,0-5 0 0,-1-8-67 16,1 0 33-16,1-2 1 0,-3-7 41 0,1 3-42 0,1-8 0 16,-4-1 10-16,1-2 18 0,-2-3-22 15,0 0 18-15,0-3 15 0,0-5-21 16,-3 4-6-16,-6-6 5 0,2 0-21 0,-4-2 26 15,-1-4 3-15,1 0-5 0,-1 0-105 0,-4-2 50 16,3-11 24-16,-2-3 3 0,-2-3-180 0,4-8 93 16,-2-2 33-16,1-1-129 0,2-4 66 15,0 1 53-15,-1 2-11 0,2 3 26 0,1 9 0 16,1 1 25-16,2 5 51 0,0 1-22 16,0 4 1-16,2 5-30 0,1 2 147 0,0 1-74 15,1 0-44-15,-1 3 7 0,0 10 130 0,3 4-73 16,-2 5-11-16,1 1 18 0,0 0-15 0,0 3-2 15,1-5-68-15,-1 3 35 0,2 1 21 0,-2-4-18 16,2-1-212-16,0-3 100 0,0-2 41 0,0-5 29 16,0 0-341-16,0-2 169 0,0-3 53 0,2-3 58 15,5-2-256-15,3 0 154 0,3 0 75 0</inkml:trace>
  <inkml:trace contextRef="#ctx0" brushRef="#br0" timeOffset="-173485.12">16673 12257 780 0,'0'-8'0'0,"0"5"0"0,0-3 0 0,0-1 0 0,0-2 0 0,0-1 0 0,0-3 0 0,0 3 93 0,-2-3-34 15,2 0 0-15,0 2-27 0,-3-2 25 0,-1 1 0 16,0 3-16-16,-1-2-9 0,-2 1-29 0,-2 1 0 16,0 2 30-16,-2-1-30 0,0 2 8 0,0 3 21 15,-3 1-33-15,1-1 34 0,2 3 0 16,-2 0-25-16,0 0 64 0,-1 6-52 0,1 9 5 16,-2 2-8-16,2 4 34 0,4 0 9 15,-5 7-35-15,5 0 88 0,2 3-40 0,0-2 0 16,2 4-41-16,3-2 85 0,2 1-47 15,0-2 0-15,0-2-37 0,0 0 36 0,2-1 1 0,6-6-29 16,0 1-38-16,-1-2 1 0,2-1 29 0,-1-5 0 16,1-3-35-16,-3-2 8 0,3-3 27 0,-1-3 0 15,1-3-113-15,0 0 41 0,1 0 33 16,3-11-86-16,1-7-23 0,-3-3 41 0,1-4-91 16,2-3 65-16,-3 0 42 0,0-2-3 15,3-2-61-15,-3 4 41 0,-1 1 24 0,-3 6 0 16,2 1 45-16,-3 2-28 0,-1 6 7 0,0 2 0 15,-4 3 90-15,1 5-45 0,0 1-22 0,-2-2 163 16,0 3-85-16,0 0-31 0,0 8 124 0,0 7-69 16,0 3-45-16,0 2 4 0,0 5 95 0,0-1-48 15,0 2-34-15,0-6-6 0,0 4 30 0,0-2-20 16,2-4-8-16,3 0-27 0,4-4 20 0,2 0-20 16,-2-3-1-16,0-4 3 15,3 1-3-15,-3-2 1 0,0-5-58 0,3 1 29 16,-3-2-1-16,0 0 38 0,0 0-160 0,-1-6 71 15,-1-5 36-15,1-4 4 0,-3-2-142 0,0-1 67 16,0-6 25-16,-1 1-37 0,-2-3 42 0,0 1 0 16,-2-3 1-16,0 6-69 0,0-9 45 0,0 5 22 15,-6 5 13-15,-1 1 8 0,-3 2 0 0,-1 4-8 16,-1 2 71-16,-1 5-31 0,0 3-1 16,0 2-31-16,-2 0 124 0,2 2-64 15,-2 0-11-15,1 4 32 0,0 5-18 0,0 3 0 16,3-1-5-16,0 1-5 0,3 1 21 0,1 0-37 15,1-3-134-15,4 0 65 0,2 2 34 0,0 1 1 16,0-4-267-16,4-1 138 0,10-1 53 0,0-1 39 16,5-1-283-16,8-2 163 0,-3-2 77 0,2-1 39 15</inkml:trace>
  <inkml:trace contextRef="#ctx0" brushRef="#br0" timeOffset="-173135.04">17141 12175 683 0,'9'-13'0'0,"-1"-1"0"0,-3 1 0 0,-1 0 0 0,-3 0 0 0,2 2 0 16,-3 1 0-16,0 1 95 0,0 1-23 0,-4 3-8 0,-4 0 76 0,-3 4-54 15,0 1-26-15,-2 0-1 0,-2 1 58 0,0 9-47 16,-4 6 0-16,0-2 57 0,0 5-47 0,1 0-23 16,3-1 7-16,-2 7 88 0,5-9-59 0,5 4-31 15,5-3 65-15,2 0-47 16,0 0-16-16,2-2-7 0,7-2 79 0,5 0-51 15,0-2-26-15,4 0 0 0,-2 0 32 0,3 1-33 16,-2-1 0-16,-2 0-51 0,0 1 0 0,0-1 26 16,-2 3 8-16,-3-3-80 0,-3 2 36 0,-1 0 0 15,-3 0-9-15,-1 0 23 0,-2 2 7 0,0 0 15 16,-7-2-117-16,-4 2 50 0,-5-2 7 16,0-1-1-16,-3-3-40 0,0-1 34 15,-1-3 5-15,-3-1-116 0,0-4 60 0,0 0 36 16,4 0 5-16,0 0-270 0,2-2 141 0,4-5 70 15,4-8-104-15,3 0 88 0,6-4 34 0,0-5 31 16,6-3-309-16,8 1 165 0,5-4 82 0</inkml:trace>
  <inkml:trace contextRef="#ctx0" brushRef="#br0" timeOffset="-172361.2">17276 12098 1149 0,'7'0'0'0,"1"0"0"0,2 0 0 0,1 0 0 0,-1-4 0 0,2-3 0 16,-1-3 0-16,3 2 0 0,-1 0 326 0,-1 4-147 0,2-2-73 0,-1 4 90 0,-1 0-74 16,0 2-48-16,2 0-1 15,-5 0-64-15,2 6 24 0,-4 2 0 0,2 4-55 16,-4 3 23-16,-3 1 0 0,0 2 32 0,0 1-87 16,-2 0 43-16,0 1 30 15,-6 5-78-15,-8-4 30 0,2 0 27 0,-3 1-53 16,-4-1 31-16,2-5 4 0,-5 5-1 0,1-5 15 0,0-2 4 15,-1-1-8-15,3-4 76 0,0 1-32 16,1-3-1-16,2 1-29 0,3-2 128 0,4-1-57 0,1 1-32 16,3-2-1-16,3 0 79 0,2 1-40 0,0 0-27 15,0 3 0-15,3-1 17 0,11 1 7 0,2-1-45 0,2-1-40 32,2-2 0-32,6-3 39 0,-1-1-74 0,-2 0 45 15,5 0-8-15,-2-3-227 0,-2-7 126 0,2 0 52 0,-1-4 33 0,-2 1-260 16,0-3 134-16,0 0 47 0,-4 0 38 15,1-4-5-15,-2 1-106 0,-3 3 63 16,0-2 42-16,-4-1 0 0,1 0 9 0,-3 0 0 16,-2 2 26-16,1 0-8 0,-4 8 41 0,0-3 0 0,-3 3-32 0,1 3 158 15,0 1-79-15,0 3-48 0,-2 0 257 16,0 0-117-16,0 2-77 0,0 0 193 0,0 0-91 16,0 0-71-16,0 9-27 15,0 2-1-15,-4 7 18 0,2-1-24 0,1 3 7 0,1 3-12 16,0 2 0-16,0 0-21 0,0-4 26 15,0 5 1-15,0-5-19 0,1 3 19 16,7 1-27-16,-1-7-1 0,3 1-38 0,3-2 0 16,-1-2 47-16,2-4-8 0,1-1-67 0,0-3 34 15,0-3-2-15,2-2 35 0,-2-2-121 0,0 0 51 0,0-4 22 0,0-9 0 16,0-2-40-16,0-5 31 16,-4 0 4-1,5-6-1-15,-7 2-104 0,0-4 57 0,-1 1 14 0,-4-3 1 0,-1 4-40 0,-1-6 37 16,-2 2 2-16,0 2 1 0,0-2-10 15,-9 0 1-15,-3 2 21 16,1 1-5-16,-4 3 13 0,4 6 0 0,-5 0 0 0,0 6 34 16,1 0-9-16,-2 5 113 0,0 1-63 0,2 4-35 15,-2 2-8-15,1 0 155 0,-2 0-76 0,4 8-41 0,-4 1 90 16,4 5-59-16,-2 7-17 0,2 0 0 16,2-2 10-16,-1 5-8 0,8-6-11 15,-1 3-9-15,2-1-55 0,4-1 27 0,0-1 9 16,0-3 18-16,6-1 1 0,5-5-37 0,2 0 11 15,2-1 0-15,2-5-156 0,0 2 80 0,2-5 29 16,-1 0-294-16,1 0 150 0,2 0 83 0,-1-3 13 0,1 1-466 16,0-4 261-16,-1 2 130 0</inkml:trace>
  <inkml:trace contextRef="#ctx0" brushRef="#br0" timeOffset="-171931.47">18639 12088 829 0,'-5'-5'0'0,"1"-3"0"0,2 0 0 0,1 0 0 0,-1-4 0 0,0-3 0 0,0 2 0 0,0-2 0 0,-2 2 138 0,2 0-52 15,-4 1-19-15,1-1 3 0,-2 4-1 16,-1-1-36-16,-5 5 0 0,0-1-13 0,-4 4 21 15,-3 0-8-15,-3 2 0 0,0 0 0 0,-2 7-1 16,-1 7 1-16,6-1 8 0,-8 4 32 0,5-2-1 16,6 0-39-16,0 2 79 0,2-2-40 0,6 2 9 15,1-5-1-15,7 4-24 0,-1-3 1 0,2 1-25 16,0 0 34 0,3 0 7-16,8-3-40 0,3 2-34 0,1-2 34 15,2 0 0-15,1 4-66 0,-1-3 41 0,0 1-8 0,2-2-80 16,-4 0 55-16,0 2 19 0,-4-1 1 15,-1-3-35-15,-1 3 26 0,-5-4-3 0,-1 2-1 16,-1 0-11-16,-2-2-24 0,0 5 9 0,-9-6 42 16,-4 4-15-16,-2-3 5 0,-2 1-8 0,-4-2 5 0,2-1 25 15,-1 0-22-15,-1-2 1 0,0-1-159 16,5-3 75-16,-1 2 38 0,4-2-251 16,1 0 142-16,5 0 67 0,3 0-110 15,4 0 89-15,0-2 43 0,4-7 14 0,9-1 9 0</inkml:trace>
  <inkml:trace contextRef="#ctx0" brushRef="#br0" timeOffset="-171721.03">18660 12116 1176 0,'4'0'0'0,"-2"2"0"0,0 0 0 0,-1 0 0 0,1 0 0 0,-2-2 0 0,2 2 0 0,-2 1 181 0,2 1-75 0,0 6 235 15,1 0-154-15,-3 1-69 0,0 2 21 16,0 3-53-16,0 2-26 0,0 0-1 0,0 0-158 0,0 1 74 15,0 1 25-15,0-2-1 0,0-1-95 16,0-2 65-16,0-5 31 0,0-3-346 0,0-1 162 16,0-3 103-16,0-3-335 0,0 0 191 0,1-1 97 0,1-12-486 15,2-5 578-15,1-6 4 16,-1 0-1-16</inkml:trace>
  <inkml:trace contextRef="#ctx0" brushRef="#br0" timeOffset="-171382.93">18878 11878 716 0,'4'9'0'0,"3"3"0"0,0-1 0 0,-4 0 0 0,1-3 0 0,-2 5 0 15,-1-4 121-15,-1 6-48 0,0-2-1 0,0 2 114 0,0 1-77 16,0 0-29-16,0 2-6 16,0 2-20-16,-1-2 0 0,-1-4-48 0,-2 1 27 15,2-2 8-15,1-2-9 0,1-2 1 0,0 0-81 16,0-6 41-16,0 1-1 0,0-2-139 0,0-2 81 15,0 0 49-15,0 0-315 0,0 0 164 0,0-8 61 16,0-2 42-16,0-1-5 0</inkml:trace>
  <inkml:trace contextRef="#ctx0" brushRef="#br0" timeOffset="-170992.25">18747 11617 682 0,'-8'-6'0'0,"4"2"0"0,-1 1 0 0,1 1 0 16,-2-2 0-16,3 2 70 0,1 0 8 0,-2 2-45 0,3 0 152 16,1 0-76-16,0 0 38 15,0 0-57-15,0 0-21 0,0 0-7 0,0 0-30 0,0 4 18 16,0-3-17-16,0 2 8 0,1-3-26 0,1 2 18 15,0-1 0-15,-2-1 0 0,2 0-61 0,-2 0 39 16,0 0-8-16,0 0-206 0,0 0 103 0,0 0 61 16,0 0 31-16,0 0-490 0,2 2 223 0</inkml:trace>
  <inkml:trace contextRef="#ctx0" brushRef="#br0" timeOffset="-170481.1">18848 11865 900 0,'0'0'0'0,"0"0"0"0,0 0 0 0,0 2 0 0,0 5 0 0,0 5 0 0,0-2 0 0,0 6 145 0,0 1-57 0,2 0 67 0,0 3-66 0,0 1-28 15,1 0 0-15,1 0-28 0,0-1 79 0,0 0-32 16,-2 1-8-16,2 0-39 0,-3-3-39 16,1 1 38-16,0 0-81 15,0-2 49-15,-2-4 12 0,0-1 0 0,0-3 21 0,0-3-117 16,0-2 58-16,0-3 38 0,0-1-87 15,0 0 44-15,-2-3 6 0,2-12 1 0,0-6-19 0,0 0 40 16,0-9-23-16,4 0 19 0,8-4 14 0,-2 0-16 16,3 3-8-16,1-1 6 0,-3 3 3 0,0 10-2 0,-1 3 92 15,-3 5-43 1,-2 2-19-16,3 4 129 0,-2 3-69 0,0 2-35 0,-1 6 6 16,1 10 46-16,-5 5-29 0,3 8-26 15,-2 1 23-15,1 4-40 0,-3 0 134 0,0 1-63 16,0 1-23-16,0-4-20 0,1 1-20 0,1-2-1 15,6-3 1-15,-3-8-214 0,2 2 115 0,2-2 45 16,-2-7-341-16,2-2 188 16,0-6 74-16,3 0-177 0,-3-5 100 0,4 0 59 0,0-2 43 0,0-12 21 0,3-6-315 15,-2-5 168-15</inkml:trace>
  <inkml:trace contextRef="#ctx0" brushRef="#br0" timeOffset="-170105">19338 11891 1224 0,'0'-5'0'0,"0"1"0"0,0 2 0 0,0 2 0 0,0 0 0 0,0 6 0 16,-1 11 0-16,-7 5 212 0,2 4-90 0,0 5-36 0,1 2-31 0,1 5 0 15,1 7 204-15,3-11-112 0,0 5-58 0,0-3 12 16,1 0-39-16,10-5 1 0,3-3-69 0,1-1 39 16,2-6 0-16,-2-5-81 31,4-5 37-31,1-3 21 0,-1-8 1 0,2 0 21 0,-1-3-162 0,-3-13 90 0,4-10 13 0,-4-2-161 0,-2-2 75 15,-2-5 54-15,1-5-5 0,-7 2-131 0,2-13 78 16,-4 2 42-16,1-5 21 0,-2-10-52 0,-2 4 36 0,-2 8-109 16,0-3 77-1,0 6 35-15,-8 13-1 0,-5 5 36 0,-2 10 25 0,-3 3 9 16,-3 6 169-16,-8 10-102 16,6 2-51-16,-4 4-26 0,3 13 304 0,-1 6-155 15,2 4-60-15,3 4 567 0,3 5-599 0,2-1-16 0,7 0 8 0,3-1 93 16,5 0-51-16,0-2-25 0,0-2 0 15,11-5 86-15,2-5-48 0,6 3-36 0,1-6 0 16,3-2-168-16,2-7 70 0,1 0 35 0,-4-6 9 16,6 0-459-16,-3-2 243 0,-2 0 121 0,0 0 38 0,-5 0-820 15</inkml:trace>
  <inkml:trace contextRef="#ctx0" brushRef="#br0" timeOffset="-158190.3">20386 11202 337 0,'0'0'0'0,"0"0"0"0,0 0 0 0,0 0 0 0,0 0 0 0,0 0 0 0,0 0 0 15,0 0 0-15,0 0 49 0,0 0-21 0,0 0 6 0,0 0-2 16,0 0-4-16,0 0 0 0,0 0 0 15,0 0 41-15,0 0-32 0,0 0-7 0,0 0 0 16,0 0 28-16,0 0 0 0,0 0-26 0,0 0 54 16,0 0-31-16,0 0 0 0,0 0-22 0,0 0 51 15,0 0-26-15,0 0 8 0,0 0 6 0,0 0-40 16,0 0 1-16,0 0 0 0,2 0 49 0,0 0-28 16,2-2-1-16,-1 0-20 0,4 0 22 0,-5-1 0 15,1 1-14-15,-1 0 25 0,0-1-33 0,0 2 0 16,-1-1-25-16,-1 2 1 15,0 0 32-15,0 0-8 0,0 0-21 0,0 0 0 16,0 0 21-16,0 0 0 0,0 0-55 0,0 0 15 16,2 0-1-16,0 0 16 0,0 0-41 0,0 0 18 15,0 0 3-15,-1 0 17 0,-1 0 6 0,2 0-6 16,-2 0 5-16,0 0 32 0,0 0-30 0,2 0-3 16,-2 0 25-16,0 0 1 0,0 0-22 0,0 0 3 15,0 0 0-15,0 0 5 0,0 0-6 16,0 0 9-16,0 0-30 0,0 0 2 15,0 0 24-15,0 0-30 0,2 0-1 0,1 0 23 16,-3 0 1-16,1 0-4 0,1 0 5 0,-2 0-8 16,2 2-6-16,0-1 8 0,0 2 1 0,-2-1-3 15,2 0 15-15,-2-1-13 0,1-1 1 0,-1 2 1 16,2 0 23-16,-2-2 5 0,2 2-24 0,0-2 35 16,-2 0-35-16,2 2 2 0,-1-2-2 0,1 2 0 15,0-2 5-15,0 1-1 0,1 1-28 0,-1 1 27 16,-1-2-2-16,3 2 1 15,0-3-16-15,-1 5 14 0,3-3 0 0,-3-2-3 16,4 2-20-16,0 0 19 0,-1-1 5 0,3-1-8 16,-2 0 13-16,5 2-11 0,-1-2 1 0,-1 2 34 15,1 0 3-15,-2-2-33 0,3 2 29 0,-3-2-26 16,0 1-2-16,0 2 4 0,1-3 15 0,-3 2-16 16,2 0 0-16,0-1 5 0,0 2-25 0,0-2 26 15,0-1 3-15,5 1-47 0,-2-1 38 0,2 0-3 16,1 0 3-16,2 0-36 0,-1 0 28 0,0 0 4 15,0 0-31-15,2 0-3 16,-4 0 31-16,2 0-2 0,-2 0-27 0,2 0 1 16,-2 0 20-16,2 3 3 0,-2 0-16 0,2 0 13 15,0 0-6-15,0 1 27 0,0 0-26 0,0-1 4 16,0 1 41-16,3 0 1 0,0 0-36 0,3-1-3 16,3 1 46-16,-2-4-21 0,1 2 8 0,-2-2-23 15,1 0-10-15,1 0 9 0,-1 0 7 16,-3 0-6-16,1 0-21 0,-3 0 4 15,-2 2 18-15,1-2-26 0,0 0 20 0,0 0 4 16,1 0-9-16,1 0-8 0,2 0 8 0,-1 0 4 16,3 0-3-16,2 0 2 0,-1 0-2 0,-4 0 4 15,9 0-37-15,-8 0 35 0,5 0-4 0,-1 0 3 16,0 2-31-16,0 0 30 0,5-1-1 0,-2 1-9 16,2 2 6-16,-2-2 2 0,1 0-17 0,-3 0 16 15,6 1-5-15,-6-3 4 0,3 1 2 16,-2-1-3-16,-1 0 0 0,-1 0 0 15,5 2 1-15,-3-2-1 0,-1 0 1 0,0 0-1 16,1 0 5-16,-5 0-4 0,6 0 0 0,-3 0 8 16,-1 0-7-16,3 0-1 0,-2 0 17 0,0 0-16 15,7 0 0-15,-6 0 0 0,4 0-2 0,-2 0 2 16,1 0 1-16,-3 0 1 0,4 0-4 0,-2 0 2 16,1 0 2-16,-1 0 15 0,-1 0-15 0,-2 0 0 15,5 0-2-15,-4 0 19 0,1 0-18 0,-1 0 1 16,1 0 1-16,-6 0 25 15,8 0-24-15,-3 0-1 0,2 0 32 0,1 0-30 16,-1 0 4-16,-2 0-1 0,6 0-6 0,-2 0 5 16,0 0 2-16,1 0-1 0,-5 0-17 0,6 0 15 15,-5 0 0-15,3 0-39 0,-2 0 37 0,1 0 1 16,-3 0-19-16,6 0 18 0,-4 0-6 0,-1-2 5 16,1 2-44-16,-2-1 42 0,3 1-4 0,1 0-2 15,0-3-35-15,2 3 37 0,1-2-5 16,1 2 5-16,-2-2-20 0,2 2 15 0,-4 0 2 15,0-2-8-15,-2 2 7 0,0 0 0 16,-6 0-3-16,5-1 22 0,-4 1-19 0,-1 0 0 16,5-3 10-16,-4 3-10 0,0-2 2 0,4 1 1 15,-1-1-5-15,1 0 4 0,3 0 0 0,0 0-1 16,0 1-32-16,2-2 0 0,-2 2 32 0,2-1-20 16,-4 0 17-16,2 0-4 0,-8-1 1 0,2 0 30 15,-1 1-29-15,0 0-2 0,-3 1 22 0,-1-1-20 16,-1 0-2-16,3 0 4 15,-2 0 35-15,1 0-30 0,1 1-4 0,-1-2 10 16,1 3 2-16,2-1-3 0,-2-1-5 0,1-1-26 16,4 2 0-16,-5 0 24 0,2-2-37 0,-2 2 34 15,-1-1 1-15,1 2-3 0,-4 0 0 0,1 0-2 16,2 0 2-16,-2 0-6 0,1 0 36 0,-1 0-32 16,2 0 2-16,-1 0-2 0,-1 0 33 0,1 0-28 15,-3 0-1-15,4 3 28 0,-4-3-26 0,1 3 4 16,1-3-4-16,-4 1 7 0,2-1-5 15,-3 1 2-15,0-1-13 0,0 0 12 16,1 3-2-16,-2-3 1 0,1 2-9 0,1-1 8 16,-3 2 0-16,-2-3-1 0,1 0-31 0,-3 1-1 15,0-1 31-15,-3 0-23 0,0 0 21 0,-3 0-4 16,1 0-123-16,-2 0 59 0,0 0 30 0,0-4-10 16,-12-2-525-16,-5 0 266 0,-5-1 145 0,-7 4 68 15</inkml:trace>
  <inkml:trace contextRef="#ctx0" brushRef="#br0" timeOffset="-157358.35">20471 11207 495 0,'-3'-13'0'0,"1"4"0"0,-1 5 0 0,3-1 0 0,-2-1 0 0,2 2 0 0,-2-4 108 0,2 5-37 0,0-1 7 0,0 2 71 16,0 0-59-16,0 1-28 0,-2 1-1 0,2-2 19 16,0 2-16-16,0 0-7 0,0 7 5 0,0 7 0 15,0 6-29-15,0 2-1 16,0 6 117-16,0 5-62 0,0 4-27 0,0 6 0 15,0-3 38-15,0 1-32 0,0-3 8 0,0 10 19 16,-1-2-30-16,-1 0 0 0,0 6-30 0,-2-1 57 16,3 6-20-16,-3 8-9 0,2-6 1 0,-2-4-29 15,3 3 0-15,-2-2 0 0,1-1 31 0,0-3-9 16,0-3-22-16,1-3 0 0,1 2 40 16,-2-5-41-16,0-5 9 0,2 1 22 0,0-5-30 0,-2-2 0 15,2-10 0-15,-2 3-30 0,0-6 38 16,1-8-8-16,-1 0-30 0,-2-4 1 15,1-2 29-15,-4-4 0 0,0-1-80 0,-2 0 27 16,-3 0 23-16,1-9-1 0,-4-6-173 0,0-5 91 16,-1-5 31-16,-2-9-217 0,1-3 124 0,-1-5 44 15,2-3 36-15,0 0-161 0,2 6 87 0,1 0 55 16,1 6 2-16,-2 10 23 0,3 5 0 0,-3 2 24 16,5 12 85-16,0-1-38 0,-6 5-24 15,4 2-1-15,-3 15 155 0,3 6-90 0,0 5-51 0,1 1 271 16,-1 14-140-16,4-6-35 15,0 4-45-15,0-5 143 0,3 1-73 0,4-1-51 16,0-2-64-16,0-4 1 0,0-9 22 0,4 3 8 16,8-6-386-16,-1-2 179 0,3-3 98 0,0-3 22 15,-5-3-782-15</inkml:trace>
  <inkml:trace contextRef="#ctx0" brushRef="#br0" timeOffset="-155913.75">20999 12066 730 0,'0'-2'0'0,"0"-3"0"0,0-1 0 0,0 0 0 0,0 0 0 0,0-2 0 0,0 1 0 0,0 0 0 0,0-4 36 0,0-1-3 16,0 1 0-16,0 0-8 0,0-1 8 15,-2-1 8-15,0-2-8 0,0 2-27 0,-1-2 0 16,-4-2 24-16,2 0-55 0,-1 2 32 0,1-1-6 0,-2 1 24 16,-3 1-34-16,2 5 25 0,-1 2 7 0,-3 1-9 15,0 2-13-15,-2 4 9 0,-2 0 7 0,-4 4 9 16,0 11 3-16,-2 3-13 0,1 5-1 0,1 3 79 16,-1 5-37-16,1 0-14 0,4 1 82 15,1 2-36-15,2-1-32 0,1 3 8 16,5-1-2-16,1-4 0 0,4 1-30 0,2-8 8 15,0 7 14-15,0-9-1 0,0-1-21 0,6-2-37 16,1-3 7-16,3-4 30 0,1-3-75 0,-2-3 38 16,3-4-1-16,1-2 38 0,1 0-151 0,4-4 58 15,-3-12 38-15,3-3 2 0,0-5-130 0,-4 1 63 16,4-6 38-16,-6-1 4 0,2-1-43 16,-1-4 18-16,1 2 23 0,-5 1-72 0,-4 8 35 15,-1 0 30-15,-2 10 0 0,-1 2 92 0,-1 5-35 16,0 3-1-16,0 2 146 0,-3 2-80 15,-5 4-48-15,-1 11-11 0,1 4 199 0,1 3-92 16,3 1-57-16,-1 5-3 0,1-1 65 0,4-2-22 16,0 2-35-16,0-3 21 0,0-1-17 0,4 0-9 15,5-3-110-15,0-1 41 0,3 0 22 0,-1-3 0 16,-1-4-199-16,1-3 103 16,-4-1 40-16,2-2 32 0,3-5-283 0,-3-1 126 0,0 0 41 0,1-1 54 15,-1-13-88-15,0-1 64 16,1-7 33-16,-2-3-160 0,-1-2 88 0,-2-8 56 15</inkml:trace>
  <inkml:trace contextRef="#ctx0" brushRef="#br0" timeOffset="-155578.15">21059 11619 650 0,'-7'-14'0'0,"4"5"0"0,1 4 0 0,0 0 0 0,2 1 0 0,0-2 0 0,0 0 256 0,7 3-116 0,4-2-53 0,3 4-28 16,4-1 150-16,-1 2-89 0,1 0-35 0,-1 0-30 15,0 0 50-15,-2 6-36 0,-2 5 0 0,-2 4-48 16,-1-1 20-16,-3 6-9 0,-3 4 1 0,-2 0-41 16,-2 2 20-16,0 1 0 0,0-5-62 0,-8 6 37 15,-2-3 23-15,-4-4-1 0,1-4-69 0,-4-1 44 16,0-4-5-16,2 1-1 0,0-4 64 0,2-2 0 16,4-2-47-16,-1-2 95 0,2 2-42 0,3-4-1 15,3 1-32-15,0-2 196 16,2 2-79-16,0 1-43 0,0 1 9 0,2 1-33 15,10-1 1-15,1 2-33 0,4-2 44 0,1 0-14 16,1-1-8-16,1-1-23 0,1 0-48 0,0-2 24 16,-3 0 0-16,3 0-204 0,-1 0 105 0,-4 0 60 15,3-2-206-15,-4 0 122 0,0 1 33 0,0-1 39 16,-2 0-507-16,0 0 258 0,1 2 130 16,-3 0 65-16</inkml:trace>
  <inkml:trace contextRef="#ctx0" brushRef="#br0" timeOffset="-154811.25">21799 11987 94 0,'0'-9'0'0,"0"1"0"0,0 0 0 0,-2-1 0 0,0-2 0 0,-1-2 0 0,1 1 0 0,-5-1 0 0,4 2 39 0,-3 0-24 0,1 0 0 0,-1 1 135 16,0 3-59-16,-1-3-38 0,-1 3 24 0,1 2-24 15,0-1-1-15,-1 2-25 0,-1 2 53 0,-1 0-8 16,0 2-39-16,-2 0-1 0,1 0 33 0,-1 8 0 16,1 5-24-16,-3 2 25 0,0 5 1 0,0-1-34 15,1 3 63-15,2 0-32 0,1 2 8 0,-1 6-39 16,4-4 39-16,3 1 1 0,3 2-41 0,1-1 1 16,0-3 53-16,0 3-31 15,0-2 0-15,1-8-23 0,5 6-23 0,1-6-1 16,2-3 33-16,3 1-64 0,-3-5 28 0,2-2 1 15,-3-3 26-15,3-2-93 0,0-3 51 0,3-1 0 16,-1 0-93-16,0-5 48 0,2-10 31 0,2-5 2 16,-4 4-39-16,3-6 18 0,-2-1-1 0,0-1 13 15,-3 0-60-15,1-1 26 0,-3 4 18 0,-2 1-17 16,-2 2 1-16,-1 6 21 0,-2-1 106 16,0 7-48-16,-2 0-28 0,0 4 7 15,0 1 145-15,0 1-73 0,0 0-40 0,-2 1-9 16,-5 12 10-16,1 4 0 0,-1 2 1 0,2 0 17 15,2 3 36-15,-1 1-17 0,4-1-18 0,0 4 23 16,0-1-22-16,0-6 16 0,5 7-34 0,6-9-38 16,1 2 45-16,-1-2-10 0,5-4-39 0,-2-2 17 15,2-3 0-15,0-3 16 0,0-5-28 0,0 0-7 16,1 0 35-16,1-11-9 16,-2-8-31-16,1-2 26 0,-2-7 1 0,-3 0 6 0,-1-2-68 15,-4 0 25-15,-1-4 0 0,-3 0-50 16,0 0 33-16,-3-4 22 0,0 5-105 0,-3 4 58 15,-6 0 29-15,-2 8-1 0,-6-2 7 0,2 8 12 16,-2 3-14-16,-1 4 11 0,-3 1 24 0,0 6-8 16,1 1-26-16,-3 0 82 0,4 5-31 0,1 4 1 15,0 2-15-15,4 2-20 0,0 2 17 0,3 0-10 16,4 0-187-16,2 2 90 0,5 0 43 0,0 0 18 16,0-2-252-16,16 3 134 15,5-2 67-15,4-4 34 0,3-2-123 0</inkml:trace>
  <inkml:trace contextRef="#ctx0" brushRef="#br0" timeOffset="-154503.15">22295 11985 328 0,'3'-13'0'0,"-1"5"0"0,0 1-164 0,-2-3 82 0,0 3 41 0,0-1 41 0,-7 5 250 0,-9-3-93 0,3 4-62 0,-4 2 134 0,-5 0-98 15,0 9-50-15,1 3-15 16,-3 7 95-16,5-1-64 0,3-3-32 0,5 3-1 15,4 0 20-15,5-1-18 0,2-3-8 0,0 2-28 16,11-1 3-16,8 2-1 0,1-4 1 0,-1-2-27 16,6 3-9-16,-7-4 35 0,3 2-64 0,0-1 33 15,-4 0-1-15,-2 1 41 0,-4-3-113 0,-6-2 47 16,-1 3 7-16,-1 0-1 0,-3-2-49 16,-3 0 39-16,-11 2 3 0,-9-3 8 0,-2-1 4 15,-2 0 11-15,-5-3-10 0,-3 0 7 16,2-3-4-16,-1 0 4 0,2 0-144 0,0 0 69 15,6-8 29-15,6-2-4 0,-3-9-227 0,9 1 124 16,5-5 64-16,9-1 31 0,0-4-228 0,2-4 142 16</inkml:trace>
  <inkml:trace contextRef="#ctx0" brushRef="#br0" timeOffset="-154185.06">22270 11728 564 0,'6'-8'0'0,"4"3"0"0,-1-1 0 0,2-2 0 0,1 1 0 0,-2-1 0 0,6 1 88 0,-1 1-28 0,4 1 1 16,-3 3 123-16,1-3-75 0,0 4-30 0,-2 1-9 16,0 0-12-16,-1 0-26 0,-4 6 1 0,0 1 0 15,-4 2-76-15,-1 5 34 0,-3-1 21 0,-2 4-61 16,0 0 40-16,0 2 22 0,-12-1-17 0,0 1-14 16,-1-2 0-16,-4 0 1 15,-1-3 36-15,4 0-32 0,-4-4 19 0,4-1-22 16,5-3 102-16,-1-1-36 0,2-3-20 0,5-1 122 15,1 1-61-15,0-2-25 0,2 0-1 0,0 0-17 16,2 0-15-16,9 0-1 0,3 0 9 0,0 0 28 16,3 0 0-16,2 0-36 0,-2 0-34 0,1-2 1 15,-1-1 41-15,1-1-8 0,-4 1-143 0,2-1 61 16,-3 2 39-16,-1 0-287 0,-2 0 150 0,1 0 52 16,-2 2 44-16,2 0-395 0,-2 0 207 15,-2 0 103-15,0 2 43 0</inkml:trace>
  <inkml:trace contextRef="#ctx0" brushRef="#br0" timeOffset="-152695.49">22451 11906 532 0,'0'0'0'0,"0"3"0"0,0-2 0 0,0-1 0 0,0 0 0 0,0 0 0 0,0 0 0 0,0 0 0 0,0 0 80 0,0 0-23 16,0 0-1-16,0 0 41 0,0-1-24 15,0-2-9-15,0 1-6 0,0 1 0 0,0 1-26 0,0-2 1 16,0 2 63-16,0-2-36 0,-2 2 0 0,0 0-27 16,0 0 35-16,-2 0 9 0,3 0-45 0,-4 0 40 15,3 0-1-15,-1 0-38 0,1 0 0 0,-2-3 46 16,1 1-9-16,-1 1-37 0,0-1 15 0,-1-2-15 16,-2 1 0-16,2-1 7 15,-1-2 3-15,1 3-11 0,0-3 1 0,-4 0 0 16,2 1-1-16,0-2 9 0,1 4-8 0,-1-2-8 15,1 1 8-15,0-2-1 0,1 3 1 0,-1-1 34 16,1 0-9-16,0-2-25 0,1 3 20 0,1-1-20 16,1-2 0-16,-2 0 8 0,3 1-15 0,-1-1 7 15,0 0 0-15,0 1 0 0,0 1 12 16,2 1-4-16,0-1-9 0,0 0-17 16,0 1 18-16,0-2 0 0,0 1-1 0,0 1-29 15,0-3-8-15,6 0 31 0,5-1-21 0,1 0-3 16,0-1 24-16,2 2 1 0,1 1-10 0,-1 0 2 15,2-1 4-15,-2 3-9 0,2 0 18 0,-5 0-10 16,6 3-1-16,-4 0 3 0,0 0-2 0,2 0-3 16,-1 6 2-16,0 4-15 0,0-1 14 0,0 4 5 15,2-1-28-15,-1 1 0 0,-3 2 23 0,4 0 1 16,-3 2-31-16,-2 0-2 16,0 0 28-16,-2 2-5 0,1-1-16 0,-2 1 16 15,-3 1 1-15,-1 1-11 0,-2 2 10 0,-1-2-4 16,-1 5 4-16,0-3 9 0,-5 5-10 0,-6-2-3 15,-3 0-38-15,-2 0 40 0,-3 1-1 0,1-3 3 16,-3 0-76-16,0-1 33 0,-1-2 1 0,-1-4 30 16,0 0-35-16,2-6 12 0,-4 3 0 0,0-2-21 15,1-3-1-15,4-2 24 0,0 0 10 16,5-4 45-16,2 1-21 0,3-2-8 0,5 0 143 0,1-2-73 16,2 2-39-16,2-2-12 15,0 1 73-15,6-1-34 0,15 3-23 0,7-1 6 16,2-2 172-16,6 0-217 0,8 0 0 0,-9 0 0 15,11 0 0-15,-12 0 0 0,5 0 0 0,-1-2 0 16,-4 2 0-16,-4-3 0 0,-1 3 0 0,-3-1 0 16,-6 1 0-16,-1-2 0 0,-1 0-387 0,-4 0 224 15,-3 1 76-15,-1-2 17 0,-3 0-343 16,-3 1 195-16,0-3 92 0,-3 2-182 0,-1-2 138 16,0 0 68-16,0-2 27 0,0-1-537 15</inkml:trace>
  <inkml:trace contextRef="#ctx0" brushRef="#br0" timeOffset="-151902.85">22401 11765 551 0,'-1'-3'0'0,"-1"-1"0"0,-2 0 0 0,0 3 0 0,3-4 0 0,-3 4 0 0,0-2 0 0,1 2 0 0,-4-1 57 0,0 2 8 0,2 0-33 0,-5 0 28 16,2 0-27-16,1 2 0 0,-2 2 26 0,3 2 9 16,1-1-35-16,-2-1-1 0,4-1 30 0,3-1-30 15,-2 2 1-15,2-2 8 0,0 1-32 16,0-3 0-16,5 2 24 0,7-2-24 0,3 0 23 16,0 0 9-16,0 0-8 0,2 0-22 15,-2 0-10-15,-1-2 30 0,-2 1-66 0,-3 1 35 16,3 0-17-16,-3 0 39 0,-1 0-39 0,0 0 0 15,-3 0 23-15,1 0 12 0,-3 0-16 0,-1 0 10 16,0 0-4-16,0 0-36 0,-2 0 35 0,0 0 1 16,0 0 1-16,0 0 41 0,0 0-19 0,-4 0-1 15,-7 0-38-15,3 0 24 0,-5 0-4 0,1 0 2 16,-2 0-65-16,-1-2 30 0,0 0-3 16,0 0 31-16,0 0-40 0,2 0-4 15,-1-1 40-15,5 1 0 0,0-2-5 0,2 2-4 16,0 1 72-16,4-2-34 0,-1 1 0 0,4 1-32 15,0 1 51-15,0 0-17 0,0 0-1 0,0 0-6 16,9 0-31-16,9 1 29 0,1 5-10 0,-1 0 24 16,5 1-14-16,-2-1 2 0,-1-1-6 15,1 1-27-15,0 2 1 0,-5-3 26 16,1 1-3-16,-2 0-47 0,-1-3 21 0,-5 1-10 16,0-2-41-16,-4 2 30 0,2-4-1 0,-5 1 28 15,-1-1-35-15,1 0 15 0,-2 0 0 0,0 0-2 16,0 0 3-16,-5 0 2 0,-5-1 10 0,-3-5-19 15,-1 0-30-15,2 1 13 0,-3-3 3 0,-2 3-14 16,1-1 37-16,2 2-6 0,3 0 45 0,-1 1-17 16,3 1 0-16,1-2-20 0,3 2 56 0,0 0-25 15,4 2-3-15,-1 0-22 0,2 0 128 0,0 0-55 16,2 0-32-16,6 2 2 16,3 6 9-16,3-3-4 0,2 5 0 0,0-3-24 15,1 2 3-15,3 1 13 0,-2 0-201 0,1-3 88 16,-1 3 46-16,0-4 16 0,1 4-178 0,-3-3 79 15,1 1 52-15,-2-2 0 0</inkml:trace>
  <inkml:trace contextRef="#ctx0" brushRef="#br0" timeOffset="-151604.02">22401 11826 102 0,'-7'0'0'0,"2"0"0"0,-1-3 0 0,1 2 0 0,-2 1 0 0,2 0 271 0,-1 0-123 0,3 0-58 0,1 0-28 15,0 0 159-15,2 0-93 0,0 0-40 0,0 0-32 16,0 0 11-16,6 0-1 0,4 0-33 0,6 0 30 15,-1 1 8-15,4 2-38 0,2-3-59 0,-1 0 30 16,1 0-1-16,0 0 30 0,-3 0-188 0,3 0 90 16,-5 0 45-16,2 0 25 0,-4 0-406 15,2 0 196-15,-7 0 58 0</inkml:trace>
  <inkml:trace contextRef="#ctx0" brushRef="#br0" timeOffset="-150959.72">23035 11855 573 0,'0'-11'0'0,"-2"2"0"0,0-3 0 0,-2 3 0 16,-1 0 0-16,-3 1 0 0,-1 1 0 0,0-1 105 0,-1 4-36 0,0 2-1 0,1 1 36 0,-4 1-36 0,4 0 8 16,-2 0 75-16,1 7-60 0,0 4-29 0,1 2 1 15,1 4 47-15,1 4-30 0,0 2-8 0,3 3-39 16,0 0 81-16,2 2-40 0,2 1 0 0,0 0-33 15,0 2-9-15,0-1 1 0,2 0 0 0,6-2 51 16,1 1-25-16,-1-5 8 0,6 6-47 0,-3-5 13 16,5-4-1-16,-2 0 1 0,4-4-41 15,-2-4 8-15,3 0 33 0,0-5 0 0,0-3-63 0,2-5 30 16,1 0 3-16,0-1-51 16,1-11 31-16,0-4 8 0,-2-1 1 0,-3-5-13 15,1 4 7-15,-4 0-15 0,0-7 1 0,-2 2-11 16,-3-1 40-16,-1-1-11 0,-3 1-41 0,-1-6 20 15,-3-1 0-15,0 2 16 0,-2-3-67 0,0-2 29 16,0-1-3-16,-2 3-31 0,-7-1 32 0,-2 6 9 16,-3 1 0-16,0 8 49 15,-4 2-7-15,2 2-33 0,-7 7 66 0,-1 1-31 0,-1 4 1 0,-2 2-27 16,-1 0 139-16,1 10-53 16,-1 3-36-16,-1 0-1 0,3 4 93 0,3 2-42 15,9-2-31-15,-2 4 106 0,7 1-63 0,4-1-15 16,3 2 43-16,2-2-39 0,0 0 8 0,3 0-49 15,14-1 22-15,0-2-1 0,4-3-20 0,3-2 0 16,-2-4-26-16,9 1 26 0,-3-6-1 16,2 1 1-16,-2-4-115 0,2-1 57 0,-5 0 37 15,7-1-351-15,-7-4 174 0,0-2 64 0,-4 0-548 16,2 1 309-16,-2 1 145 0,0-1 85 16</inkml:trace>
  <inkml:trace contextRef="#ctx0" brushRef="#br0" timeOffset="-150634.72">23532 12049 793 0,'-16'-13'0'0,"8"9"0"0,8 2 0 0,0 2 0 0,0 0 0 0,2 0 0 0,6-1 218 0,5-2-93 16,4 2-46-16,8-1-15 0,5-2 201 0,11 0-116 16,-4 1-58-16,6 2-29 0,0 0 21 0,-5-1-17 15,11 2-8-15,-15 0-80 0,3 0 27 0,-1 0 0 16,-4 0-133-16,-8 0 88 0,3 0 33 0,-6 0-1 15,0 0-317-15,-1 0 151 0,-8 2 94 0,-1-2-3 16,-4 0-346-16,0 0 198 0,-5 0 99 0</inkml:trace>
  <inkml:trace contextRef="#ctx0" brushRef="#br0" timeOffset="-150451.98">23891 11737 897 0,'-13'0'0'0,"5"-2"0"0,3 2 0 0,3 0 0 16,-1 4 0-16,1 7 0 0,0 6 219 0,2 6-98 0,0 5-43 0,0 6 339 0,0 7-191 16,0 2-97-16,0-1-40 0,0 13 169 0,0 2-112 15,0 9-57-15,-7-6-299 16,2 4 122-16,5-8 68 0,0 16 22 0,0-9-307 16,0 3 169-16,0 0 84 0</inkml:trace>
  <inkml:trace contextRef="#ctx0" brushRef="#br0" timeOffset="-149218.75">25267 11235 158 0,'0'0'0'0,"0"0"0"0,0 0 0 0,0 0 0 0,0 0 0 0,-1 0 0 0,1 3 7 0,0-3 2 0,0 2 24 0,0-2 0 16,0 0-20-16,0 2-1 0,0-2-17 0,0 0 20 16,0 0-3-16,0 0 0 0,0 0 37 0,0 0-36 15,0 0 0-15,0 0 51 16,0 0-25-16,0 0-1 0,0 0-21 0,0 0 43 16,0 0 1-16,0 0-28 0,0 0-50 0,0 0 43 15,0 0-1-15,0 1 6 0,-2 2-63 0,2-2 34 16,-2 0-5-16,2 2 24 0,-2-3-34 0,2 2-9 15,0-2 40-15,0 0-59 0,-3 0 25 0,3 0-15 16,0 0 38-16,0 0 22 0,0 0 1 16,-2 0-35-16,0 0 7 0,2 0 64 0,-2 0-29 0,0 0 4 15,2 0 37-15,-2 0-25 0,2 1-3 16,0-1-20-16,-1 3 24 0,1-3 10 16,-2 1-39-16,2 1 24 0,-2 0 4 0,2-2-11 15,0 2-10-15,0-2 22 0,-2 2 1 0,2-2-14 16,0 0 30-16,0 0 1 0,0 0-40 0,0 0 1 15,0 0 47-15,0 2-15 0,0-2-8 0,0 3-25 16,2-1 83-16,3 0-41 0,5 2-12 0,4 0 4 16,2-2 0-16,1 2-33 0,3-1-1 0,6 1 22 15,-3-1 7-15,9 2-28 0,-2 0 22 0,2 0-22 16,2 1 0-16,3 0 0 16,3-1 8-16,5 2-8 0,0 2 0 0,4-2 0 15,0-1-39-15,5 1 39 0,-1-2 8 0,14 2-36 16,-5-2-3-16,-2-1 31 0,-7 0-13 0,5 0-47 15,-1-1 26-15,0 1-5 0,0 2-4 0,-1-1 29 16,3 1-9-16,4 2 7 0,-10-5 4 0,11 5-5 16,-11-1-6-16,4-1 5 0,-2-1-33 15,2 0 31-15,-3 1 5 0,1 0-34 16,-1 0 0-16,-3 1 29 0,1-1-1 0,1 2-43 16,-2 0 20-16,-1-3-2 0,-5 2-76 0,-1 1 44 15,-9-3 14-15,3 3 0 0,-4-3-35 0,-1 1 29 16,-3-2-15-16,0 0 37 0,-3 0 10 0,-1-2-13 15,-6-1-16-15,3 1 60 0,-3-2-23 0,-2 0 0 16,-1 0-21-16,-3 0-9 0,-1 0 14 0,0 0-2 16,-2-2-89-16,-5-1 43 0,-1-1 23 0,-3-2 0 15,-2 0-278-15,0-1 146 0,-7 2 68 16,-10 4 35-16</inkml:trace>
  <inkml:trace contextRef="#ctx0" brushRef="#br0" timeOffset="-146309.48">22157 10188 697 0,'-4'-2'0'0,"1"-3"0"0,1 5 0 0,0-2 0 0,0-2 0 0,-1 0 0 0,1 0 0 0,0 2 84 16,2 0-29-16,0 1 108 0,0 1-66 0,0-2-32 15,0 2 9-15,0 0-20 0,0 0 1 0,0 0-22 16,0 0-1-16,0 0 8 0,0 0 1 0,6 3-8 16,-1 7 71-16,2 3-36 15,0 2 0-15,0 7 24 0,-2-1-22 0,3 6-8 16,-3 1-29-16,2-1 23 0,-2 4-1 0,1 0-22 15,-3 2 8-15,3-1-36 0,-3-2 27 0,-1 0 1 16,3-4-59-16,-3-3 30 0,-1-3 8 0,1 1 20 16,0-6-48-16,-2-2 23 0,0-5-1 0,0-3-23 15,0-1 35-15,0-2 3 0,0-2-22 0,0 0 115 16,0-4-50-16,0-13-22 0,-2-4 5 0,0-7-98 16,2-3 37-16,0-3 0 0,0-10 44 15,8 2-44-15,4 7 12 0,7-12 24 16,1 8-91-16,-4 7 42 0,5-1 15 0,-3 2-4 15,-2 11-7-15,0-1 13 0,0 6 13 0,-2 3 60 16,-2 3-31-16,1 6 1 0,-1-1-43 0,0 2 41 16,-1 2-25-16,3 0 8 0,-1 0-6 0,0 0-6 15,0 6 11-15,1 1 15 0,-1 0-137 0,-2 1 58 16,0-2 28-16,-3 1-294 0,1-1 147 0,-2 2 61 16,0-3 43-16,-2 1-361 0,-1-1 198 15,-3-1 97-15,3 0 42 0</inkml:trace>
  <inkml:trace contextRef="#ctx0" brushRef="#br0" timeOffset="-146116.95">22762 9771 1188 0,'-3'-4'0'0,"-1"2"0"0,0 0 0 0,3 0 0 0,-1 2 0 0,0 0 0 0,-1 0 255 0,3 2-111 0,-2 11-56 16,-1 3 325-16,-1 6-191 0,-3-1-86 15,-1 7-55-15,-2-1 91 0,1 2-69 0,0-1-36 16,2 3 1-16,-1-3-298 0,0 2 127 0,5 0 68 16,1 0-229-16,2 0 148 0,0 0 75 0</inkml:trace>
  <inkml:trace contextRef="#ctx0" brushRef="#br0" timeOffset="-145775.72">23014 10162 1053 0,'-11'-10'0'0,"5"4"0"0,5 4 0 0,-1 1 0 16,0-3 0-16,2 2 0 0,-3-2 104 0,3 3-36 0,0-2 0 0,0 2 253 0,0 1-145 0,8-2-63 15,7 2-44-15,2 0 174 0,1 0-106 0,9 0-51 16,-2 0 85-16,-4 0-61 0,9 0-43 0,-7 0 0 16,4 2-72-16,-6-1 37 0,3-1 1 15,-1 0-277-15,-1 0 134 0,-1 0 72 16,0 0 35-16,-5-1-202 0,2 1 75 0,-4 0 78 15,0 0-33-15,-3 0-535 0,-2 0 294 0</inkml:trace>
  <inkml:trace contextRef="#ctx0" brushRef="#br0" timeOffset="-145597.18">23109 10394 1618 0,'-7'4'0'0,"2"2"0"0,3-2 0 0,0-4 0 0,2 3 0 0,0-3 0 0,0 0 260 0,0 0-113 0,4 0-58 0,10 0 199 16,4 0-119-16,4 0-72 0,0 0-33 0,3 0 140 16,1 0-86-16,1 0-43 0,-3 0-315 0,6-3 132 15,-3 3 70-15,-2-1 36 0,2 1-662 0,1 0 349 16</inkml:trace>
  <inkml:trace contextRef="#ctx0" brushRef="#br0" timeOffset="-144394.41">24216 10188 439 0,'0'-7'0'0,"0"5"0"0,0-2 0 0,0 2 0 0,2-2 0 0,-1 0 0 0,1-1 0 0,1 1 0 0,-1-2 56 0,0-1-32 0,0 1 6 0,-1-3 52 15,1-1-25-15,0-1 1 0,2 0-25 0,-3-3 15 16,0 0-7-16,2-1-8 0,-1-1 4 0,0 0-4 15,-2-1 0-15,0-2 0 0,0 1-10 0,0-4 10 16,0 2 0-16,0 0 6 0,-7-2-6 0,3 0 0 16,-5 1 8-16,0 3 18 0,0-1 0 0,-2 4-26 15,0 0-1-15,-2 2 36 0,0 1 8 16,-1 4-43-16,0 1 22 0,-2 3 0 0,0 3-22 0,-1 1 0 16,-3 0 41-16,-1 0-41 15,-2 12 0-15,2 6 25 0,-1 3 1 0,1 3-26 16,0 6 8-16,1 8 37 0,5-1-22 0,0 4-1 15,1 4-22-15,5 3 66 0,2-8-24 0,0 11-9 16,4-5-1-16,3-11 1 0,0 5-34 0,0-5 1 16,0-6 9-16,5 0-9 0,4-6 0 0,3-3-49 15,0-3 25-15,1-1 0 16,1-7 32-16,2-1-44 0,-2-5 1 0,4-3 34 0,1 0-13 0,1-3-190 16,-1-9 81-16,2-9 49 0,-3 1-167 15,2-3 100-15,-4-1 30 0,1-3 30 16,-2-1-152-16,0-1 87 0,-4-2 41 0,3 2-56 15,-5 0 48-15,-2 6 15 0,-1 2 8 0,-3 4 63 16,0 5-39-16,-1 3 0 0,-2 2 1 0,0 7 144 16,0-3-68-16,0 3-39 0,0 0 219 0,-2 10-123 15,-2 6-33-15,0 4-43 0,0 2 303 0,4 2-152 16,0 2-47-16,0-1 58 0,0 0-77 0,0-5-31 16,8 6-8-16,2-7-135 15,2-1 49-15,8 3 23 0,-2-6 1 0,1-3-94 16,6-1 55-16,-4-3 32 0,6-3-448 0,1-3 230 15,-1 0 75-15,4-2 2 0,-1 0-466 16,2 0 286-16</inkml:trace>
  <inkml:trace contextRef="#ctx0" brushRef="#br0" timeOffset="-143306.58">24635 10053 649 0,'-2'-2'0'0,"0"0"0"0,2 0 0 0,0 2 0 0,-1-1 0 0,1 1 0 0,0-3 0 0,0 2 0 0,0-1 61 0,0-1-1 0,0 0-27 0,0 1 136 15,3 0-68-15,3 0-26 0,-1 0-9 0,2 2 101 16,2 0-68-16,-2 0-33 0,2 0 100 0,1 0-59 15,-1 0-41-15,4 0 0 0,-1 0 50 0,-1 2-42 16,1 2-20-16,4-2 23 0,-2 0-7 0,6-1-38 16,1 2 1-16,2-3 56 0,2 0-28 0,3 0 8 15,2 0-36-15,2 0 35 0,2 0 1 0,0 0-37 16,2 0-7-16,0 0 16 0,1 0-8 16,-1 0-40-16,9 0 40 0,-11 0 0 15,10 0 0-15,-6 0-27 0,9 0-7 0,-2 2 34 16,0-2-2-16,2 1-25 0,2-1-16 0,-1 0 44 15,3 0-28-15,4 0-6 0,7 0-9 0,-4 0 28 16,4 0-42-16,-5 0 4 0,14 0 30 0,-7 0 3 16,-2-1-63-16,-11 1 28 0,3-2-7 0,-3 2 11 15,0 0-5-15,-5 0 24 0,2 0-6 0,-4 0 0 16,5 0-3-16,0 2 5 0,4-1-13 16,-2 2 27-16,1-3-20 0,-5 1 4 15,2 1-29-15,-8-2-1 0,7 2 30 0,-6 0-1 16,-6 0-23-16,-1 1-1 0,-1-1 21 0,-7 1 21 15,4 2-22-15,-7-2 0 0,-2-1-4 0,-4 3 25 16,1-5-24-16,-6 3 0 0,1-2-1 0,-3-1 39 16,-3 3 2-16,3-3-35 0,-6 0 33 0,1 0-1 15,-1 0-17-15,-3 0-14 0,0 0 10 0,-1 0-2 16,3 0 3-16,-3 0-162 0,-1 0 74 16,0-4 39-16,0 1 15 0,-1-4-537 15,-10 5 267-15,-1 1 125 0,-4 1 75 0</inkml:trace>
  <inkml:trace contextRef="#ctx0" brushRef="#br0" timeOffset="-141991.22">24984 10492 762 0,'-4'-14'0'0,"-1"-1"0"0,1 5 0 0,1-3 0 0,1 1 0 0,-2-3 0 0,4 2 0 0,0 0 0 0,0 2 0 0,0-3 0 0,0 1 0 0,8 2 247 15,2-1-107-15,1 4-54 0,3-2-19 0,-1 3 16 16,2 2-26-16,2-2 1 0,0 3 29 0,-1 2-27 16,4 2 8-16,1 0-35 0,-3 2 21 0,1 9 1 15,2 3-22-15,-3 2-39 0,-4 0 10 0,2 9 28 16,-2-4 1-16,-3 4-51 16,-4 0 25-16,-3 0 1 0,-3 0 33 0,-1 7-91 15,0-3 37-15,-10 1-1 0,-3-1-2 0,-9 0 0 16,2-1 14-16,-4-2-9 0,-2-4-10 0,-1-1-10 15,-1-4 35-15,-1-3-12 0,5-5 7 0,-9 0-2 16,8-3 4-16,1-2 41 0,3-3 0 0,0-1-40 16,3 0 2-16,1 0 123 0,8 0-58 0,-3 0-23 15,5 0 75-15,5 0-51 0,2 0-9 0,0 0-5 16,0 0 130-16,1 0-76 16,14 0-39-16,8 0 35 0,-4 0-29 0,9 0-7 15,1 0-37-15,-1 0 40 0,-1 0-40 0,-1 0 8 16,6 0-8-16,-3 0-66 0,-1 0 33 0,-3 0 0 15,1 0-94-15,-5 0 72 0,1 0 23 0,1 0-8 16,-2 2-479-16,-3 2 208 0,3 0 131 0,-2-3-477 16,1 4 300-16,3-1 146 0,0-4 72 0</inkml:trace>
  <inkml:trace contextRef="#ctx0" brushRef="#br0" timeOffset="-141453.65">25708 10280 206 0,'-6'0'0'0,"1"0"0"0,2 0 0 0,1 0 0 0,-1 0 0 0,1 0 0 0,2 0 108 16,-3 0-42-16,3 0 0 0,0 0 127 0,0 0-80 16,0 0-40-16,0 0 37 0,0 0-43 0,3 0 0 15,4 0-35-15,3 0 143 0,-1 0-71 0,4 0-28 16,1 0-8-16,0 0 77 0,4 0-57 0,-1 0-27 15,3 0 62-15,3 1-37 0,3 1-31 0,0 2 0 16,2-2 22-16,3 2-22 0,5-4 8 0,6 3-13 16,1-3-17-16,6 0 0 0,-1 0-1 15,4 0-3-15,0 0 12 0,3 0-8 0,-1 0-1 16,1 0-63-16,-1 0 31 0,5 0 1 16,-3 0 40-16,2 0-125 0,-1 3 42 0,-3 3 31 15,0-1-97-15,-2 0 57 0,-6-1 16 0,8 2-5 16,-9-2 6-16,1-1 0 0,-5 1-2 0,-6-2 39 15,5 0-31-15,-6 0 14 0,-2-2-11 0,-5 1 41 16,-8 2 0-16,1-3-29 0,-8 0-33 0,-1 1 34 16,-4-1 6-16,-4 0-4 0,-1 0-126 0,-2 0 59 15,0 0 23-15,-5 0-280 0,-11 0 151 16,-2 0 75-16,-7 0 38 0,-1 0-156 16,-2 0 89-16,-2 0 56 0</inkml:trace>
  <inkml:trace contextRef="#ctx0" brushRef="#br0" timeOffset="-140961.49">25779 10329 402 0,'-6'-4'0'0,"3"2"0"0,3 2 0 0,-2 0 0 0,2 0 0 0,-2 0 0 0,2 0 0 15,-2 0 0-15,-1 0 432 0,1 6-199 0,1 3-101 16,-1 2 175-16,2 2-137 0,0 3-61 0,0 0 94 16,0 3-85-16,0 4-42 0,0 1-22 0,0 1 38 15,5 7-34-15,4-3 1 0,-2 1-26 0,2 2-18 16,-1 1 18-16,0-3 8 16,-3 0-65-16,0-1 29 0,-3-2 0 0,0-1 28 15,0 1-49-15,-2-7 33 0,0 1-8 0,0-3-50 16,-4-1 32-16,-3-3-1 0,0-3 4 0,-4-5-26 15,1 0 20-15,-1-5-11 0,-3-1 30 0,0 0-61 16,0 0 28-16,-2-4-4 0,0-8-13 16,0 0 16-16,-2-8 0 0,2 0 9 0,-1 0-66 0,2-6 23 15,-2-4 25-15,4 1-49 0,-4 1 30 16,8 2 7-16,-4 9 1 0,5 0 94 16,0 6-33-16,1 3-6 0,-1 3-36 0,2 3 233 15,-1 2-108-15,2 0-46 0,-6 2 38 0,4 9-29 16,0 2-27-16,1 4 54 0,-1 0-11 0,2-1 1 15,0 1-8-15,1 2-88 0,3-1 26 0,-2-5 0 16,2 3 25-16,-1-5-287 0,2 3 135 16,0-5 54-16,0 1 39 0,0-1-468 15,0-4 232-15,0 1 101 0,2 0-107 0,3-4 118 0,4-1 59 16,5-1 30-16,-1 0-284 0,4 0 148 0</inkml:trace>
  <inkml:trace contextRef="#ctx0" brushRef="#br0" timeOffset="-140390.9">26170 10663 117 0,'11'-17'0'0,"-4"2"0"16,-1 2 0-16,-2-4 0 0,-2 0 0 0,-2 0 228 0,0 2-98 0,0 0-40 16,-6 4 116-16,0 2-86 0,-1-3-44 0,-1 7-21 15,-1-1 37-15,-1 2-34 0,-1 2 0 0,-2 2 15 16,-1 0-1-16,0 0-39 0,-3 4 7 0,1 8 51 15,-2 2-29-15,1 5 0 0,2 0-30 0,1 4 93 16,6-1-38-16,-3 6-31 0,3-2 91 0,4 0-57 16,2 1-28-16,2-6-1 0,0 1 14 0,0-1-42 15,0-2 0-15,7-5-55 0,5 2 28 16,1-7 0-16,1-1 35 0,0-3-98 16,3-5 44-16,0 0 23 0,0 0 1 0,3-1-171 15,-2-11 94-15,3-3 14 0,-4-2 31 0,1-2-193 16,-5 0 101-16,2-2 22 0,-4 3-58 0,1-5 63 15,-3 5 26-15,-3-4-4 0,-1 8 32 0,-3 1-1 16,-1 4-8-16,-1 1 88 0,0 2-40 0,0 3 0 16,0 1-40-16,-3 2 176 0,-4 0-77 0,0 9-41 15,-1 4 143-15,0 3-84 16,3 4-42-16,-1 0 4 0,4 3 84 0,0-1-56 16,2 1-7-16,0-2-7 0,0 0 1 0,8-5-28 15,2 2 8-15,3-5-31 0,-1-2 1 0,4-2 22 16,-2-5-1-16,2 0-74 0,-3-4 39 0,4 0-8 15,-2-2-85-15,-3-8 58 0,1-2 16 0,0-5 1 16,-2-3-86-16,-4 2 53 0,0-2 14 0,-3-4-15 16,-3-1 10-16,2-2 0 0,-3 4-2 0,0-4-17 15,0 1 13-15,-8 5-1 16,-3 3 10-16,-3 2 27 0,-2 2-29 0,-1 3 14 16,-3 5 69-16,1 3-32 0,-2 1 2 0,3 2-35 15,0 0 51-15,4 4-19 0,0 5 10 0,3 0-153 16,4 3 60-16,5 1 29 0,2 0 1 0,0 0-110 15,2 0 63-15,9 1 33 0,10-1 8 0,-3-2-292 16,10-1 161-16</inkml:trace>
  <inkml:trace contextRef="#ctx0" brushRef="#br0" timeOffset="-140080.72">26726 10610 38 0,'3'-13'0'0,"-1"6"0"0,-1-3 0 0,-1 1 0 0,0 0 0 0,-8 0 309 0,-9 5-139 15,0 1-68-15,-8 1 149 0,3 2-110 0,-1 0-45 16,-3 2-36-16,5 8 108 0,2 1-68 0,3 2-33 16,4 0-1-16,5 2 29 0,3 1-36 0,4-1 1 15,0 1 65-15,1 2-46 0,11-2-23 0,3-1 9 16,4 0-9-16,2 0-23 16,0-3 0-16,-4-1-63 0,3 0 31 0,-1-1 9 15,-4-1 22-15,-3 0-114 0,-5-1 57 0,-2-1 29 16,-4 1-10-16,-1-1-24 0,0-1 0 0,-1 2 24 15,-11-5-66-15,-6 3 38 0,-6-2-2 0,0-1-2 16,-5 1-18-16,1-2 22 0,0 0-12 0,2-2-95 16,3 0 56-16,-2 0 21 0,4 0 6 15,3 0-188-15,5-2 106 0,7-6 54 0,-1-3 27 16,7-2-115-16,0 0 75 0,13-4 34 16,6-3-112-16</inkml:trace>
  <inkml:trace contextRef="#ctx0" brushRef="#br0" timeOffset="-139465.33">26746 10587 438 0,'13'-3'0'0,"2"1"0"0,2 2 0 15,0 0 0-15,-2 0 0 0,4 0 0 0,-2 0 0 0,2 0 239 0,-1 5-103 0,-1 5-52 0,-1 1 93 0,-2 5-64 0,-4 1-45 16,-3 0 1-16,-2 5-58 16,-5-1 22-16,0 4 0 0,0-4 8 0,-12 6-14 15,-5-1 6-15,-4-1 0 0,0-1 15 0,-1 2-15 16,0-4 8-16,1-1-9 0,3-4 61 0,4-2-30 15,1-1 0-15,4-5 15 0,4-3-15 0,2-3-7 16,1-1-23-16,2-2-36 0,0 0 0 16,10-2 36-16,10-5 7 0,4-8-108 0,3 1 50 0,0-1 25 15,3-1-93-15,1-3 44 16,0-2 38-16,0 0-15 0,0-1-198 0,-1 0 81 16,1 1 64-16,-3 0-64 0,-2 2 47 0,-1 2 22 15,-8 4-1-15,-1 2 122 0,-5 1-43 0,-2 5-22 16,-6 1-9-16,1 2 219 0,-4 1-110 0,0 1-41 15,0 0 164-15,-9 10-89 0,-3 0-54 0,-1 5-1 16,1 2 31-16,3 2-15 0,-1 0-26 0,2 1 36 16,3 1-23-16,0 0-7 0,3-1-32 0,2 1 31 15,0-3 0-15,0 0-30 0,3-2 7 0,8-1-26 16,0-1 19-16,3-3 0 16,2-2-64-16,1-3 32 0,0-2 8 0,2-2 23 15,-2-2-62-15,5 0 19 0,-3 0 1 0,-1-4-132 16,1-5 65-16,-2-3 41 0,-2-1 21 0,-1 0-103 15,0-4 54-15,-3 0 10 0,0 1-7 0,-4-6-17 16,-2 0 16-16,-4-4 0 0,2 1-38 0,-3-1 34 16,0 2-8-16,0-4 41 0,-3-1-39 0,-5 3 0 15,-4 4 39-15,1 3-76 16,-3 2 30-16,-4 4 8 0,-1 3 38 0,-1 4 54 16,-2 4-26-16,2 2-9 0,2 0-19 0,-1 5 144 15,2 8-72-15,2 0-35 0,2 1 217 0,1 2-119 16,3 1-30-16,4-1-38 0,1 3 232 0,1-2-119 15,3 0-45-15,0 0 24 0,0-2-51 0,5-1-22 16,6-2 1-16,0 0 5 0,5-5 0 0,3-1-18 16,5-3-8-16,3 0-94 0,2-3 48 0,1 0 22 15,0 0-293-15,-6-5 163 16,8-4 45-16,-11 6 48 0,1-1-805 0</inkml:trace>
  <inkml:trace contextRef="#ctx0" brushRef="#br0" timeOffset="-133586.75">24746 9333 400 0,'-3'0'0'0,"2"0"0"0,-1 0 0 0,-2 0 0 0,2 0 0 0,1 0 0 0,-1 0 70 0,-2 0 1 0,2 0-38 16,0 3 8-16,1-3 13 0,-1 1 0 0,2 1-21 15,-3-2 0-15,3 1 56 0,-1 2-19 0,1-3-9 16,0 0 29-16,0 1-28 0,0-1-1 0,0 0 37 15,0 0-24-15,0 0-9 16,0 0-32-16,0 0 91 0,7 0-46 0,4-1-14 16,3-5-9-16,1 1 25 0,2-3-23 0,-2 4-1 15,2-2-23-15,-1 3 17 0,0 2-17 0,0-2-1 16,0 3-31-16,-2 0 32 0,4 0 0 0,-2 0-37 16,1 0 15-16,-2 0 0 0,4 0 21 0,-5 0-56 15,2 0 27-15,-5 0 7 0,1 0-7 0,-3 0-40 16,-2 0 26-16,0 0-14 0,0 0 39 0,-5 0-44 15,0 0 40-15,-1 0-16 0,1 0-15 0,-2 0-6 16,0 0 31-16,0 0-24 16,0 0-1-16,0-1 17 0,0-2 4 0,0 0-125 15,0-3 58-15,0 0 23 0,0 3 2 0,0-2-309 16,0 4 159-16,0 0 79 0,0 1-147 0</inkml:trace>
  <inkml:trace contextRef="#ctx0" brushRef="#br0" timeOffset="-132629.47">25745 9255 593 0,'1'-4'0'0,"2"-2"0"0,-1 3 0 0,-1-1 0 0,1-2 0 0,0 0 0 0,0-1 0 0,-1 1 0 0,1 0 60 0,1-1 1 0,-1 1-29 16,2 1 22-16,-2-3-21 0,-1 3 8 0,1-3-48 16,0 3 40-16,0-3-1 0,0 2 1 0,-2-1-13 15,0 2 12-15,0-3 1 0,0 4 0 0,0-2-8 16,0 2 8-16,-2 1 8 0,-2 1-30 0,-3 0 19 15,-2 2-11-15,1 0 9 0,-3 0-8 16,-3 0 14-16,3 6-6 0,-2 1 39 16,0 1-37-16,2 0-1 0,-1-2 4 0,4 0 33 15,-1 0-32-15,1 2-3 0,1-3 2 0,0 1 35 16,3-1 0-16,0 1-27 0,1-1 29 0,3 2 1 16,-2 0-38-16,2 2 0 0,0-1 21 0,0 1 9 15,0 0-30-15,7 3-22 0,2-3 21 0,2 2 1 16,3 0 0-16,-1 1-26 0,2-3-8 15,-1 2 33-15,2 1 1 0,-1 1-38 0,-2-2 34 16,0 2-7-16,-3 2 17 0,-1-5-11 16,-1 3-12-16,-3-1 10 0,-2 3-32 0,-1-4 31 15,-2 4-3-15,0-4-25 0,0 2-1 0,-3-2 25 16,-6 0 1-16,-4-1-41 0,-1 2 17 0,-2-3-3 16,-1-2 22-16,-3 0-39 0,2-1 0 0,-1-2 23 15,1-2-110-15,1-2 47 0,0 0 31 0,2 0 4 16,4 0-177-16,3-2 75 0,0-2 57 0,5-5-196 15,3-1 118-15,0 0 59 16,7-2 29-16,13-1-283 0,7-2 160 0,3 0 76 16,10-2 39-16</inkml:trace>
  <inkml:trace contextRef="#ctx0" brushRef="#br0" timeOffset="-132401.65">26044 9243 881 0,'0'0'0'0,"0"-1"0"0,0 1 0 0,0-3 0 0,0 3 0 0,0-1 0 0,-3 1 102 0,2-2-34 0,1 2-1 0,0 0 258 0,0 0-150 16,0 3-71-16,0 7 83 16,0 1-76-16,1 1-40 0,4 3 9 0,0-1-83 15,1 2 1-15,-1-1 35 0,-1 1-1 0,2-3-152 16,-4-2 84-16,2 3 31 0,-2-3-86 0,-1-4 62 16,1 1 31-16,0-2-15 0,-2-3-260 0,0 0 90 15,0-2 84-15,0-1-151 0,0 0 109 0,0 0 54 16,0-4 19-16,0-7-155 0,0-4 96 0,0-5 47 15</inkml:trace>
  <inkml:trace contextRef="#ctx0" brushRef="#br0" timeOffset="-132218.15">26130 8794 760 0,'0'-7'0'0,"0"5"0"0,0 2 0 0,0 0 0 0,0 0 0 0,0 0 123 0,0 0-49 0,0 0-20 0,0 0 192 15,2 0-107-15,-1 5-53 16,4 3-18-16,0-2 3 0,-2 7 0 0,2-2-38 16,-2 0 0-16,-1 3-169 0,0-1 92 0,-1 2 35 15,-1 1-309-15,2 2 176 0,-2-1 87 0,3 1-5 16,-3 1-244-16</inkml:trace>
  <inkml:trace contextRef="#ctx0" brushRef="#br0" timeOffset="-131832.15">26257 9212 612 0,'5'5'0'0,"-3"-1"0"0,1 3 0 0,-1-3 0 0,-1 2 0 0,2-2 0 0,-1 1 0 0,-1 3 171 16,1-1-73-16,0 3-41 0,-2 5 80 0,2-5-52 16,-2 4-26-16,2-3 8 0,0 3-41 0,-1-4 6 15,2 0 1-15,-1-3-26 0,0 1 26 0,1-4 8 16,-1 0-8-16,2-2-53 0,-2-2 27 15,1 0-1-15,2 0 27 0,2-9-62 0,-1-3 8 0,-1-4 23 16,2 0-69-16,1-1 41 16,0-2 8-16,-1-1 2 0,2 3-17 0,-2 0 0 15,2 1 26-15,-2 6 37 0,-3 0-37 0,3 2 6 16,0 3-6-16,-2 1 134 0,2 2-58 0,-1 0-30 16,-1 2 10-16,2 0 84 0,2 0-49 0,-2 9-31 15,0 3 44-15,1 1-32 0,-2 2 1 0,1 2-25 16,-1 4-44-16,-1 3 36 0,1-5 0 0,-2 3-69 15,1 1 34-15,-1-1 8 0,-3-3 27 16,2 0-66-16,-1-2 20 0,-1 0 0 16,1-7 7-16,-2 1-159 0,0-4 70 0,0-3 48 15,0-1-275-15,0-1 148 0,2-2 52 0,0 0 37 16,-1 0-177-16,6-2 115 0,0-5 57 16</inkml:trace>
  <inkml:trace contextRef="#ctx0" brushRef="#br0" timeOffset="-131501.72">26616 9027 868 0,'0'0'0'0,"0"-1"0"0,5-1 0 0,8-3 0 0,-1 2 0 0,4 1 0 0,-2 1 0 0,4 1 125 16,-2 0-46-16,1 3-15 0,0 7 66 0,-2 1-48 15,-2 4-25-15,-1 0-41 0,-3 1 25 0,-3 4-8 16,-3-2 0-16,-1 3-30 0,-2 0 0 0,0 3 30 15,-7-5 8-15,-8 7-22 16,-5-3 14-16,0-3-1 0,0 0-20 0,-3 2-1 16,6-7 7-16,-3 1 11 0,3-3 25 0,2-2 1 15,3 1-34-15,5-4 34 0,1-3 11 0,3-1-37 16,1-1 10-16,2 0-2 0,0-2-3 0,2 1-1 16,9-2 7-16,8 0 15 0,1 0-22 0,4 0 0 15,0 0-43-15,2-3 21 0,-6-3 9 0,4 0-183 16,-1 1 92-16,0 1 37 0,-3-1 25 0,1-1-299 15,0 2 137-15,-5 0 62 0,2-2 46 16,-4 3-303-16,0-1 166 0,-1-2 84 16,-2 1 34-16,0-5-188 0</inkml:trace>
  <inkml:trace contextRef="#ctx0" brushRef="#br0" timeOffset="-130906.92">27138 9082 914 0,'-6'-2'0'0,"1"-1"0"0,0 0 0 0,-1-3 0 0,2 3 0 0,-1-2 0 0,1-1 0 0,2 2 0 0,-2 2 0 0,3 1 130 0,-3-2-53 0,0 3-22 0,-1 0 32 15,0 0-26-15,0 4-1 0,-1 8-19 0,-1 0 22 16,-1 5 1-16,-1 6-32 0,0-1 24 0,1 2-24 16,2-1 9-16,-1 8 10 0,1-5-18 0,3-2 0 15,1 1 0-15,2-1-23 0,0-3 31 0,0 1-9 16,0-1 1-16,2-3-38 15,7 1 0-15,-1-3 46 0,5-2-9 0,1-2-53 16,0-3 23-16,1-1-11 0,2-5-22 0,-1-1 26 16,3-2-5-16,2 0 16 0,-2 0-3 0,0-2 1 15,1-4 8-15,-1-2-39 0,0-2 36 0,-4-1-5 16,4-3 3-16,-1-3-13 0,-1 1 12 0,-3-1-2 16,8-6 2-16,-8 0-65 0,4 1 31 0,-5-3-4 15,2 0-44-15,-6 4 32 0,5-8 1 0,-8 5 27 16,1-1-22-16,-4 1-13 0,-1 4 38 15,-2-2-14-15,0 1 9 0,0 0-13 16,-7 2 10-16,-4 1 39 0,-5 2 0 0,0 1-47 16,-3 4 53-16,-2 0-17 0,-3 1 0 0,1 4-12 15,-1 4 32-15,3-1-16 0,-7 1 3 0,4 2-11 16,-1 0 32-16,1 0-27 0,0 5-10 0,5-1 41 16,0 6-1-16,0-1-31 0,1 1-3 0,5 1 76 15,-1 2-34-15,5-2-11 0,-1 3-2 0,4 1 50 16,1-2-33-16,0 2-7 15,4 0 3-15,1 0 14 0,0 2-24 0,0-2 1 16,0 1-8-16,6-1 5 0,2 1-4 0,3-3-23 16,2 0 25-16,2 0 0 0,2-2-6 0,0-1 1 15,3-3-3-15,3 1 11 0,2-2-16 0,2-3-23 16,0 1 28-16,-1-4 2 0,2 0-66 0,-6 0 37 16,7 0-10-16,-8 0-114 0,-3-2 66 0,-1 0 35 15,-8 0 11-15,2-3-122 0,-3 1 56 0,-4 2 38 16,-2 0-4-16,-2 0-321 0,0 2 167 0,-4 0 76 15</inkml:trace>
  <inkml:trace contextRef="#ctx0" brushRef="#br0" timeOffset="-129598.14">25145 9114 378 0,'0'0'0'0,"-2"0"0"0,2-2 0 0,0 0 0 0,-1-3 0 0,-1-1 0 0,2 0 0 0,0-2 53 0,0 3-20 16,0-3-1-16,0 3 29 0,0-2-1 0,0-1-19 15,0 3-8-15,0-3 21 0,0 2-21 0,0-1 0 16,0 0-1-16,0 1 36 15,0 0-36-15,0-2 1 0,0 1 25 0,0 0-25 16,2-2 0-16,4 2 8 0,0-1-17 0,1-1 9 16,0 1-1-16,3 1 0 0,-4 2 0 0,3-1 9 15,0-2-8-15,-1 5-17 0,1-1 16 0,-2 0 1 16,2 1 0-16,0 2 1 0,-2 0-2 0,2 1-4 16,-2 0 4-16,4 0-22 0,-5 0 21 0,4 0 4 15,0 8-10-15,-3-1 4 0,1 2 0 0,2 0 0 16,-1 0-9-16,-4 1 15 15,2 3-6-15,-1 1-32 0,0-3 1 0,0 2 26 16,-3-2 4-16,1 2-35 0,0-2 27 0,-2 1 3 16,-1 1-6-16,1-2-3 0,-2 0 9 15,0 5-3-15,0-4 16 0,0 2-16 0,-5 0-1 0,-3 3-6 16,1 0 12-16,-3 0-5 0,1 2 4 0,-3 0-29 16,3 0 1-16,-2-2 24 0,2 2 4 0,-1-3-50 15,-1 1 18-15,2 0 1 0,-1-2-25 0,-1 0 20 16,0 0-5-16,-3-2 26 0,2 0-45 15,-2 0-1-15,-1 1 32 0,-2-1-14 16,2-1 11-16,-2 0 6 0,1-2-9 0,-2 1 19 16,4-4-15-16,-2-1 3 0,5 0-6 0,-1-3 38 15,3 1 0-15,2-4-32 0,0 3 4 0,0-3 42 16,6 0-16-16,-1 0-1 0,0 0 55 0,2 0-36 16,0 0-11-16,0 0 42 0,0 0-21 0,0 0-5 15,0 0-19-15,0 0-11 16,0 0 15-16,4 0-10 0,1 3 23 0,3-3 27 15,0 3-17-15,1-3 0 0,1 1-42 0,-2-1 18 16,4 2 8-16,1-2-9 0,0 0-40 0,3 1 41 16,-2-1-4-16,2 2-19 0,2 1 26 0,-1-2-6 15,4 1-2-15,-3 1-11 0,3-1 8 0,-2 2 3 16,3 0-7-16,-1 1-33 0,2 0-5 0,-3-2 41 16,1 1-71-16,0 0 32 15,-4-2-1-15,0 1 33 0,-3-1-67 0,-5-2 31 0,3 2-13 16,-4 0 8-16,-6-2-7 0,3 0 32 15,-3 0-13-15,0 0 15 0,-1 0-11 0,-1 0 5 16,0 0-9-16,0 0 27 0,0 0-21 0,0 0 2 16,0 0-62-16,0 0 28 0,0 0 4 0,0-2 28 15,0 2-416-15,0 0 196 0,0 4 90 0</inkml:trace>
  <inkml:trace contextRef="#ctx0" brushRef="#br0" timeOffset="-127371.75">25208 8830 166 0,'-4'-4'0'0,"0"-1"0"0,2-1 0 0,-1 1 0 0,-3-1 118 16,3 0-43-16,-1 1-21 0,-3-1 0 0,4 2 26 15,-1 0-48-15,1 1 1 0,1 1 44 0,-2-2-22 16,2 2 0-16,-1 0-14 0,1 0 39 0,0 1-24 16,2 1 0-16,-2 0 47 0,2-3-35 15,0 3 7-15,-3 0-42 0,3 0 34 16,-2 0-1-16,1 0-33 0,-3 0 61 0,2 4-34 15,0 4 0-15,-2-1-28 0,3 3 45 0,-1 1-23 16,0-1 9-16,1 2 8 0,1 2 1 0,-2-1-39 16,2 2 0-16,0 0 23 0,0 1 8 0,0 4-31 15,0-3 0-15,0 3 8 0,0 0-9 0,0 3 1 16,0 0 8-16,2 6 23 0,3-4-1 0,6 2-30 16,3 3 22-16,0-1 0 0,5 2-14 0,6 4-57 15,-3-2 25-15,1 0-1 16,7-1 25-16,-4 2-159 0,-1-4 78 0,5 8 25 15,-7-6 23-15,-3-3-229 0,2 1 115 0,-4-2 57 16,-4-1 4-16,-3 3-147 0,-4-4 87 0,-3 1 20 16,-1-1-352-16,-3 1 206 0</inkml:trace>
  <inkml:trace contextRef="#ctx0" brushRef="#br0" timeOffset="-126715.34">25000 10313 507 0,'0'-1'0'0,"0"-1"0"0,0 0 0 0,0 0 0 0,0 1 0 0,0-1 98 0,-2 2-33 0,0 0 1 0,0 0 110 0,-1 0-76 0,3 0-33 15,-2 3 0-15,2 4 108 16,0 3-71-16,0-1-27 0,0 5 109 0,0-2-76 15,0 6-39-15,5-1 0 0,2 7 128 0,1 2-75 16,1 4-50-16,3 8 62 0,0 0-51 0,2 3-27 16,4 4 1-16,1 3-30 0,4-1 4 0,-1 2 0 15,1 12-1-15,2-7-446 0,-5-4 231 0,6 3 104 16,-3-4-665-16</inkml:trace>
  <inkml:trace contextRef="#ctx0" brushRef="#br0" timeOffset="-124554.16">24577 12083 531 0,'0'2'0'0,"0"1"0"0,0-1 0 0,3 2 0 0,1-2 0 0,0 1 0 0,2-1 0 0,0-2 0 0,1 0 0 0,-2 0 57 0,2 0-24 0,2 0 0 0,-2 0 49 16,-1 0-17-16,-1-3-7 0,3-3-25 0,-2-1 9 16,-1 1-9-16,1-2 0 0,-3 1-13 0,3-3 13 15,0 0 0-15,-2 2 0 0,1-2-62 0,-1-4 31 16,-2 6 8-16,0-5-58 0,1 0 37 16,-1-1 7-16,-2 1 1 0,0-1-30 15,0 6 27-15,0-6-23 0,-6 3 39 0,-3 3 19 16,-1 1-1-16,-1 2-27 0,-1 1 64 0,-2 2-28 15,-1 0 0-15,0 2-21 0,0 0 28 0,2 0-20 16,-2 2-5-16,1 6 44 0,2-3-21 0,-1 5 12 16,-1-1-30-16,3 2-5 0,-2 2 14 0,2 4-1 15,-2 4-5-15,1 1 23 0,1 3 0 0,-3 3-20 16,4 4 51-16,-1 3-27 16,1-1-1-16,0 4-18 0,5-2 21 0,1 1 1 15,4-3-17-15,0 0 16 0,0-4 0 0,6-2-24 16,5-5 1-16,4-2-52 0,-2-7 34 0,4 0-8 15,0-4 26-15,0-4-113 0,-1-4 55 0,4-2 20 16,-3 0-141-16,-2-4 68 0,5-13 44 16,-5-1 3-16,2-4-111 0,-4-5 54 0,-1 1 14 0,-3-3-7 15,0-1 28-15,-3 0-3 0,-1 2 0 0,-2 0-12 16,-1 3 27-16,-2 3 8 0,0 3 1 0,0 2 70 16,0 8-35-16,-6 0 0 15,0 5 162-15,0 0-91 0,3 2-47 0,-1 2-11 16,0 0 160-16,1 10-74 0,-1 4-25 0,4 10 29 15,0 0-20-15,0 2-29 0,0 3 0 0,0 0 35 16,2 0-34-16,3-2 0 0,3 2-25 0,1-3-90 16,1-2 44-16,-1-5 32 0,0 2-218 0,1-3 112 15,1-3 39-15,-2-4 33 0,1-1-280 0,-1-6 138 16,0 0 47-16,3-4-77 0,-1 0 78 16,0 0 37-16,-1-8 1 0,1-7-151 15,0 0 99-15,3-9 45 0,-6-2 23 0,-2-7-191 16</inkml:trace>
  <inkml:trace contextRef="#ctx0" brushRef="#br0" timeOffset="-124258.52">24924 11654 1269 0,'2'-22'0'0,"4"15"0"0,1 2 0 0,3 4 0 0,-1 1 0 0,1 0 0 0,1 0 0 0,-1 0 0 0,6 10 140 0,3 5-54 16,-2 5-26-16,-4-2 31 0,5 7-33 0,-2 0 0 15,-1 1-25-15,-1 0-40 0,-4-7 0 0,-3 4 48 16,-3-3-129-16,-2 0 60 0,-2 0 30 0,0-3-59 16,-10-1 45-16,-7-3 30 0,-4 2-27 0,-3-5-15 15,0-1 16-15,4-3 16 0,-1 1-38 0,2-1 113 16,8-4-48-16,-3 2 0 0,7-3 179 0,2-1-98 16,3 0-33-16,2 2-24 15,0-2 65-15,5 0-45 0,15 0-23 0,6 0-92 16,2 0 35-16,4 0 8 0,2 0 25 0,1 0-348 15,-1 0 167-15,0 0 87 0,-2 0 25 0,-6 0-563 16,6 8 272-16,-7 0 148 0,-5-3 73 0</inkml:trace>
  <inkml:trace contextRef="#ctx0" brushRef="#br0" timeOffset="-123675.89">25296 12294 8 0,'-4'0'0'0,"2"0"0"0,0 0 0 0,1 0 0 0,1 0 0 0,-3 0 0 0,3 0 258 0,0 0-116 0,0 0-55 0,0 0 155 15,0 0-105-15,0 0-52 0,6 0-18 0,6 0 107 16,3 0-71-16,0 0-35 16,3 0 55-16,3 0-45 0,2 0-15 0,1 0-7 15,0 0 13-15,1 0 0 0,2 3-36 0,-1 0 0 16,4-2 52-16,-1 0-30 0,8-1 1 0,5 0 25 15,4 0-24-15,2 0 0 0,5 0-16 0,2 0-14 16,9-1 5-16,-2 0 1 0,-2-5 0 0,-6 3-22 16,2 2 8-16,1-2 14 0,-3 3 8 15,-1 0-8-15,-3 0 0 0,-1 0 21 0,-4 0 9 16,10 0-30-16,-2 3 0 0,1 1-35 16,0 2 1-16,3-4 36 0,-1 2-4 0,2 0-119 15,1 0 56-15,-1-3 26 0,-2-1 0 0,-2 0-139 16,-3 2 75-16,-6-2 27 0,-8 2-4 0,0-2 13 15,-5 2-1-15,-8 2-4 0,-4-2 52 0,-1 0-52 16,-4-1 20-16,-1 1 32 0,-3-2-1 16,-3 0-35-16,5 0 6 0,-2 0 56 0,-2 0-26 0,1 0 18 15,-1 0-80-15,0-2 6 0,-4-1 38 0,4-3 6 16,-6 0-117-16,-2 0 50 0,2-1 26 0,-3-1-96 16,0 4 60-16,0-2 16 15,-9 0 1-15,-5 5-348 0,-4-2 187 0,-7 3 86 16,-5 0 54-16</inkml:trace>
  <inkml:trace contextRef="#ctx0" brushRef="#br0" timeOffset="-122912.85">25961 12779 81 0,'0'0'0'0,"-2"-5"0"0,2-1 0 0,0 0 0 0,0-3 0 0,0 2 0 0,0-5 0 0,0-1 0 0,0 2 40 15,2 1-25-15,0-5-4 0,-2 3 93 0,0 4-39 16,0-4 0-16,0 3-13 0,0 2 7 0,0-1-28 16,-6 4-1-16,-2 1 25 0,1-1 0 0,-4 2-23 15,0 2 9-15,-3 0 48 0,2 4-29 0,-4 8 1 16,0 0 35-16,0 3-32 0,2 3 9 16,0-1-40-16,-1 6 90 0,3-2-45 15,2 3-23-15,2-1 0 0,1 0-14 0,0 4-8 16,4-3 0-16,3-3 93 0,-2 4-46 0,2-4-23 15,0 0 42-15,0-3-37 0,4-3 0 0,4 1-29 16,3-5-59-16,-2-2 29 0,5-3 8 0,0-3 22 16,4-3-81-16,-2 0 40 0,3 0 20 0,1-9-144 15,-2-3 67-15,4-4 38 0,-3-1-1 0,0-1-42 16,-2-2 17-16,-2-1 24 16,0 3-14-16,0-7-31 0,-4 8 16 0,-1-1 1 15,-5 1 58-15,-1 6-25 0,-2-1-17 0,-1 3 151 16,-1 3-64-16,0 3-32 0,0 1 7 0,-1 2 128 15,-10 0-68-15,1 3-40 0,-1 13-4 0,2 0 89 16,-4 7-43-16,5-1-31 0,6-1 34 0,-1 8-31 16,3-9 8-16,0 7-30 0,3-9-30 0,4 3 1 15,9-2 37-15,-2-3-72 0,2-3 32 0,2-1-1 16,1-7 33-16,-1-2-94 16,3-3 42-16,0 0 12 0,-2 0-5 0,-2-8-91 15,5-7 55-15,-9 2 14 16,3-6-28-16,-5-1 19 0,-3-1 0 0,-2 0 13 0,-1-2-38 0,-3-5 18 15,-2 5-5-15,0-5 16 0,-4 4-56 0,-6-1 25 16,-3 4 0-16,-4 3 32 0,0 5-3 0,-5 0 9 16,-3 5-1-16,1 3 64 0,0 3-31 0,3 0-9 15,-4 2-24-15,4 0 44 0,1 0 0 0,3 6-28 16,2 1 35-16,4-1-16 0,1 2 4 16,5 3 5-16,3 0-144 0,2 1 63 15,0 2 27-15,2 0-328 0,11 0 173 0,8 2 82 16,0-4 42-16,1 1-166 0,-3-7 120 0,0 0 56 15</inkml:trace>
  <inkml:trace contextRef="#ctx0" brushRef="#br0" timeOffset="-122580.75">26540 12769 431 0,'3'-14'0'0,"-1"5"0"0,-2 1 0 0,0-2 0 0,0 1 0 0,-7 0 0 0,-5 3 0 0,-1 2 141 0,-2-2-54 0,-3 5-27 0,-3 1 123 15,-2 0-79-15,5 0-36 0,-3 7 0 0,1 3 39 16,4 1-37-16,3 0 8 0,5 3 25 0,3-1-34 16,3 0-1-16,2 0-35 0,0-1 28 0,4 2 9 15,7 0-37-15,3-4 0 0,6 2-29 0,-2-2 29 16,3 0 0-16,-2 0-39 16,-5-1 16-16,3 3-1 0,-5-3 24 0,-4 0-68 15,-3 3 34-15,-3-3 11 0,-2 2-7 0,0 1-57 16,-9-1 35-16,-9 1 3 0,-5-2-23 0,-4 1 19 15,-1-3-2-15,-3 0 16 0,0 0-30 0,-1-6 13 16,2 3 0-16,7-5-121 0,-2 0 68 0,4 0 24 16,2 0 1-16,6-5-179 0,1-3 99 0,7 0 37 15,5-5 34-15,0-2-202 0,0 0 115 16,17-2 57-16,1-3-109 0,3 0 96 16,4-4 103-16,-1-4 0 0</inkml:trace>
  <inkml:trace contextRef="#ctx0" brushRef="#br0" timeOffset="-122204.18">26578 12659 345 0,'14'0'0'0,"-2"0"0"0,0 0 0 0,4 0 0 0,-2-2 0 0,4-2 145 0,-2 3-56 0,1-3-20 0,-1 0 86 15,2 3-62-15,0-2-29 0,-2 3-1 0,-1 0 101 16,-2 0-57-16,-2 3-42 16,1 6-7-16,-4 1-1 0,0 5-24 0,-4-1 0 15,-3 3-44-15,-1 0 19 0,0 4-1 0,0 1-1 16,-5 0 0-16,-8 2 27 0,2-6 8 0,-8 7-67 15,0-3 15-15,-2-1-1 0,1-3 7 0,-4 1 63 16,2-3-53-16,-4 0 10 0,6-5-14 0,-1-1 99 16,3-3-37-16,3-3-22 0,4-1 109 0,-2 0-63 15,5-1-23-15,2-2 0 0,4 0 37 0,1 0-35 16,1 0 9-16,0 0-20 0,0 0-22 16,1 0 0-16,7-2-1 0,9-2-36 15,-2 1 7-15,2-1 30 0,1-1-1 0,1 4-52 16,1-3 27-16,-1 1-1 0,2 2-106 0,-2-1 59 15,2 1 16-15,-2-1-308 0,0 0 151 0,1 2 86 16,-1-2 16-16,-1 2-325 0,1-2 186 0,2 0 93 16,-1 0 46-16,1-3-144 0,2 1 87 0,1-6 57 15,-1-1-211-15,-1-2 146 0,-1-4 73 16,-1-1 72-16,-2-2 0 0,1-2 0 16,-1 2 0-16</inkml:trace>
  <inkml:trace contextRef="#ctx0" brushRef="#br0" timeOffset="-121808.55">27138 12761 221 0,'0'-10'0'0,"0"5"0"0,0 3 0 0,0-2 0 0,-1 2 0 0,-4-1 0 0,0 2 107 0,0 1-37 0,1 0 8 16,-2 0 135-16,-3 4-90 0,2 8-45 0,-2 3 153 16,-1-1-99-16,2 4-41 0,-4 6-34 0,3-2 109 15,1 1-67-15,2 0-34 0,2 0 1 0,4-2 9 16,0 6-8-16,0-7-35 16,0 3 27-16,4-2 0 0,7 0-26 0,1-5 8 15,1 0-46-15,4-3 1 0,-1-3 37 0,3-4-80 16,-1-2 41-16,3-4 7 0,-2 0 32 0,1 0-155 15,1 0 71-15,-1-7 35 0,-4-5-5 0,0 0-95 16,0-2 57-16,-2-3 11 0,-1-3 5 0,-3-4 2 16,-1 2 1-16,-1 0-7 0,0-8 2 0,-5 1-11 15,-1 0 31-15,0-2-59 16,-2-1 27-16,0 2-13 0,0 2 39 0,-10 2-25 16,-3 4 0-16,1 1 23 0,-5 8 1 0,-3-1 74 15,-5 5-33-15,-2 3-21 0,-1 5 63 0,1 1-37 16,-2 0-22-16,6 1 7 0,-1 9 168 0,3 1-74 15,5 1-50-15,2 2 149 0,7 2-88 0,2-2-17 16,5-1-34-16,0 3 22 0,3-3-20 0,6 0-1 16,8 0-21-16,1-2-62 0,5 1 27 15,-1-5 0-15,5 1 34 0,-2-4-73 0,2-2 37 0,-6-1 10 16,4-1-284-16,-2 0 121 16,0 0 79-16,-2-1-372 0,-2-7 209 0,-2 1 95 15,-3-3 61-15,-10-1-229 0,-1-10 157 0</inkml:trace>
  <inkml:trace contextRef="#ctx0" brushRef="#br0" timeOffset="-120991.13">25754 11728 434 0,'2'0'0'0,"1"0"0"0,-1 0 0 0,3 0 0 0,-1-2 0 0,1-2 0 0,-1-1 93 0,1-2-30 0,0 0 0 0,4-2 5 16,-4 0-7-16,3-1-29 0,-5 1 1 0,1-3-25 15,0 2 24-15,-2 4 9 0,-2-2-8 0,0 1-52 16,0 1 25-16,0 0 1 0,-2 2-30 0,-8 2 36 16,0 1-8-16,-4 1 0 0,-1 0-38 0,-2 0 26 15,-1 7-1-15,-1 2 64 0,-6 5-49 16,5-1 5-16,-1 1-7 0,0 1 28 16,6-2 2-16,0 1-20 0,5 0 6 0,2-2 55 15,2 3-23-15,4-1 1 0,2 1-57 0,0 0 33 16,0 0 4-16,6-2-8 0,4 3-78 0,8-4 38 15,2 3-4-15,-2-2-10 0,6 1 16 0,-2-1 0 16,-1 0 12-16,-3-2-17 0,0 2-9 0,-3-2 33 16,-2 3-19-16,-4-1 29 0,-3-2-27 0,-2 2 9 15,-2 0-9-15,-2-1 86 0,0 1-34 16,-12-2 0-16,-4 2 26 0,-5 0-29 16,-2-1 13-16,3-3-48 0,-10 2 18 0,3-2-5 15,1-3 11-15,5 0-117 0,-4-3 53 0,5 0 29 16,1-3-4-16,4 0-74 0,6 0 38 0,1 0 27 15,3 0-6-15,5-3-238 0,0-2 122 0,1-4 60 16,15-2-170-16,4-5 110 0,1 1 55 0,4-5-70 16,-1-3 83-16,2 1 74 0,0 1 0 0</inkml:trace>
  <inkml:trace contextRef="#ctx0" brushRef="#br0" timeOffset="-120795.47">25835 11889 923 0,'8'-7'0'0,"0"1"0"0,-1 2 0 0,-1 3 0 0,-3-3 0 0,1 3 0 0,-2 0 0 0,1 1 133 0,-1 0-51 0,2 0-24 0,0 0 141 15,0 9-75-15,0 4-50 0,1 1-20 0,-1 0 75 16,1 1-49-16,0 2-23 0,0 2-2 0,1 0-22 16,-1-2 0-16,-1 0-1 0,1-3-99 0,-1 2 49 15,0-6 34-15,-2-2-251 16,-1 0 133-16,2-4 41 0,-3 0 41 0,0-4-361 16,0 0 175-16,0 0 59 0,-3-1 57 0,-3-10-102 15,3-1 80-15,-2-6 40 0,3 2-35 0,0-9 41 16,0-1 1-16,2-4 32 0</inkml:trace>
  <inkml:trace contextRef="#ctx0" brushRef="#br0" timeOffset="-120627.77">25974 11544 871 0,'0'-15'0'0,"0"5"0"0,0 3 0 0,0 4 0 0,0-3 0 0,-2 2 0 0,0-1 0 0,0 4 133 0,1 0-50 15,1 1-25-15,0 0 109 0,-2 0-58 0,2 4-43 16,-2 9 0-16,2-1-101 0,0 3 34 0,0 2 0 15,0-2-187-15,0 2 106 0,2-3 58 0,1 6 28 16,3-3-152-16,-1 1 49 0,2-1 63 0,-6-6-452 16</inkml:trace>
  <inkml:trace contextRef="#ctx0" brushRef="#br0" timeOffset="-120235.42">26138 11864 1028 0,'2'0'0'0,"-2"7"0"0,2 2 0 16,-2 0 0-16,1-2 0 0,-1 3 0 0,2-2 0 0,-2 3 0 0,0 0 124 0,1 0-46 0,2 1-23 0,-1-1 20 0,-2 1-14 15,3-3-7-15,-1 2-36 0,0-3 15 0,-1-1-1 16,-1-1 1-16,2-3-73 16,-2 1 32-16,3-4 0 0,-3 2 41 0,0-2-129 15,2 0 64-15,-2 0 21 0,2-6-116 0,2-5 66 16,-1-4 10-16,1-2 25 0,1-2-84 0,3-1 44 15,0-7 14-15,0 3-7 0,2 2 9 16,2-2 0-16,-3 6 8 0,0 1 31 0,0 2 2 0,-2 6-20 16,-2 1-5-16,1 4 180 0,-1 3-79 15,1 1-46-15,-2 0 193 0,0 1-107 16,1 11-37-16,-1 3-31 0,1 4 178 0,0 2-86 16,4 2-47-16,-2 0 2 0,2 2-27 0,1-7 0 15,-1 3-26-15,2-2-42 0,1-2 17 0,-3-2 0 16,2-2 25-16,-3-1-177 0,-2-3 88 0,1-3 53 15,-1 1-300-15,-4-4 154 0,1 0 48 0,-1-1 48 16,-2-2-281-16,0 0 142 0,0 0 84 0,0 0-20 16,0-6 48-16,0-7 23 0,-2-8 1 0,-1 0-95 15</inkml:trace>
  <inkml:trace contextRef="#ctx0" brushRef="#br0" timeOffset="-119948.58">26372 11610 1158 0,'0'-12'0'0,"0"7"0"16,8-3 0-16,5 2 0 0,-1-1 0 0,4 2 0 0,1-1 0 0,-1 4 0 0,4 2 0 0,-3 0 127 0,0 0-47 0,-1 2-10 0,-2 5 1 0,-1 4-30 15,-5 3-8-15,1 0-91 16,-5 2 45-16,-3 1 23 0,-1-3 8 0,0 5-25 16,-3-1-1-16,-13 1 41 0,2-6 0 0,-4 3-93 15,-1-2 20-15,1-3 28 0,-1-4-34 0,3 0 27 16,4-3-8-16,1-2 0 0,3 0 135 0,3-2-53 15,2 0-23-15,2 0 148 0,1 0-75 0,0 0-42 16,0 0-1-16,8 0 2 0,6 0-27 0,4 0-4 16,-1-2 0-16,5 0-25 0,0 0 8 0,7 0 17 15,-10 0-227-15,5 1 111 16,-2 1 47-16,1 0 32 0,-5 0-433 0,0 0 214 16,-4 0 69-16,0 1-252 0,-6 3 186 0</inkml:trace>
  <inkml:trace contextRef="#ctx0" brushRef="#br0" timeOffset="-119251.64">26749 11675 1094 0,'0'-4'0'0,"0"2"0"0,3 2 0 0,-1 0 0 0,3 0 0 0,3 0 0 0,0 0 0 0,6 0 0 0,1 0 0 0,2 2 180 0,-2 3-78 0,0 5-35 0,0 0-19 16,-1-1-16-16,-5 4 1 0,-2 1 8 0,-3 2-79 15,-2 1 35-15,-2 0 0 0,0 6-40 0,-13-2 38 16,-6 2 8-16,-1 0 30 0,-6-1-36 0,2-1-10 16,-2-2 0-16,1-2-6 0,5-4 20 15,-2 2-19-15,3-3 22 0,1-3 137 16,5-1-65-16,6-1-28 0,2-3 4 0,1 0 109 16,4-2-66-16,0 2-21 0,0-3-20 0,5 1-37 15,13-2 24-15,0 0-9 0,7 0-40 0,-1 0 41 16,3 0 0-16,-3-2 8 0,8-3-179 0,-2-3 81 15,-1-1 44-15,1-1-297 0,0 1 156 0,-1-2 48 16,-1-1 49-16,-2-1-196 0,1-3 110 16,-3 0 55-16,1-2 28 0,-3-3-58 0,-1 0 47 15,-2 3 0-15,-4 1 48 0,-4 3-9 16,-3 3-1-16,-3 2 134 0,-1 1-63 0,-2 2-35 16,-1 4 0-16,-1 1 270 0,0-1-147 0,0 2-44 15,-3 0-44-15,-8 0 209 0,0 11-111 0,1 2-32 16,-5 8 54-16,5-2-54 0,-3 8-40 0,2-2 0 15,3 1 28-15,3 1-30 0,-1 1 0 0,6-6 7 16,0 7-9-16,0-9-27 0,0 0 0 0,4 1-5 16,7-4 4-16,1-1 9 0,2-5-8 0,2-2-57 15,2-1 28-15,1-4 1 16,1-3-112-16,1-1 69 0,0 0 29 0,4-1 2 16,-5-10-153-16,1-1 71 0,0-3 46 0,-7 0 0 15,6-6-52-15,-6-1 19 0,0-3 29 0,-3-1-103 16,-3-2 58-16,1-2 22 0,-5-2 8 0,-3 0-47 15,-1 0 37-15,0 2 1 0,0 2 39 0,-5 4-31 16,-10-3 8-16,0 8 22 0,0 6 66 0,-5 0-33 16,-2 6 0-16,0 4-41 15,-5 0 82-15,3 3-37 0,0 0 1 0,1 10 204 16,2 4-112-16,7 0-34 0,0 6 1 0,5-1 154 16,3 3-73-16,6-1-59 0,0 0-12 0,0 0 35 15,13-1-42-15,4-1-1 0,5-5-73 0,3 1 39 16,3-5 1-16,2-3-148 0,2-1 69 0,2-4 40 15,1-2 0-15,-3 0-128 0,1 0 61 0,-6 0 49 16,2-4-15-16,-8-1-446 0,0 1 210 16,-5-2 122-16</inkml:trace>
  <inkml:trace contextRef="#ctx0" brushRef="#br0" timeOffset="-118377.23">28615 11598 690 0,'5'-13'0'0,"-3"6"0"0,3 1 0 0,0 4 0 0,-1 0 0 0,-3 1 0 0,1-1 68 0,-1 2-35 0,4 0-1 15,-1 0 153-15,-1 2-68 0,4 9-47 0,-4 0 1 16,1 5 97-16,0 4-67 0,-3 4-34 0,0 0 139 16,2 6-91-16,-3 2-40 0,0 0-22 15,0 6 170-15,0 3-95 0,0-3-39 16,0 7-33-16,0-2 31 0,0 2-28 0,0-1 1 16,-3 2 20-16,2-3-15 0,0 8-9 0,-3-3-44 15,0-3-1-15,1 1 22 0,3-10 0 0,0-1-47 16,-3-3 19-16,3-9 0 0,0-1 28 0,0-9-41 15,0-2 20-15,0-3 1 0,0-6-84 0,0 0 37 16,0-2 25-16,0 0-20 0,-3-2 70 0,0-9-12 16,0-2-20-16,1-2-63 0,-3-2 30 15,1-5-6-15,0-1 33 0,1 2-110 16,-4-7 51-16,2 2 21 0,-3-1-1 0,1 1-88 16,-3 4 52-16,1 0 13 0,-4 5 38 0,-1-3-12 15,-2 5 6-15,-1 4-17 0,-1 2 50 0,-4 1-26 16,3 3-13-16,-2 3 1 0,3 0 152 0,-1 2-66 15,3 0-37-15,-2 0 151 0,2 9-85 0,1 2-24 16,2 2-27-16,-1 5 109 0,2 0-60 0,2 2-5 16,0 2 18-16,3-2-29 0,-1 1-1 0,7-3-31 15,1 3-17-15,0 0 25 16,0-2-9-16,3 0 40 0,10-3-40 0,2-3 1 16,3-1 0-16,6-3-82 0,4-3 37 0,2-6 23 15,2 0-1-15,2 0-225 0,-2-2 119 0,1-8 38 16,-3-1 34-16,-1 0-361 0,-3-3 181 0,-2 0 64 15,-5 3-352-15,4-8 235 0,-3 4 111 0,2-1-181 16,-1 3 147-16,1 2 73 0,0 1 29 16,5-5-350-16</inkml:trace>
  <inkml:trace contextRef="#ctx0" brushRef="#br0" timeOffset="-117868.08">29133 12026 634 0,'0'-11'0'16,"0"1"0"-16,0 5 0 0,0 1 0 0,-7-1 0 0,-5 1 0 0,0 2 116 0,-1 2-46 0,-4 0 0 0,6 0 46 0,-5 9-42 0,3 7-20 15,-1-1 7-15,-2 4 97 16,4 4-62-16,1 0-32 0,-1 3 0 0,3 2 102 16,1 3-58-16,3-1-42 0,2 2 150 0,3 0-92 15,0 0-46-15,0-1-22 0,2 1 82 0,7-3-57 16,5-4-24-16,4-2-62 0,1-4 1 0,4-4 37 15,-3-5 7-15,8-5-75 0,-1-3 33 0,-1-2 0 16,0 0 35-16,1-2-159 0,-7-8 75 0,0-3 37 16,-2 0-185-16,-1-3 99 15,2-7 19-15,-7 2 34 0,1-5-66 0,-1 0 47 16,-1-6 3-16,1 0 5 0,-2-3 0 0,-2-1 25 16,-1-4-8-16,0 2-40 0,-5 1 24 0,-1 2 8 15,-1-1 16-15,0 6 10 0,-3 3-18 0,-11 0 8 16,1 11 101-16,-6-2-51 0,-2 6-25 0,-1 3 0 15,0 5 95-15,-8 2-51 0,3 2-17 0,-3 0 68 16,0 6-39-16,0 6-25 0,1 4 5 16,4 0 27-16,4 5-9 0,4-2 0 0,2 4-3 0,6-4 93 15,3 2-50-15,4 1-30 16,2 0 113-16,0-1-68 0,0-1-34 0,7-5 8 16,7 3-12-16,7-1 1 0,1-4-32 0,4-2 13 15,1-3-12-15,5-3 8 0,3-1-8 0,-1-2-63 16,-1-2 31-16,0 0 0 0,-2 0 32 0,-6 0-42 15,-1-2 17-15,-4-2 1 0,-10 1-188 0,1 1 98 16,-4-1 27-16,-5 0 34 16,-2 1-458-16,0 0 226 0,-6 2 95 0,-8 0-495 0</inkml:trace>
  <inkml:trace contextRef="#ctx0" brushRef="#br0" timeOffset="-102588.68">10960 14286 926 0,'-7'0'0'0,"-3"0"0"0,4 0 0 0,3 0 0 0,1 0 0 0,-2 0 88 0,4 0-32 0,-2 0 1 16,2 0 252-16,0 0-137 16,0 1-70-16,2 3 120 0,7-2-99 0,5 0-45 15,2-2-23-15,2 2 127 0,-2-1-67 0,1-1-45 16,0 0 0-16,0 3-66 0,-1-3 29 0,0 1 0 15,-1-1-15-15,-2 2-7 0,-2-2 22 0,1 0-1 16,-3 0-150-16,0 0 75 0,0 0 47 0,-2 0-321 16,0 0 163-16,-3 0 48 0,-1 0 51 0,1 0-362 15,-2 0 183-15,0 0 105 16,-1 0 48-16,-1 0-311 0,0 1 180 0</inkml:trace>
  <inkml:trace contextRef="#ctx0" brushRef="#br0" timeOffset="-102402.31">10988 14624 921 0,'0'3'0'0,"0"6"0"0,-2-3 0 0,2-4 0 0,-1 0 0 0,1-2 243 0,0 2-106 0,0 2-43 0,1-1 396 16,10 3-229-16,5-2-114 0,2 0-57 0,9-3 255 16,-6 2-147-16,7-1-87 0,-5-1-39 0,-2 0-41 15,4 3 2-15,-2-3 0 0,-1 0-336 0,-1 3 163 16,-2-1 87-16,-3 0 43 0,0 1-263 0,-5 0 153 15,-2 2 85-15,3 3-810 0</inkml:trace>
  <inkml:trace contextRef="#ctx0" brushRef="#br0" timeOffset="-100423.78">12837 13997 636 0,'1'0'0'0,"3"0"0"0,0 0 0 0,-1-2 0 0,-1-2 0 0,2-1 0 0,-3-4 0 0,2-2 164 0,1 2-66 0,0-6-32 16,-3-1 8-16,3 0-12 0,-2-4-1 0,0-1-28 16,-1-2 17-16,-1-3-17 0,0 4 7 0,0-5-39 15,0 3 32-15,-3-4 0 0,-4 4 0 0,-1-3-32 16,0 4 9-16,-5-3 22 0,4 9 1 0,-4-2-22 15,0 6-4-15,-3 6 24 0,0 1-8 0,0 4-8 16,0 2 9-16,-3 4-9 0,0 11 36 16,4 2 4-16,-4 6-30 0,6 3 72 15,0 2-34-15,2 2 7 0,2 2-39 16,3 3 96-16,1 9-51 0,5-2-22 0,0 4 78 16,0 3-50-16,0 2-24 0,5 4 8 0,6 11-34 0,-2-2 53 15,5 2-26-15,-3 5 56 0,1 1-42 16,2 1 9-16,-3-1-49 0,1-3-1 0,-3-1-44 15,-2-1 23-15,1-3-79 0,-4-7 58 0,-2 2 18 16,0-7-68-16,-2-4 46 0,0-13 12 16,-7 1 0-16,-4-11-15 0,-7 4-3 0,-1-9 17 15,-2-6 11-15,1-4-66 0,-3-2 29 0,1-6-257 16,1-2 137-16,2 0 59 0,6-4 35 16,0-9 8-16,6-3 1 0,5-2-319 15,2-5 170-15,0-3 81 0,2 0 41 0,12-3-326 0,5-3 183 16,6 2-199-16</inkml:trace>
  <inkml:trace contextRef="#ctx0" brushRef="#br0" timeOffset="-100165.47">12856 14729 830 0,'11'-4'0'0,"-2"4"0"0,-4 0 0 0,1 0 0 0,-5 9 0 0,2 7 199 0,-1 2-83 0,-2 5 125 16,2 1-103-16,0-1-45 0,5 5-34 15,2-5 243-15,5 1-134 0,-3-9-68 0,10 5-24 16,-5-9-14-16,5-1-7 0,2-7-23 0,-3-3-153 15,3 0 77-15,-1-1 38 0,-5-11-219 16,2-8 124-16,-6-4 67 0,-1-4-338 0,-7 2 374 0,-3-3 5 16,-2 4-56-16,0-5 37 0,-6 4-55 0,-9 2 10 15,0 1 24-15,-6 5 0 0,5 5 54 16,-7 1-23-16,0 9 0 0,3 0 67 16,-2 3-50-16,1 0-19 0,4 10 20 15,3 2-1-15,7-2-16 0,4 0-14 0,3 0-261 0,0-3 124 16,3-5 69-16,14-2-154 0,5 0 102 0</inkml:trace>
  <inkml:trace contextRef="#ctx0" brushRef="#br0" timeOffset="-99955.68">13148 14064 1548 0,'-9'-16'0'0,"4"8"0"0,4 2 0 0,1-2 0 0,0 1 0 0,4 0 0 0,11-1 0 0,9 2 187 0,3 3-76 0,5 1-40 15,0-3 211-15,0 4-129 0,3 1-60 16,1 0-26-16,-3 0-35 0,3 0 1 16,-4 0 8-16,0 0-149 0,-4 0 70 0,-5 0 36 0,-2 0-364 15,-5-1 199 1,-6-2 108-16,-3 0-480 0,-3 0 221 0,-2 1 143 0,-2-1 71 16,-4 1-236-16</inkml:trace>
  <inkml:trace contextRef="#ctx0" brushRef="#br0" timeOffset="-99702.73">13373 14016 392 0,'-7'14'0'0,"0"3"0"0,1 2 0 0,0-1 0 0,-1 3 0 0,-3-2 245 0,-1 5-110 0,0-3-51 0,0 1 129 0,-3 0-90 0,3-5-45 15,-2 1-15-15,0 2-10 16,-2-6-21-16,0-1 1 0,2-3 0 0,-1-1-35 16,5-5 43-16,0-3-8 0,1-1 0 0,2 0 21 15,4 0 0-15,1 0-21 0,1 0 113 0,0 0-60 16,3 0-27-16,11 0 50 0,2 0-38 0,5 0 8 15,4 0-47-15,1-1 25 0,2 1-24 0,0-2 0 16,0 2-1-16,-3 0-25 0,3 0-9 0,-5 0-224 16,-1-2 129-1,-1 2 65-15,-2-3-431 0,-3 2 228 0,0-4 93 0,-4 1 62 16,-4 0-8-16,0-2 29 0,-4 1-298 16,-3-1 154-16,-1-4 89 0</inkml:trace>
  <inkml:trace contextRef="#ctx0" brushRef="#br0" timeOffset="-99539.16">13433 14111 877 0,'-9'-6'0'16,"2"6"0"-16,3 0 0 0,2 0 0 0,0 11 0 0,2 3 0 0,0 4 0 0,0 7 306 0,0-1-136 0,0 6-69 0,2 0-34 15,4 3 169-15,-2 2-105 16,-1-1-49-16,-1 0-14 0,0-2-35 0,0-2-200 16,0-8 109-16,-1 2 41 0,-1-3 25 0,0-7-357 15,0-5 191-15,0-2 96 0,0-7 25 0,0 0-377 16,0 0 173-16,-3-9 105 0</inkml:trace>
  <inkml:trace contextRef="#ctx0" brushRef="#br0" timeOffset="-99337.22">13157 13572 1607 0,'-5'-9'0'15,"5"5"0"-15,0 2 0 0,0 0 0 0,7-2 0 0,10 0 0 0,8 1 0 0,3 0 0 0,2 2 0 0,4-1 192 0,2 0-18 0,1 0-75 0,-1 1-33 0,-3 1-1 16,1 0-153-16,-6 0 61 0,-5 3 37 0,0 5-7 16,-5-1-264-16,-4 1 146 0,-3-1 74 15,-4 1 46-15,-1-3-9 0,-4 1-200 0,-2-2 53 0,0 0 74 16,0-2-372-16,-6-2 201 0</inkml:trace>
  <inkml:trace contextRef="#ctx0" brushRef="#br0" timeOffset="-99192.31">13278 13547 1044 0,'-10'10'0'0,"3"5"0"0,1 0 0 0,4 0 0 0,-2 2 0 0,2 1 0 0,2 7 0 0,0-4 0 0,0 5 295 0,0 0-132 0,0-1-64 16,0 1-34-16,2-2-35 0,2-5 11 0,2 2-9 16,3-7-181-16,1-1 90 0,0-4 46 0,2-8-474 15</inkml:trace>
  <inkml:trace contextRef="#ctx0" brushRef="#br0" timeOffset="-99064.55">13392 13591 1242 0,'0'0'0'0,"2"0"0"0,-2 5 0 0,0 8 0 0,0 2 0 0,0 4 0 0,0 0 0 0,0 8 0 0,0-5 0 0,0 6 187 16,0-2-78-16,2 3-38 0,5-5 0 0,5 2-302 15,1-6 139-15</inkml:trace>
  <inkml:trace contextRef="#ctx0" brushRef="#br0" timeOffset="-98599.33">14239 14325 1271 0,'0'-7'0'0,"0"3"0"0,0 0 0 0,0-4 0 0,0-3 0 0,0-3 0 0,0 2 160 0,0-5-63 16,0-2-32-16,0-2 46 0,0 0-40 0,-4-1 9 15,3 2-47-15,-5-1-19 0,2 2 19 0,-3 1-1 16,-1 1-87-16,-3-1 52 0,2 6 13 0,-3 1 1 16,-1 3-67-16,-2 3 45 0,0 5 21 0,-4 0-36 15,-3 16 3-15,1 10 0 0,-5 11-6 0,3 1 36 16,3 9-49-16,1 2 41 0,4-1-33 0,7-2 110 15,4-9-36-15,4 3 0 0,0-4 349 0,8-6-170 16,7-7-97-16,6-3-45 16,1-7-112-16,3-5 33 0,1-8 1 0,2 0-159 15,1-2 93-15,-3-15 49 0,0-5 26 0,-4-3-251 16,-1-5 111-16,-2 0 67 0,-4-4 0 0,-4 3-26 16,-1-3-2-16,-5 6 32 0,-1 8 3 0,-2 7 58 15,0-1 8-15,-2 8-40 0,0 3 232 0,0 3-117 16,0 0-48-16,0 18 342 0,0 0-168 0,0 9-101 15,0-3-11-15,0 0 213 0,2 3-139 0,9-7-60 16,4 7-44-16,2-7 3 0,1-5-37 16,7-4 0-16,2-3-391 0,3-8 204 0,2 0 89 15,7-5 49-15,-7-9-863 0</inkml:trace>
  <inkml:trace contextRef="#ctx0" brushRef="#br0" timeOffset="-97843.56">14842 13802 321 0,'-19'0'0'0,"5"0"0"0,0 0 0 16,1 0 0-16,2 0 0 0,-1 0 223 0,3 0-99 0,2-1-46 0,3-2-22 0,3 2 186 15,1-1-104-15,1-2-45 0,18-1 127 0,5 1-94 16,4 1-47-16,6 1 117 16,9 0-81-16,-5 0-33 0,18 0-9 0,10 2 33 15,4-2-36-15,4 1-1 0,18-6-36 0,-14-1 110 16,23-2-59-16,-9-1-26 0,6-5 1 0,-3 3-48 16,-1 0 22-16,-11 2 8 0,15 0-85 0,-25 3 38 15,2-2 0-15,-4 5 39 0,-4 3-193 0,-17-1 103 16,-3 0 15-16,-11 1-59 0,-2 2 28 0,-12 0 38 15,-2 0-23-15,-6 0-29 0,-7 0 16 0,-3 0 24 16,-2 0-15-16,-2 0-23 0,0 0 26 0,-13 0-9 16,-4 0-113-16,-10 0 74 15,2 0 37-15,-8 5 0 0,-1-2-270 0,-5 1 146 16,-6 1 84-16</inkml:trace>
  <inkml:trace contextRef="#ctx0" brushRef="#br0" timeOffset="-97443.23">14887 13810 1130 0,'-24'0'0'0,"11"8"0"0,4 10 0 0,3-1 0 0,4 7 0 0,0 3 0 0,2 3 0 0,0 2 175 0,0 11-71 0,0-4-28 0,0 16 74 16,4-6-59-16,3 4-29 0,1 1 0 0,-1-2 123 15,1-6-68-15,-1 9-46 0,1-11-6 0,-6-6 0 16,-1 0-32-16,1-5-29 0,0-6 8 16,-2-1 20-16,0-4 1 0,0-3-67 15,-5-5 34-15,-1-6-1 0,-5-6 42 0,-3-2-122 16,2 0 39-16,-2-2 34 0,-4-18-11 0,2-1-81 16,0-3 33-16,-1-5 34 0,-2-2-145 0,-2-7 80 15,2 9 25-15,3-2 26 0,0 9-94 0,0 4 58 16,2 1 25-16,2 10 109 0,1 6-42 0,-1 1-21 15,1 1-8-15,1 20 135 0,1 4-72 16,0 3-35-16,1 0-7 0,2 4 66 0,2-7-24 16,2 9 5-16,1-5-7 0,1-3-8 15,0-5-24-15,0-1 1 0,1-2-259 0,7-5 125 16,2-4 62-16,1-3-334 0,2-6 182 0,0 0 91 16,4 0 36-16,3-8-178 0,0-6 116 0</inkml:trace>
  <inkml:trace contextRef="#ctx0" brushRef="#br0" timeOffset="-96911.49">15365 14302 796 0,'10'-18'0'0,"1"2"0"15,-8-4 0-15,-1 2 0 0,-2 1 0 0,0-5 0 0,0 4 0 0,-5-2 0 0,-4 4 111 0,2-1-38 0,-2 4 7 0,-3 1-47 0,1 1 44 16,-2 7-22-16,0 3 0 0,-4 1 19 0,2 0 7 15,-3 12-48-15,-2 10 38 0,1 4 1 0,1 9-39 16,3 4 0-16,4-4 99 0,-3 12-54 0,10-11-22 16,2 1 0-1,2-1 40-15,0-6-32 0,6-6 9 0,11 2-77 0,2-9 1 16,1-3 35-16,3-5 1 0,2-5-123 16,-1-4 69-16,4 0 23 0,-2-4 0 0,-1-11-177 15,-1-5 85-15,-3-3 52 0,-1-3-93 0,-2-2 65 16,-6-3 2-16,0 1 27 0,-4 2-102 15,-5 0 53-15,1 8 50 0,-2-2 3 16,-2 5 1-16,0 7-1 0,0 0 0 0,-2 5 130 0,-5 2-73 16,-1 3-24-16,-2 3 185 15,1 15-101-15,2 5-39 0,2 5-28 0,0 2 111 0,3 2-62 16,2-2-4-16,0-1-24 0,0-2 131 0,10-3-68 16,1-7-64-16,6 1-5 0,0-8 1 0,2-2 0 15,1-4-131-15,-1-4 66 0,2 0 40 0,-3-4-8 0,3-12-142 16,-6-4 82-1,-2-1 29-15,-3-1 23 0,-7 2-10 0,1-9-48 0,-4 3 4 0,0 0 1 16,-2 2 8-16,-11-2 0 0,2 4-8 16,-8-2 68-16,2 6 1 0,1 4-36 15,-4 1-5-15,0 3 78 0,-1 7-36 0,0 1-4 16,3 2-1-16,-1 0 24 0,3 8-15 0,0 5 1 16,7-1-101-16,4 2 42 0,2 0 0 0,3 2 39 0,0-3-143 15,10 1 67-15,8-5 24 0,8 0 12 0,3-5-276 16,4-4 145-16,3 0 72 0,6 0 36 0</inkml:trace>
  <inkml:trace contextRef="#ctx0" brushRef="#br0" timeOffset="-96641.21">15890 14137 1037 0,'4'-17'0'0,"-2"2"0"0,0 1 0 0,-2 6 0 0,0-2 0 0,-8 1 0 0,-3 5 0 0,-2 2 0 0,0 2 0 0,-3 0 134 15,4 10-43-15,-4 5 104 0,4 0-81 0,-2 9-41 16,7-5 0-16,3 1 5 0,2 1-14 0,2-2-8 15,0 0-24-15,7-3 48 0,13 1-23 0,1-5-1 16,-2-2-15-16,12-3-75 16,-5-2 33-16,-3-1 0 0,5 0-101 0,-12-1 67 15,0 3 42-15,-1 0-104 0,-10 0 43 0,1 3 34 16,-6 2-8-16,0 1 18 0,-8 0-6 0,-10 4 11 16,-3-1-27-16,-5 2 71 0,-1-3-13 0,-3 0-36 15,3-3 48-15,-3-2-20 0,3-1 14 0,4-4-32 16,2-4-122-16,3 0 60 0,5 0 36 15,5-5-342-15,6-13 167 0,2-5 88 16,6-2 29-16,9-4-318 0</inkml:trace>
  <inkml:trace contextRef="#ctx0" brushRef="#br0" timeOffset="-96126.64">16069 14050 477 0,'13'-2'0'0,"2"1"0"0,2-1 0 0,2-2 0 0,2-3 154 16,-3 3-60-16,8 0-31 0,-5 3 8 0,8 1 124 15,-9 0-81-15,1 1-40 0,0 9-12 0,-7 4-29 16,-1 6 8-16,-5 1-62 16,-6 4 27-16,-2 4 0 0,0-3 26 0,-12 3-39 15,-6-2 48-15,-3-1-9 0,-4 1 1 0,2-5 87 16,-2 1-44-16,4-8-4 0,0 0-42 0,3-4 60 16,6-4-29-16,1 1 0 0,6-3 41 0,1-4-27 15,4-1-8-15,0 0-86 0,4 0 27 0,12 0-1 16,7-4 25-16,0-7-142 15,3-2 67-15,4-4 38 0,2 0 0 0,0 0-259 0,0-4 137 16,-2 4 38-16,-2 0 43 0,-8 7-106 16,1 0 64-16,-7 6 2 0,-1 2 75 0,-6 1-7 15,-2 1-15-15,-3 3 1 0,-2 11 222 0,0 2-111 16,0 5-56-16,0 1 379 0,-4 1-200 0,1 0-64 16,3-1-62-16,0-1 190 0,0 0-117 0,2-5-49 15,8-1-38-15,4-2 0 0,4-3 1 0,-2-5-30 16,5 0-35-16,-1-5 8 0,1 0 27 0,5-3 0 15,-3-12-145-15,-1-3 72 0,-1-4 37 0,-2-7-207 16,-2-1 113-16,-2 0 19 16,-6-4 42-16,-2-2-102 0,-5-2 59 0,-2-1-6 15,0-6 32-15,-5 6-6 0,-8 5 0 0,-2 0 26 16,-5 5 1-16,2 14-8 0,-8-5 7 0,1 13 119 16,0 7-60-16,-4 0-21 0,3 7 0 0,0 13 138 15,5 2-75-15,2 2-25 0,7 1-24 0,5 2 90 16,4 0-50-16,3-5-7 0,0 9-151 15,1-8 62-15,14 1 26 0,2-6 18 0,6-1-173 16,2-4 86-16,5-2 43 0,0-5-461 16,5-2 233-16,1-4 116 0</inkml:trace>
  <inkml:trace contextRef="#ctx0" brushRef="#br0" timeOffset="-95810.46">17497 13950 1277 0,'0'-8'0'0,"0"2"0"0,0 0 0 0,-10 2 0 0,-10 3 0 0,-4 1 0 0,-2 0 0 0,-4 15 0 0,-6 4 112 0,2 2-40 16,6 3 8-16,-1 4 150 0,8 0-98 0,2 1-50 16,9-3-25-16,7-5 107 0,3 1-58 0,0-1-41 15,9-3-32-15,10-2 0 0,3-2 0 0,2-1-1 16,-1-1-77-16,9-1 35 0,-7 1 21 0,-2-1-65 15,-3-2 43-15,-3 0 22 0,-3 1 8 16,-6-1-168-16,0-1 51 0,-6 3 52 0,-2 0-15 16,0 1 8-16,-16-1-2 0,-8 0 4 15,-2 2 82-15,-4-1-25 0,-5-2-6 0,0 0-20 16,1-2-28-16,2-3 4 0,10-3 36 16,0-2-112-16,6 0 55 0,7-4 23 0,9-13 3 0,0-5-354 15,21-6 180-15,7 0 90 0</inkml:trace>
  <inkml:trace contextRef="#ctx0" brushRef="#br0" timeOffset="-95642.39">17663 14118 793 0,'15'0'0'0,"-4"10"0"0,-1 3 0 0,-6 2 0 0,-3 2 0 0,-1 0 0 0,0 4 473 16,-3 1-212-16,-7 4-118 16,-1-3-55-16,2-4 260 0,-1-1-157 0,2 2-80 0,3-4-38 0,1-5-9 15,2 0-31-15,1-5-355 0,1 0 177 0,0-4 89 16,0-2 53-16,0 0-204 0,5-2 120 0,4-15 60 15,1-5-21-15,-1-5-495 16,0-6 250-16</inkml:trace>
  <inkml:trace contextRef="#ctx0" brushRef="#br0" timeOffset="-95007.23">17873 13658 961 0,'10'2'0'0,"1"9"0"0,2 3 0 0,-1 2 0 0,-3 5 0 0,0 5 0 0,-5 8 0 0,2 10 197 0,-4-1-82 0,-1 1-41 0,-1 6 91 15,0-1-65-15,0 2-26 0,0-1-8 16,0-2-17-16,-1-1-16 0,1-11 0 0,-2-3-1 16,2-8-28-16,0-6-8 0,0-8 37 15,0-3-93-15,2-8 46 0,3 0 24 0,2-9 8 16,5-18-147-16,1-2 52 0,0 0 45 0,-1-1-103 16,0 1 64-16,-2 10 9 0,-1-3 26 0,1 6 71 15,-5 6-26-15,0 3-10 0,2 3-19 16,-3 4 192-16,-1 0-89 0,-1 6-36 0,0 9 93 0,-2 6-52 15,0 2-38-15,0-2 16 16,2 4 101-16,-1-2-67 0,1-3-34 0,4-1-60 16,4-3-1-16,-3-3 36 0,4-3-8 0,3-6-168 15,0-3 83-15,2-1 43 0,0 0 21 0,1-8-254 16,3-12 123-16,-2-1 38 0,-1-4-49 0,0-1 26 16,0-5 41-16,-3 0-26 0,0-3-26 0,-1 2 40 15,0 2 22-15,-2 0 41 0,-1 6 0 0,-3 3-29 16,1 3 8-16,-6 9 160 0,2 2-80 0,-3 3-39 15,1 4-1-15,-2 0 212 0,0 11-112 16,0 14-32-16,0 0 85 0,0 7-46 16,0 4-46-16,0 4 29 0,0 5 18 0,2-6-40 15,3-3-22-15,7 0 24 0,-1-5-14 0,2-2-8 16,4-9-23-16,0-4-42 0,4-5 21 0,0-5 0 16,0-6 30-16,6 0-93 0,-4-4 42 15,0-13 22-15,-5-2-165 0,1-5 75 0,-2-4 50 0,-2-3 1 16,-4-3-42-16,1-11 16 15,-7 5 24-15,-1-8-118 0,-2-5 58 0,-1 1 19 0,-1-12 22 0,0 3-111 16,-1-2 63-16,-10 1 31 16,-1 14-7-16,-3-2-63 0,-2 16 51 0,-5 7 26 15,-3 8 0-15,-1 10 126 0,3 7-59 0,-7 2-16 16,8 2 80-16,-1 16-53 0,6 5-26 0,3 5 273 16,4 2-146-16,6 2-40 0,4 0-45 0,0 2 331 15,8-1-169-15,7-1-75 0,7-4-37 0,1-2 154 16,4-2-104-16,5-6-52 0,-1-4-106 0,3-5 27 15,0-5 8-15,1-4 20 16,1 0-235-16,3-10 109 0,-7-5 67 0</inkml:trace>
  <inkml:trace contextRef="#ctx0" brushRef="#br0" timeOffset="-93858.63">19408 13974 1073 0,'1'-2'0'0,"3"0"0"0,-2-2 0 0,3 1 0 0,-2-1 0 0,1-2 0 0,-1-1 0 0,1 0 0 0,2-3 65 15,-1-1 8-15,1-3-64 0,0 0 23 0,-1-3 1 16,1-3 0-16,-1 3-42 0,-1-3 30 15,-1-1-9-15,-3 3 20 0,0-3-71 16,0 2 32-16,0 1 1 0,-10 4 12 0,-1-1-27 16,-1 5 39-16,-3 3-23 0,0 2 58 0,-2 2-48 15,-2 3 11-15,-4 0 77 0,2 12-38 0,-4 3 3 16,2 6-40-16,1 1 123 0,1 4-48 0,0 4-26 16,3 8 0-16,1 2 78 0,4 1-57 0,1 2-27 15,5-1 108-15,1 8-73 0,5 0-31 0,1-4 0 16,0-3 2-16,1-9 1 0,10 1-27 0,3-2-34 15,2-9 0-15,2-5 25 16,0-6 1-16,3-4-66 0,2-5 42 0,3-4-9 16,-4 0 33-16,3-13-125 0,-1-10 62 0,-3-5 14 15,3-8-172-15,-5-1 83 0,-3-2 53 0,-2-1 2 16,-5 4-47-16,1 1 16 0,-6 3 33 0,-2 10-66 16,0 1 40-16,-2 8 1 0,0 5 40 0,0 4 107 15,-6 2-50-15,-4 2-28 0,3 9 0 16,-1 9 159-16,1 5-89 0,5-1-34 0,1 8 161 0,1-3-82 15,0 0-52-15,3 2 1 16,10-1-8-16,6-2 17 0,1-2-41 0,7-1-311 16,3-5 151-16,2-1 79 0,1-6 36 0,3-1-571 15,0-2 285-15,7-3 117 0</inkml:trace>
  <inkml:trace contextRef="#ctx0" brushRef="#br0" timeOffset="-93461.63">20960 13189 640 0,'0'-6'0'0,"0"1"0"0,0 3 0 15,0 0 0-15,0 2 158 0,0 0-63 0,1 0-31 0,1 5 0 0,0 9 168 16,2 2-92-16,-1 4-58 0,1 2 174 0,0 2-112 15,1 1-56-15,0 1 35 16,-2-4-37-16,1 9-31 0,0-8 0 0,-3 4-128 16,3-3 53-16,-2 1 26 0,0-3 9 0,0-1-101 15,-1 2 60-15,-1-4 29 0,0 0 0 0,0-1-396 16,0-3 153-16,0 2 119 0,0-4-398 0</inkml:trace>
  <inkml:trace contextRef="#ctx0" brushRef="#br0" timeOffset="-93122.5">20231 13773 854 0,'-14'-4'0'0,"3"0"0"0,4 3 0 0,1-2 0 0,1 2 0 0,2 1 0 0,1-2 138 0,0 2-57 15,2-2-24-15,2 2 183 0,14 0-103 0,8-3-52 0,8 2-18 16,13-3 124-16,6 1-79 0,11-3-39 16,2 0-1-16,9-1-14 0,4 0 8 0,5 1-33 15,15-2 32-15,-10 3 0 0,1 1-32 0,3 3-23 16,-12-2 9-16,6 3 14 0,-7 0-1 0,0 0-66 16,-7 0 34-16,-6 0-1 0,-10 0 42 0,2 0-155 15,-7 3 68-15,-3-2 18 0,-10-1-94 0,-3 2 64 16,-6 0 20-16,-3-1 3 0,-7 1-50 15,-6-2 21-15,-7 0 23 0,-1 2-240 16,-4-2 127-16,-2 2 61 0,-21 0 30 0,0 2-257 16,-10 1 143-16,-3 3 64 0</inkml:trace>
  <inkml:trace contextRef="#ctx0" brushRef="#br0" timeOffset="-92811.32">20303 14029 794 0,'-16'-4'0'0,"4"0"0"0,5 2 0 0,3 2 0 0,4 0 0 0,0 0 0 0,2 0 196 0,17 0-81 0,10 0-42 16,12 0 1-16,8 0 178 0,16 0-114 0,5 0-52 15,6-3 74-15,7-1-64 0,11-4-31 16,-13 2 7-16,17-4-8 0,-8 2-32 15,2 2 1-15,-4-2 8 0,-13 2-8 0,6 1 8 16,-6 0-8-16,-3-1-112 0,-15 4 55 0,2-1 29 16,-5 0 0-16,-8 1-121 0,-3 2 68 0,-6 0 6 15,-7 0-96-15,-9 0 54 0,-3 0 40 0,-8 0-63 16,-2 0 47-16,-5 0 1 0,-3 5 0 0,-2-2-149 16,-17 1 88-16,-4 1 35 0,-6 3 31 0,-6-2-231 15,-9 4 126-15</inkml:trace>
  <inkml:trace contextRef="#ctx0" brushRef="#br0" timeOffset="-92415.38">20365 14089 966 0,'-14'-9'0'0,"2"9"0"0,3 9 0 0,2 13 0 0,-2 4 0 0,-2 2 0 0,4 2 0 0,-2 2 262 15,1 9-116-15,1-4-56 0,-1 3-20 0,5-2 151 16,-1 1-94-16,0 2-47 0,4-4 14 0,0 0-31 16,0-1 9-16,0-2-89 0,0-5 26 0,0 0-1 15,0-8 24-15,0 0-24 0,0-7 7 0,0-3 18 16,-3-3-1-16,-4-3-67 0,-2-5 33 0,-2 0 1 16,-4 0 7-16,-5-13-75 0,1-3 24 0,-4-2 27 15,0-3-130-15,-1-2 72 16,-2-4 26-16,-4-5-66 0,3 2 45 0,5 6 27 15,-5-2-17-15,5 2 25 0,1 10-12 0,2 1 21 16,1 5-28-16,2 4 188 0,4 4-82 0,-2 0-39 16,5 0 120-16,0 14-71 0,2 1-25 0,2 1-21 15,1 3 49-15,3 1-29 0,-1 0 6 0,0 3-75 16,0-2 12-16,0 0 37 0,0 0 15 0,1 0-251 16,-3-1 109-16,2-1 56 0,-1 0 13 0,1-3-147 15,2-5 63-15,0-1 51 0,0-2-261 0,0-2 157 16,9-6 73-16</inkml:trace>
  <inkml:trace contextRef="#ctx0" brushRef="#br0" timeOffset="-91864.52">20604 14458 670 0,'7'-18'0'0,"2"0"0"0,-2 4 0 0,0 0 0 0,-3-1 0 0,-2-1 0 0,0-2 0 0,-2-1 101 16,0 3-34-16,0-1-1 0,0 1 70 0,-6 2-44 16,-3 3-34-16,-1 3 39 0,-1 3-33 0,-4 2 1 15,0 3-32-15,-1 0 44 0,-4 0-7 0,-1 12-38 16,3 10 1-16,-3 3 42 0,4 3-22 0,1 2 9 16,2 3-22-16,5-5-7 0,1 1 0 0,7-6-1 15,1 1-2-15,0-3 11 0,1-4-8 0,9-2-1 16,5-2-57-16,1-4 29 15,4-5-1-15,1-2-87 0,4-2 51 0,-2 0 18 16,2-2 0-16,-5-11-137 0,2-2 77 0,-4-1 24 16,1-4 25-16,-6 4-63 0,-1-4 38 0,-2-1-5 15,-1 4-8-15,-5 0-1 0,0 1 8 0,-2 5 78 16,-2 1-25-16,0 5-8 0,0 3-21 0,-6 2 158 16,-3 0-70-16,-3 6-28 0,1 11-22 0,4 0 154 15,1 4-78-15,3-4-21 0,3 4-28 0,0-1 73 16,0-2-42-16,7-3-4 15,6 0-4-15,4-6-1 0,0 1-21 0,4-7-87 16,0 0 43-16,0-3 3 16,0 0-124-16,2 0 76 0,-7-10 34 15,4-3-87-15,-8-1 56 0,0-2 17 0,-3-3 1 0,-5 0 14 16,-2 0 8-16,-2-1-12 0,0-4 44 0,-6 2-45 16,-5-1 6-16,-2 4-17 0,-5-4 67 15,-3 6-23-15,0 3 1 0,-4 1-17 0,3 9 55 0,-4 0-21 16,3 3 1-16,2 1-55 0,3 0 0 15,2 0 32-15,7 7-4 0,4 2-229 16,1 2 109-16,4-1 52 0,0 3 27 0,13-2-149 0,6-1 75 0,9-1 33 16,0-4 25-16,4-1 1 15,2-4-192-15</inkml:trace>
  <inkml:trace contextRef="#ctx0" brushRef="#br0" timeOffset="-91596.32">21098 14286 358 0,'2'-13'31'0,"0"3"-31"0,-2-1 0 0,0-2 165 0,0 3-66 0,-9 1-33 15,-5 4 155-15,-1 3-98 0,-2 2-45 0,-5 0-23 16,-1 3 60-16,1 10 7 0,5 2-36 0,-5 6 21 16,9-4-37-16,1 2-1 0,6 1-36 15,5-1 0-15,1-2-28 0,0-1 27 0,3 0 1 16,13-4-27-16,0 1 0 0,5-2 27 0,-3-2-94 16,3-2 43-16,-2-1 25 0,0-1 1 0,-6 3-112 15,-4-2 49 1,-1-1 19-16,-6 1 21 0,-2 4-26 0,0-1 10 0,-10 2 1 0,-11 0 58 15,1-1-7-15,-10 1-30 0,0-2 28 16,-2 1-28-16,-1-4 1 16,1 1-39-16,4-4 1 0,-4 0 40 0,11-3 11 0,1 0-9 0,10 0-266 0,1 0 123 15,4-11 53-15,5-3-270 0,5-6 165 0,11-5 84 16</inkml:trace>
  <inkml:trace contextRef="#ctx0" brushRef="#br0" timeOffset="-91038.92">21156 14236 869 0,'18'-7'0'0,"-2"4"0"16,3 3 0-16,0 0 0 0,0 0 0 0,2 0 0 0,-3 0 126 0,1 0-51 0,-1 1 58 0,1 8-50 0,-1 3-26 15,-4 1 27-15,-1 2-30 0,-5 2 0 0,-2 1-22 16,-4 5-59-16,-2 0 30 16,-2-1 8-16,-14 5 21 0,-2-2 1 0,-3-1-28 0,-4-2 0 15,2 2 28-15,-4-3 8 0,1 0 40 0,1-2-25 16,8-7-12-16,1 1 66 0,5-3-38 0,2 0 7 15,4-4-46-15,5-3 10 0,0-1-10 16,2-2 0-16,13 0-69 0,5 0 44 16,7-5-10-16,1-7 35 0,4 1-189 0,0-6 93 0,10-3 35 0,-10 3-215 15,9-8 109-15,-4 3 66 0,-2-4 5 16,-1-1-66-16,-7 6 37 0,-5 0 22 0,-1 3 134 16,-10 7-48-1,-2 1-25-15,-2 5 1 0,-5 0 109 0,-2 4-75 16,0 1-25-16,-10 0 0 0,-1 7 304 0,-7 10-154 0,6 2-41 0,1 2 172 15,-1 5-127-15,5-2-61 0,5-3-4 16,2 1-29-16,0 1 0 0,0-2-20 0,5-1-56 16,9-5 23-16,2 0 1 15,5-5-31-15,1-1 28 0,1-7 8 0,7-2-163 16,0 0 91-16,0 0 35 0,0-8 26 0,-2-5-193 0,-5 0 97 16,6-5 26-16,-11-1-49 0,-1-4 41 0,-2 1 24 0,-5-7-19 15,-3-1-1-15,-2-3 38 16,-3-2 1-16,-2 1-1 0,0-3-9 0,-13 5 9 15,-6 5-8-15,-5 5 82 0,-5 6-38 16,-2 5 1-16,-5 4-36 0,-7 6 151 0,9 1-79 16,-4 1-21-16,4 14 0 0,4 3 153 0,5 1-87 15,8 1-33-15,7-2-6 0,7 3 53 0,3 0-29 0,0 0-22 16,5-1 18-16,13-1 3 0,5-4-28 0,6-1-47 16,4-4 0-16,8-6 39 15,1-1-1-15,-4-3-340 0,6 0 156 0,-9-3 85 16,0-4 27-16,-3-4 27 0,-5 0-18 0,-11 1-652 15</inkml:trace>
  <inkml:trace contextRef="#ctx0" brushRef="#br0" timeOffset="-89374.46">22750 13987 793 0,'0'-13'0'0,"0"2"0"0,0-1 0 0,0 0 0 0,0-4 0 0,0-2 0 0,0 3 0 0,0 0 0 0,0-1 63 15,-2 1 0-15,2 1-30 0,-5 6 47 0,1-4-8 16,1 4-40-16,-3 1 1 0,1 3 31 0,-4 1 0 16,-1 1-24-16,-1 2 38 15,0 0-22-15,-3 3-1 0,-4 13-22 0,1 5 33 0,-1 3 8 0,0 6-41 16,-3 8 0-16,5-1 107 0,0 5-53 0,4-1-27 16,3-3 36-16,4-1-35 0,3-4-1 0,2-2-27 15,0-8 25-15,2-3-25 16,12-4 8-16,-2-4-60 0,6-5 25 0,0-5 1 15,1-2 26-15,6-5-112 0,-5-11 64 0,2-9 19 16,-1-6 0-16,1-6-151 0,-3-1 79 0,-1-3 18 16,-4 2-26-16,4-14 17 0,-4 0 24 0,3-9-11 15,-2 0-29-15,1 4 9 0,2-17 6 0,-1 6-37 16,-4 14 33-16,-3 1-1 0,-5 18 32 0,-3 8 80 16,0 4-36-16,-2 12-21 0,0 1-1 0,0 9 251 15,-12 2-128-15,1 11-53 0,-3 14 73 16,0 5-48-16,1 13-39 0,1 3 230 15,0 15-121-15,4-7-52 0,1 18-39 0,2-5 85 16,2 1-57-16,1-3-26 0,2-10-33 16,0 2 9-16,0-6-8 0,7-9 0 0,7-8-118 15,0-2 59-15,2-9 29 0,0-9-177 16,4-5 99-16,1-6 40 0,0-3 30 0,2-3-115 0,-2-14 63 16,2-9-4-16,-1-2 29 15,1-9-151-15,-2-1 77 0,-1-3 29 0,-1-2-77 16,2-4 52-16,-3 2 38 0,-3 12 1 0,-2-3 30 0,-6 15 29 15,0 8-28-15,-5 2 302 0,-1 3-146 16,-1 8 54-16,0 0-101 0,-1 23-37 0,-9 7-28 16,-1 4 9-16,0 11 333 0,4-3-142 0,6 4-90 0,1 0 41 15,0 0-66-15,8-3-23 0,8 7-9 16,7-11-32-16,2 0-1 0,3-7-46 0,4-7 24 16,-4-6-108-16,8-4 62 0,-5-7 34 0,3-8-94 15,-2 0 64 1,-2-2 32-16,-2-14 9 0,-1-5-29 0,-7-4-203 0,-1-4 111 15,-5-6 14-15,2-8-25 0,-7 4 24 0,-2-16 37 16,0 2 0-16,-4-10-57 0,-1 1 43 0,-2-6 21 16,0 8-160-16,-12-13 95 0,-2 22 44 0,-7 2 22 0,-1 20 55 15,-8 4 0-15,-5 14-41 0,-6 9 7 16,2 2 56-16,-3 18-28 0,3 15 0 0,3 4-28 0,8 7 278 16,5 0-123-16,11 3-75 0,10 0 1 0,2-1 345 15,2-7-139-15,22 8-115 0,6-6 38 16,6-7-72-16,3-4-36 0,5-5 0 15,-5-9-204-15,12 1 80 0,-8-9 43 0,-6-2-234 16,1-3 139-16,-7-1 70 0,-6 2 43 0,-6-1-922 16,-15 0 436-16</inkml:trace>
  <inkml:trace contextRef="#ctx0" brushRef="#br0" timeOffset="-88647.32">20345 14125 212 0,'-6'-5'0'0,"2"1"0"0,1 3 0 0,-3-1 0 0,3 0 0 0,-1 0 158 0,2 0-63 0,-1 0-31 16,1 2 63-16,-1 0-39 0,3 0-32 0,0 0 0 16,0 0 25-16,0 0-25 0,0 0 1 15,0 0 68-15,0 0-50 0,0 2-21 16,0 4 0-16,0 1 107 0,0 5-65 0,8-3-23 15,7 6-8-15,6 0 107 0,5 0-70 0,11 4-35 16,6-3 1-16,14 3 65 0,12 2-54 0,3-2-23 16,5-1 19-16,15 3-21 0,-4-1 0 0,-7-2-2 15,24 2-20-15,-6 0 1 0,-3 1 0 0,-1-1-74 16,-6 0 37-16,-11 1 8 0,3 0 28 0,-5-1-190 16,-7 1 94-16,-7-4 22 0,-14-4 31 15,-5-2-230-15,-1-1 118 0,-9-2 30 16,-8-3-30-16,-7-2 21 0,-7 0 35 0,-6-1-164 15,-5-1 103-15,-2 5 48 0,-23 1 23 0,-15 0-371 16</inkml:trace>
  <inkml:trace contextRef="#ctx0" brushRef="#br0" timeOffset="-87875.35">15055 14101 780 0,'-9'-14'0'0,"0"4"0"0,6 3 0 0,-1 1 0 0,0 2 0 0,3 1 0 0,-1-2 0 0,2 3 0 0,0 0 0 0,0 2 102 0,0 0-27 0,3 0-8 15,10 0-34-15,3 0 85 0,5 10-43 16,0 2-21-16,6 2 113 0,1 7-72 0,10 2-30 15,-3 1-1-15,7 3 28 0,3-1-30 0,4 2 9 16,11 0 49-16,0-3-44 0,2-6-21 0,7 1-1 16,8-5-8-16,4 0-5 0,13-2-9 0,-9-2 1 15,1 1 38-15,-11-2-38 0,8 7 0 0,2-3-18 16,-11 4-7-16,-4 1 25 0,-16 1 0 0,-1 0-21 16,-8 1 21-16,-11-3 8 15,-3 3-8-15,-4-4 10 0,-10-3-12 0,-4-3-6 16,-4-4-31-16,-4-1 40 0,-2-3-5 0,-1-1-40 15,-2-2 37-15,0 0-2 0,0 0 1 0,-2 0-11 16,-6-8 13-16,1 1 2 0,1 1-1 0,-1 2-716 16,0 0 337-16</inkml:trace>
  <inkml:trace contextRef="#ctx0" brushRef="#br0" timeOffset="-85949.83">24332 13953 592 0,'0'-13'0'0,"0"6"0"0,0 3 0 0,0 0 0 0,0 2 0 0,0 0 0 0,0 0 166 0,-1 1-67 0,1-2-25 0,0 3 125 15,0 0-84-15,9 0-40 0,6 0-22 0,8 0 64 16,-3 0-34-16,12 3-29 0,-2-3 0 0,2 0 69 16,2 0-45-16,-1 0-22 0,2 0-41 0,-5 0-9 15,-3-5 27-15,-4 0-226 0,2-1 113 0,-7 1 56 16,-4 3 37-16,-3 0-448 16,-3 2 194-16,-6 0 118 0,-2 0 14 0</inkml:trace>
  <inkml:trace contextRef="#ctx0" brushRef="#br0" timeOffset="-85784.25">24385 14184 1202 0,'-3'3'0'0,"3"5"0"0,0-1 0 0,0-2 0 0,2-1 0 0,3-4 0 0,4 0 0 0,5 0 0 0,2 0 171 16,5 0-70-16,0 0-34 0,-1 0 138 0,3-3-86 15,0 0-35-15,-1 0-241 0,-1 2 95 0,0 1 47 16,-2 0 24-16,1 0-430 0,-1 4 228 0,-1 6 105 15,5 1 56-15</inkml:trace>
  <inkml:trace contextRef="#ctx0" brushRef="#br0" timeOffset="-85312.93">25170 14133 555 0,'4'-22'0'0,"0"2"0"0,-3 0 0 0,2-3 0 0,-1 0 0 0,0-5 0 0,-1 1 80 15,1-1-23-15,-2-1 0 0,0 3-25 0,0 7 61 16,0-5-34-16,-2 7 0 0,-6 6 44 0,-3 4-35 16,-3 5 0-16,-4 2-27 0,-6 0 20 0,2 15-28 15,-5 7-1-15,-3 10 1 0,4 0 97 16,1 2-40-16,-3 11-33 0,6-3 113 0,1 2-68 0,4 1-35 16,6 1 1-16,4-8 69 15,2 3-56-15,5-4-25 0,0-3-36 0,0-4 13 16,3-9 0-16,6 1 8 0,2-8-80 0,3-1 36 15,-2-6 0-15,6-6 36 0,0-1-61 0,1 0 38 16,4-14-7-16,-3-5-172 0,1-4 93 0,-2-3 18 16,-1-3 32-16,-1 0-174 0,-2-5 95 0,-1 1 20 15,-2-3 31-15,2 3-61 0,-5 2 42 16,-1 7 11-16,-5 3 90 0,-1 8-31 0,0 3 0 16,-2 3-29-16,0 5 119 0,0 2-67 15,-4 2-23-15,-5 12 193 0,2 9-102 0,0 1-27 16,4 3-33-16,1 3 202 0,2-2-108 0,0 2-20 15,0 0-36-15,10-1-27 0,3-6-6 0,-1-2 8 16,6 4-187-16,-3-10 90 0,-1-1 44 0,4 0 23 16,-3-4-148-16,1-6 61 0,-3 3 17 0,0-7-309 15,1 0 145-15,-1 0 96 0,-4 0 48 0,1-4-176 16,-1-7 115-16,-1-5 54 16,0-2-156-16,-1-9 104 0,-1-1 53 0,1-7 18 15,-1-10-87-15,0-5 77 0</inkml:trace>
  <inkml:trace contextRef="#ctx0" brushRef="#br0" timeOffset="-85058.45">25446 13583 1139 0,'0'-18'0'0,"0"8"0"16,2 5 0-16,8-1 0 0,3 0 0 0,3 1 0 0,7 1 0 0,3 1 347 0,3 3-161 0,3 0-77 0,-2 0 58 0,1 3-67 16,0 4-34-16,-10 1 8 0,-1 3-33 15,-5 2-8-15,-6 4-1 0,-5 0-128 0,-4 5 64 16,0-1 41-16,-12 5-8 0,-8-1-108 0,-2-3 70 15,-4 0 34-15,-3-2 1 0,1-1-84 0,-1-7 46 16,5 2-18-16,6-6 91 0,1-1-40 0,6-4-6 16,3 1-34-16,2-2 276 0,4-2-105 0,2 0-61 15,0 0-5-15,10 0 143 0,9 0-61 0,7 0-57 16,0 0-32-16,3 0-19 16,1-2 1-16,0 1 0 0,-7-2-343 0,4 3 167 15,-2 0 82-15,-4 0-698 0,-2 6 345 0</inkml:trace>
  <inkml:trace contextRef="#ctx0" brushRef="#br0" timeOffset="-84217.47">26400 13794 332 0,'2'-21'0'0,"0"6"0"0,-1 2 0 0,2 0 0 0,-1-4 0 16,-1-2 79-16,-1 0-32 0,3-1 0 0,-3-2 6 0,0 1-30 15,2 0-1-15,0-4 7 0,-2 3 82 16,1-3-39-16,-1 4 0 0,0-3-15 16,0 3-16-16,0 3-8 0,0 3 0 0,0 0 42 15,-8 4-21-15,-1 3 0 0,-2 2-13 0,-3 4-8 16,-1 2 0-16,-1 0 0 0,-4 9 81 0,-1 9-41 15,3 4 9-15,0 4-49 0,0 6 55 0,4 10-28 16,0-1 0-16,5 4 124 0,3 4-68 0,3 0-46 16,1-1 1-16,2 4 89 0,0-1-64 15,0 0-31-15,0 0 39 0,2-2-39 0,1 2-1 16,0-1-31-16,-1 3-5 0,-2-4 5 16,0-6 8-16,0 7-9 0,-2-8-26 0,-6-6-1 15,-1 0 28-15,-4-3-68 0,0-2 42 0,-4-5-8 16,-2-4 30-16,-2-1-112 0,-3-6 35 0,-1-4 32 15,1-3-127-15,-4-3 72 0,2-5 22 0,3 0 23 16,0 0-235-16,5 0 119 0,3-4 35 0,4-5-110 16,4-4 93-16,7 0 45 0,0-4 23 15,13 0-340-15,13 0 173 0,7-3 100 0,3 2 45 0,-1-3-288 16,-6-1 167-16</inkml:trace>
  <inkml:trace contextRef="#ctx0" brushRef="#br0" timeOffset="-83962.15">26430 14246 1123 0,'11'-10'0'0,"-2"7"0"0,-6 3 0 0,-2 0 0 0,-1 3 0 0,0 9 0 0,-8 8 0 0,-4-2 0 0,-4 7 171 16,-2 3-69-16,6-4-34 0,-1 2 219 0,8-5-126 15,0 1-57-15,5 1 39 0,0-5-55 0,0 0-27 16,2-2-1-16,11-5-45 16,0-1 26-16,2-2-8 0,4-7-1 0,0-1-51 15,-1 0 26-15,1 0-1 0,1-9-129 0,-2-6 74 16,-1-1 40-16,-4-2 21 0,-5-1-242 0,1-3 119 15,-5 2 21-15,-3-4 42 0,-1 2-186 0,0 1 101 16,-1 1 49-16,-12 3-39 0,1 1 50 0,-4 5-1 16,0 1 41-16,-1 6-69 0,2 0 35 0,3 3-9 15,-2 1-24-15,7 0 33 0,1 0 1 0,6 0 33 16,0 0-131-16,0-3 57 0</inkml:trace>
  <inkml:trace contextRef="#ctx0" brushRef="#br0" timeOffset="-83736.34">26590 13561 1408 0,'0'-14'0'0,"8"11"0"0,7 3 0 0,7 0 0 0,0 0 0 0,4 0 0 0,9 0 0 0,1 0 0 0,1 3 0 0,1 0 155 0,6-3-61 0,-9 0-31 0,0 0-59 15,-1 1-9-15,-4-1 38 0,-10 2 0 0,1 0-260 16,-3 0 130-16,-7 0 73 0,-5 0-176 0,1 0 109 16,-5 1 55-16,-2 1-26 0,0-2-336 0,0 0 168 15</inkml:trace>
  <inkml:trace contextRef="#ctx0" brushRef="#br0" timeOffset="-83491.97">26915 13553 715 0,'-5'8'0'0,"-2"6"0"0,2 4 0 0,-7 3 0 0,-1-1 0 0,-1 0 0 0,-4 3 0 0,-4 0 0 0,0-1 162 0,-3 1-69 16,1-3-30-16,-2-1 0 0,1-2 8 0,4-5 8 0,1 1-46 15,3-3 4-15,8-6-4 0,0 2 0 16,6-2 0-16,3-1 51 0,0 1-30 16,2 0 0-16,15-2 43 0,8-1-32 0,1 3 0 15,5-4-24-15,2 1-9 0,1-1 1 0,-2 0 0 16,1 0 0-16,-3 0-99 0,-3 0 57 0,-1 0 17 15,-2 0-283-15,-5 0 138 0,-1 0 77 0,-6 0 18 16,-3 0-164-16,1 0 70 0,-4 0 60 0,-3 0-230 16,-1 0 136-16,-2-5 69 0,0-4 26 0</inkml:trace>
  <inkml:trace contextRef="#ctx0" brushRef="#br0" timeOffset="-83318.3">26956 13701 691 0,'-9'-1'0'0,"2"1"0"0,1 0 0 0,0 13 0 0,4 0 0 0,-3 6 0 0,5 4 240 15,0 0-103-15,0 4-52 0,0 1-26 0,0 1 238 16,0-6-123-16,0 9-75 0,0-5-33 0,-2 2 0 16,-1-3 1-16,2-6-35 15,-2 2-73-15,1 0 32 0,-2-3 21 0,1-7 0 0,2-1-256 16,-1-4 138-16,0-2 78 0,0-3-410 16,0-2 218-16,0 0 45 0,1-8 76 0,-4-5-173 15</inkml:trace>
  <inkml:trace contextRef="#ctx0" brushRef="#br0" timeOffset="-83099.38">26639 13347 1011 0,'0'-20'0'0,"0"9"0"0,9 7 0 0,12 3 0 0,0-3 0 0,2 0 0 0,6 1 0 0,1-1 0 0,2 2 131 0,6 0-50 16,-4 0-24-16,6 2 137 0,-2 0-85 0,-1 0-38 15,-1 0-53-15,-3 0 14 0,-5 6 1 0,-8-1 8 16,3-1-167-16,-5 0 80 0,-9-1 39 0,0 1-99 16,-4 0 70-16,-3 0 43 0,-2-2-26 0,0-1-370 15,0 2 147-15,-12-3 110 0,0 0 17 0</inkml:trace>
  <inkml:trace contextRef="#ctx0" brushRef="#br0" timeOffset="-82947.78">26902 13280 710 0,'-8'5'0'0,"3"4"0"0,1 6 0 0,0-4 0 0,3 1 0 16,-1-1 0-16,0 0 0 0,2 0 94 0,-3-1-30 0,3 1 7 0,0 4 79 0,-1-4-59 15,-1 0-29-15,-2 3-134 0,2-3 53 0,0-2 33 16,1 3-7-16,1-5-111 16,0 1 69-16,0-2 34 0,0-3-1 0</inkml:trace>
  <inkml:trace contextRef="#ctx0" brushRef="#br0" timeOffset="-82782.81">26988 13334 798 0,'0'7'0'0,"0"0"0"0,0 3 0 0,0 0 0 0,0-3 0 0,0 2 0 0,2 3 0 0,4-1 330 0,0 0-149 16,-1 4-74-16,1-2 194 0,-3 2-135 0,1 0-58 15,0 0-42-15,-2 2-113 0,-2 0 40 0,0-2-1 16,0 2 49-16,-2-2-8 0,-2 2 0 0,-1 0-1 15,-2 0-172-15</inkml:trace>
  <inkml:trace contextRef="#ctx0" brushRef="#br0" timeOffset="-81794.95">27724 14068 610 0,'5'-20'0'0,"1"6"0"0,-1 1 0 0,-2 1 0 0,1 0 0 0,0 1 0 0,-2-3 0 0,0 2 74 0,-2-1-7 0,0 2-35 16,0 1 49-16,0 2-25 0,-8-2 1 0,-1 3-19 16,-5 3-5-16,-2 0 0 0,-7 2 0 0,-3 2-36 15,-4 0 1-15,-5 0 43 16,2 7-8-16,0 5 9 0,1 1-9 0,2 3 0 16,9 0 67-16,-4 4-37 0,9 0-1 0,3-1-29 15,8 3 99-15,4 0-49 0,1 0-18 0,0 3 18 16,11-2-25-16,4-3 0 0,4 1-26 0,1-3-22 15,-1-3 31-15,6 3-8 0,-9-5 0 0,2-2-49 16,-6 0 25-16,-3-1 0 0,-4 0-33 0,-3-5 25 16,-2 2-4-16,0 1 35 0,-7-2-67 0,-14-2 28 15,0 1 1-15,-9 1-33 16,1-3 19-16,1-1-1 0,-1 0 19 0,3-2-52 16,4 0 24-16,0 0 0 0,5 0 24 0,5 0-217 15,3-4 95-15,6-4 57 0,3-1-306 0,0-2 176 16,18-3 85-16,8 2 41 0</inkml:trace>
  <inkml:trace contextRef="#ctx0" brushRef="#br0" timeOffset="-81619.8">27637 14109 607 0,'9'-4'0'0,"1"4"0"0,0 0 0 0,-3 8 0 0,0 4 0 0,-4 2 0 0,0 3 399 0,0 1-183 16,-1 2-84-16,0 1 213 0,-2 0-156 0,0-4-79 15,0 5-38-15,0-4-18 0,0 0-13 0,0 2-8 16,0-6 0-16,0-4-131 0,-2-2 65 0,2-3 33 15,0-1-314-15,0-4 169 0,0 0 89 0,0 0 14 16,0-9-379-16,0-9 158 0,2-1 107 0,3-9-101 16,2-2 112-16,1-11 56 0</inkml:trace>
  <inkml:trace contextRef="#ctx0" brushRef="#br0" timeOffset="-80968.28">27804 13765 959 0,'6'-20'0'0,"4"5"0"0,-3 7 0 0,3 4 0 0,1 2 0 0,0 2 0 0,-1 0 0 0,1 6 0 0,-2 7 282 15,1 5-129-15,0 6-60 0,-4 0-30 0,1 4 124 16,-1 2-77-16,-3 1-31 0,-2 2-8 0,2-1-38 16,-3-1-1-16,0-2 1 0,0-1-93 15,0-3 55-15,0-2 15 0,0 1-150 16,0-9 87-16,0-4 42 0,0-1 22 0,0-5-197 16,0-3 96-16,5-2 7 0,6 0 39 0,2-2-39 15,4-8 30-15,1-3-14 0,1 2 8 0,-1-2 18 16,1 2 8-16,-1 2 1 0,-2 0 44 0,-6 6-27 15,3 2 8-15,-7 1 134 0,2 0-74 0,-6 11-24 16,-2 9-22-16,0 1 248 0,0 9-125 0,-7-1-45 16,-2 2 169-16,0-1-107 0,0-2-58 15,6-6-19-15,-2 5-15 0,5-4 0 16,0-5-23-16,0-3 1 0,5-3-95 0,7-5 56 16,0-6 15-16,4-1-180 0,1 0 102 0,7-1 51 15,-6-12 26-15,-1-2-252 0,6-6 124 0,-8-1 20 16,2-3 45-16,-2-2-104 0,0-2 63 0,0 2 23 15,-1 3 69-15,-4 6-1 0,-2-2-27 0,-3 12-1 16,-1 0 84-16,-1 2-51 0,-3 5-12 0,0 1 257 16,0 1-131-16,0 13-41 15,0 3-41-15,-3 2 210 0,0 9-114 0,3-4-22 16,0 2-38-16,0 0 43 0,0-1-40 0,6-5 9 16,6 1-85-16,1-2 0 0,2-4 38 0,1-2-44 15,3-5 21-15,1-2 9 0,0-6 14 0,0 0-162 16,2 0 80-16,-4-3 20 0,1-6 27 0,-3-6-191 15,3-6 71-15,-2 1 56 0,-4-5-44 0,4-3 42 16,-4-1-4-16,0-9 8 0,4-2 0 0,-7 1 31 16,1-5 0-16,-4 1 1 15,-3 4-34-15,3-11 8 0,-4 8 25 0,-3 7-77 16,0 1 39-16,0 6 0 0,-13 10 30 0,-4 2 46 16,-3 8-38-16,-6 3 0 0,-1 5 136 0,-3 0-68 15,-1 8-42-15,0 10 8 0,-1 3 220 0,3 4-117 16,6 4-39-16,3 0-36 0,9 3 202 0,6-3-107 15,5 5-20-15,0-7-12 0,9 0-29 0,10-5-1 16,-1-5-21-16,8 1-45 0,0-4 37 0,0-7 0 16,0-1-40-16,-3-5-102 0,-1-1 79 15,1 0 27-15,-4 0-498 0,-1-5 250 16,-3-2 91-16,0-2 73 0</inkml:trace>
  <inkml:trace contextRef="#ctx0" brushRef="#br0" timeOffset="-79332.78">29226 14169 606 0,'5'-13'0'0,"0"2"0"16,-2 2 0-16,3-2 0 0,-3 2 0 0,1-4 0 0,0-1 0 0,-2-2 57 0,1-3 0 0,-1 5-25 0,1-4 91 0,-1 2-45 16,2-2-14-16,-1 2-9 0,-1 1-4 0,-2 0-18 15,0 2 0-15,0 5 5 16,-5 0 3-16,-9 3-9 0,-1 2 1 0,-10 3 23 16,-2 5-23-16,-3 10 0 0,-2 4 39 0,-6 11-7 15,8 0-33-15,1 4 1 0,3 4 83 0,5 1-42 16,8-3-12-16,2 3-8 0,7 0 1 0,4-5-22 15,0-2-1-15,0-8-28 0,4-1 29 0,10-6-1 16,3-4 1-16,0-6-31 16,3-5 0-16,1-2 39 0,4 0-75 0,-2-5 33 0,2-12 5 0,-4-3 0 15,4-5-135-15,-4-5 75 16,-2-1 18-16,-2-2-66 0,2-8-24 0,-3 1 59 16,0-1 17-16,-5 3-3 0,8-10 7 0,-3 2 30 15,1-2-31-15,1-1-122 0,3-2 69 0,-1 4 27 16,-2 3-27-16,-4 13 35 0,-8 8 0 0,-1 10 34 15,0 3 131-15,-3 3-74 0,-2 7-24 0,0 2 134 16,-15 21-73-16,0 5-44 0,-7 9-5 0,0 5 131 16,0 3-52-16,0 6-46 15,5-1 17-15,-2 3 233 0,2 2-123 0,2-4-61 16,2 2 144-16,1-4-112 0,7-4-55 0,-2-7-27 16,6-2 29-16,1-8-20 0,0-2-8 0,0-8-116 15,0-5 44-15,6-6 21 0,8-6 0 0,-1-1-115 16,9-1 65-16,-1-15 35 0,6-4 1 0,-2-5-79 15,5-6 19-15,-7 0-9 0,7-9-185 0,-4 4 121 16,-3-6 20-16,4-1 44 16,0 2-123-16,-2 7 73 0,5-5 48 0,-11 12-8 15,-6 6 24-15,-5 10 1 0,1 1 24 0,-7 7 150 16,-2 3-70-16,0 0-40 0,-9 21 0 0,-4 5 14 16,-2 4-26-16,-2 6-9 0,3 7 306 0,3 0-118 15,6 0-85-15,5 0 9 0,0-8 148 0,0 2-99 16,5-6-61-16,12-2 35 0,1-6-44 0,4-5-23 15,3-5 1-15,-4-6-49 0,10-2-8 16,-4-5 35-16,-1 0 0 0,-2-6-111 0,1-8 56 0,-5-6 35 16,0-2-55-16,-3-4 28 15,-7-5 21-15,2-1-24 0,-8-3-147 0,4-8 59 16,-7 2 51-16,-1-5-170 0,0 1 100 0,0 0 29 16,-6 5 24-16,-8-5-114 0,1 14 76 0,-6 2 39 15,-6 10-1-15,-2 3 51 0,-1 11-21 0,-4 3 8 16,0 2 66-16,3 2-32 0,7 13-1 0,1 5-33 15,10-1 267-15,0 10-121 0,10-2-71 0,1-1 369 16,1 2-199-16,15-1-55 0,2-3-57 0,7 0 33 16,0-1-50-16,1-4-26 0,0-2 1 15,1-5-191-15,-7-1 92 0,0-2 32 16,2-3-197-16,-6-4 119 0,0 3 60 0,-5-4 30 16,1 1-739-16</inkml:trace>
  <inkml:trace contextRef="#ctx0" brushRef="#br0" timeOffset="-78297.28">12585 15854 1689 0,'0'-2'0'0,"2"0"0"0,3-2 0 0,6-4 0 0,8 1 0 0,4-2 0 0,3-1 0 0,2-1 0 0,2 0 0 0,0 1 220 0,2 2-93 16,-2 4-47-16,0-2-84 0,-5 0 8 0,3 2 29 16,-5 1-1-16,-1 1-259 0,-3-2 130 0,-2 2 65 15,-4 0 40-15,-4 2-494 0,-3 0 244 0,-2 0 63 16,-4 0-124-16</inkml:trace>
  <inkml:trace contextRef="#ctx0" brushRef="#br0" timeOffset="-78137.38">12709 16062 1258 0,'-7'8'0'0,"4"1"0"0,3 0 0 0,0-2 0 0,0-2 0 0,0-1 0 0,8-3 0 0,5 1 202 0,4-1-85 0,3-1-42 0,7 0 149 16,-5 0-96-16,1 0-39 0,4 0-32 0,0-3-228 15,-1-1 103-15,-1 1 50 0,1-2-477 0,-6 2 272 16,9 0 124-16</inkml:trace>
  <inkml:trace contextRef="#ctx0" brushRef="#br0" timeOffset="-77479.95">13725 15919 395 0,'0'-5'0'0,"0"-2"0"0,0 2 0 0,0 0 0 0,0-3 0 0,0-1 0 0,0 2 0 0,-2-3 33 0,0 1 0 0,0-1 80 0,-2 0-41 15,2 1 9-15,-1 0-26 0,-1-1-1 0,2-1-21 0,-2 0 0 16,1-1-13-16,-1 0 21 0,1-1-8 0,-2-2-30 16,1-1 30-16,-1 1 0 0,-1 1 8 0,-1 0-39 15,-3 1 31-15,-1 4 0 0,0 1 0 0,-3 3-43 16,0 3 36-16,-2 2 2 0,-2 0-13 0,-5 7 35 15,2 10-5-15,-1 4-19 0,2 5 99 16,-1 4-51-16,0 5-18 0,6 4 1 16,2-2 62-16,3 2-43 0,7-3-13 0,1 11 19 15,2-6-24-15,0 0-1 0,2-6-24 0,5 3 48 16,7-7-16-16,-2-1-8 0,6-1-24 0,-4-7-23 16,2-7 0-16,0 5 23 0,0-11-75 0,-2 0 34 15,4-8 20-15,-4-1 1 0,2 0-194 0,0-10 100 16,-2-6 33-16,0-9-150 0,2-3 82 0,-3-4 52 15,-3-1 2-15,2-3-40 0,-3-2 10 0,2 1 33 16,-4 2 1-16,0-2 31 16,-1 9-6-16,-3 7 0 0,-1 7 140 0,0 2-65 15,0 7-38-15,-2 1 280 0,0 2-137 0,0 2-79 16,0 9-15-16,0 10 152 0,0 5-73 0,0 2-53 16,0 1-9-16,0 1 14 0,2-1-18 0,2 5-8 15,3-4-25-15,1-4-28 0,-1-3 28 0,3-1-1 16,1 0-189-16,-2-6 91 0,3 0 49 0,-5-7-366 15,2-1 176-15,1-3 105 0,-2-1 12 16,-1-2-298-16,-2 0 178 0,4-4 88 0,-6-6 45 0,1-8-105 16,-1-1 67-16,1-5 45 15,-2-2-1-15,0-4-206 0,0-12 128 0</inkml:trace>
  <inkml:trace contextRef="#ctx0" brushRef="#br0" timeOffset="-77223.61">13881 15412 804 0,'0'-19'0'0,"4"8"0"0,5 1 0 0,0 3 0 0,3-2 0 0,0 3 0 0,6 0 0 0,0 3 227 0,1 1-97 0,2 2-49 0,-1 0 197 0,-1 0-114 16,-1 5-70-16,-2 5-25 15,-1 5-1-15,-4 0-35 0,-3 5 0 0,-5 0-92 16,-3 3 42-16,0 3 24 0,-3-2 1 0,-12 1-12 16,0-1 0-16,0-6 45 0,-6 5-50 0,6-8 1 15,0-2 1-15,2-3-18 0,5-4 148 0,1-1-63 16,3-2-26-16,2-3 180 0,2 2-92 0,0 2-35 15,2-4-28-15,9 2 40 0,4-2-37 0,4 0 0 16,0 0-30-16,2 0-20 16,1 0-1-16,-1 0-181 0,1 0 97 15,-2 0 53-15,0 0-600 0,-3 0 291 0,-3 0 160 16,2 0 33-16</inkml:trace>
  <inkml:trace contextRef="#ctx0" brushRef="#br0" timeOffset="-75386.53">14912 15446 490 0,'-2'-8'0'0,"0"3"0"0,0 1 0 0,-2-1 0 0,1-1 0 0,1 0 0 0,-2 1 33 0,-2-3 65 0,2 2-25 16,1 1-7-16,-1-3-5 0,0 3-28 0,1-2 0 0,-1 1-14 15,1 0 22-15,-2 0-9 0,1 3 1 0,-1-1 38 16,1 2-38-16,-3 0 0 15,0 2 8-15,-5 0 29 0,1 4 1 0,-7 11-38 0,2 5 62 16,-3 7-32-16,0 5 9 0,-3 7 50 16,5 1-45-16,0 5-23 0,4 1 51 15,3 3-36-15,7-7 8 0,-1 12-44 0,4-8 94 0,0-5-48 16,2 4-23-16,9-7-57 0,3-5 42 0,2 1-9 0,3-4 1 16,-1-4-126-16,3-1 63 15,0-5 31-15,-3-5 9 0,5 0-217 16,-4-3 117-16,-2-4 44 0,0-1 32 0,-2-5-12 0,-2-1-180 15,2-1 65-15,-4 0 62 0,1 0-344 16,-3-1 196-16,2-8-209 0</inkml:trace>
  <inkml:trace contextRef="#ctx0" brushRef="#br0" timeOffset="-75037.43">15131 15416 802 0,'0'-9'0'0,"-2"3"0"0,2 3 0 0,-1 0 0 0,-1 0 0 0,2 0 282 16,-2 2-125-16,2-1-54 0,-2 2-39 0,2 0 0 16,0 0 74-16,0 0-52 0,0 3-27 0,4 9 132 15,1 3-84-15,-1 3-36 0,2 6 35 16,-2 0-36-16,-2 3 0 0,0 4-29 0,-2 3-8 0,0-1 95 15,0 5-48-15,0-1-23 16,0 3 6-16,0 0-23 0,0 3-7 0,0-4-39 16,0-3 0-16,0 3 39 0,0-2-64 15,1 0 40-15,1-5-8 0,2-3 32 0,-1-6 0 0,-1 0-117 0,2-6 55 16,-2-5 19-16,1-1-58 16,-2-4 38-16,1-4 5 0,-2-1-152 0,0-2 84 0,0 0 30 0,0 0 13 15,0 0 0-15,0-5-298 0,0-5 158 16,0-2 79-16,0-2 31 0,2-3-413 15,2 0 230-15</inkml:trace>
  <inkml:trace contextRef="#ctx0" brushRef="#br0" timeOffset="-74823.83">15315 15799 1462 0,'6'-4'0'0,"0"3"0"0,0-2 0 0,-1 2 0 0,2-1 0 0,3 2 0 0,3 0 0 0,5 0 247 0,5-2-107 0,2 2-53 0,3-2 248 15,2 0-152-15,0 0-66 16,0-1-46-16,-1 1-2 0,-1-1 0 0,0 0-36 16,-3-1 0-16,-5 2-202 0,-1-1 96 0,-5-1 53 15,-4 2-266-15,-2 0 160 0,-5 0 79 0,-1 1-156 16,-2-1 105-16,0 2-20 0,-7 0 50 0,-5 0-273 16,-1 0 154-16,6 0 69 0</inkml:trace>
  <inkml:trace contextRef="#ctx0" brushRef="#br0" timeOffset="-74411.83">16076 15720 1266 0,'-17'-1'0'0,"4"-2"0"0,6 3 0 0,3 0 0 0,2 0 0 0,2 0 0 0,0 0 0 0,2 0 0 0,15 0 287 0,9 0-127 0,6-1-63 15,7-7 189-15,3 2-126 0,-5 0-55 0,16-1-41 16,-8 1 15-16,-1 3-24 0,-11-1 1 0,5 1-61 16,-3 1 9-16,-3 2 29 0,-2 0 0 0,-7 0-261 15,-1 0 131-15,-3 0 65 0,-8 5 40 0,-1 2-566 16,-4 4 218-16,-5 1 159 0,-1-1-332 15</inkml:trace>
  <inkml:trace contextRef="#ctx0" brushRef="#br0" timeOffset="-74066.69">16239 15881 1029 0,'-9'0'0'0,"4"0"0"0,3 0 0 0,2 0 0 0,0 0 0 0,0 0 0 0,7 3 160 0,9 0-68 0,2 3-29 0,5 3 115 0,1-2-73 0,-5 3-36 15,2 0 8-15,0 1 37 16,-3 0-41-16,-3 2 0 0,-4 3-158 0,-5-1 60 16,-5 1 36-16,-1 3-149 0,0 3 86 0,-10-1 42 15,-11 1 21-15,-1-2-104 0,-6-1 42 0,-3-3 32 16,1-3-32-16,-2-3 92 0,4-3-31 0,0-3-22 16,5 0-37-16,0-4 155 0,5 0-61 0,6 0 290 15,1 0-149-15,6 0-84 0,1 0-6 0,4 0 184 16,0 0-124-16,6 0-61 0,10 0-32 0,9 0 40 15,-2 0-27-15,8 0-8 16,3 0-36-16,0 0-45 0,3 0 23 0,0 0-78 16,-2 0 59-16,-1 0 16 0,-4 0 1 15,-2 0-344-15,-6 0 171 0,-1 0 60 0,-2 0 57 0,-4 0-486 16,-5 0 245-16,-1 0 128 0,-2 0 65 16,-3 0-364-16,-2 0 219 0,-2-2 103 0,0-14-191 15</inkml:trace>
  <inkml:trace contextRef="#ctx0" brushRef="#br0" timeOffset="-73843.63">16183 15109 1411 0,'-16'-23'0'0,"8"10"0"0,6 11 0 0,2-1 0 0,0 1 0 0,10-3 0 0,6-1 0 0,7 1 346 0,3-1-161 0,15 0 71 0,1 1-111 0,1-1-56 15,2 5-29-15,-5-1 9 0,8-1-140 16,-15 3 52-16,2 0 26 0,-5 0 0 0,-8 3-118 16,-1 4 81-16,-5 2-351 0,-7-3 206 0,-2 3 101 15,-5 1 8-15,-2 1-467 0,0-1 240 0,-13-1 134 16,-6 0 63-16</inkml:trace>
  <inkml:trace contextRef="#ctx0" brushRef="#br0" timeOffset="-73545.03">16281 15040 410 0,'-6'6'41'0,"0"6"-21"0,6 3 1 16,0 3 300-16,0 4-148 0,0 3-70 0,0 5-35 15,0 4 283-15,0 7-159 0,0-7-71 0,2 11-48 16,0-5-1-16,0-7 56 0,1 5-47 0,-1-3-29 16,-2-8-11-16,0 1-9 0,0-5-142 15,0-5 71-15,0-6 36 0,0-4 8 0,-2-1 27 0,-7-7-256 16,-1 0 128-16,-1 0 64 15,-1-9-240-15,-1-7 135 0,-3-4 31 0,6-3 44 0,-4-1-52 16,1-3 40-16,0-2 1 0,0-2 17 16,4 5 23-16,0 5 0 0,0 0 1 0,2 11 110 15,0-1-55-15,1 7-36 0,1 1 8 0,-2 3 176 16,2 0-86-16,1 16-54 0,-1 1 0 0,1 2 127 16,1 1-76-16,-2 1-36 0,5-1-4 0,-2-2-1 15,2 1 23-15,0-1-5 16,0-3-345-16,2-5 153 0,6-3 75 0,5-1 39 0</inkml:trace>
  <inkml:trace contextRef="#ctx0" brushRef="#br0" timeOffset="-73274.34">16289 15297 1054 0,'9'-10'0'0,"4"4"0"0,4 0 0 0,4 0 0 0,0 3 0 0,-1 1 0 0,6 0 0 0,-5 2 0 0,4 0 296 0,-5 0-136 16,-1 11-63-16,-4 0-33 0,-2 5 11 0,-4 0-21 0,-3 2-44 15,-4 0-9-15,-2-1 32 16,0 2 0-16,-8-2-113 0,-4 0 56 0,-6-2 37 16,1-5-53-16,-1 2 37 0,0-5-1 0,2 0 8 15,4-4 64-15,1-3-21 0,6 2-33 0,-1-2-35 0,4 0 197 16,2 0-78-16,0 0-40 0,4 0-5 0,9 0-21 16,6 0 22-16,6 0-22 0,0 0 7 0,2 0-77 15,-3 0 44-15,10 0-8 0,-6 0 35 16,0 0-359-16,1 0 160 0,-1 0-416 0,-5 0 255 15,0 0 152-15,-2 0 71 0</inkml:trace>
  <inkml:trace contextRef="#ctx0" brushRef="#br0" timeOffset="-73069.86">16896 15334 1246 0,'1'-8'0'0,"3"2"0"0,3 5 0 0,1 1 0 0,4 0 0 0,0 0 0 0,1 1 0 0,7 15 237 0,1 2-102 0,-1 5-51 0,1 9 220 15,2 5-139-15,-2 5-66 0,-3-1-33 0,-2 4 346 16,-3 0-190-16,-8-4-86 0,-1 10 46 0,-4-6-75 16,0 3-37-16,-9-2 0 0,-6 3-113 0,-4-2 46 15,-4-3-9-15,-3 2-238 0,-3-5 138 0,-2-3 69 16,-3-4 35-16,4-7-477 0,-5 6 194 0,8-13 141 16,4 1-10-16,5-6-191 0,4 0 157 0</inkml:trace>
  <inkml:trace contextRef="#ctx0" brushRef="#br0" timeOffset="-72882.36">17588 16322 2189 0,'0'-8'0'0,"0"8"0"0,0 0 0 0,0 8 0 0,0-3 0 0,0-3 0 0,0 2 0 0,-4-4 56 0,-3 0 9 0,-1 0-32 0,0 0-671 16</inkml:trace>
  <inkml:trace contextRef="#ctx0" brushRef="#br0" timeOffset="-63919.6">11343 16947 236 0,'0'0'0'0,"0"0"0"0,0 0 0 0,0 0 0 0,0 0 0 0,0 0 127 0,0-4-47 0,0-4-24 0,2-1 9 16,-1-2 1-16,1 0 0 0,1-1-33 16,-3-1-7-16,0 0 7 0,0-2 8 0,0 0-8 15,0-2-23-15,0 2 1 0,0-2 22 0,-3-1 0 16,-2 3 8-16,-2-1-9 0,-1 0 1 0,1 0-60 15,-3 3 27-15,-1 0-12 0,0 0 44 0,-3 2 6 16,3 0-15-16,-2 1-4 0,0 0 14 0,-1 2-9 16,2 0 5-16,-1 0-3 0,-1 3-23 0,3-1 25 15,-1 0-4-15,3 2-22 16,0-1 5-16,0 3 16 0,3-1 0 0,-2 2 18 16,5 0-19-16,-3-2-3 0,3 3 8 0,-1 0-4 15,2 0-2-15,-2 0-1 0,2 0-25 0,0 5 25 16,-2 4 6-16,4-2-4 0,-3 3-18 0,1 1 18 15,0 0-1-15,2 4 21 0,-2 2-22 0,0 2 0 16,2 2 1-16,-1 2 6 0,1 4-8 0,-2-2 3 16,2 6-3-16,0-2 27 0,0 3-25 15,0-1 1-15,0 4 27 0,0 0-19 0,3 6-7 0,3-2 4 16,-1 1 10-16,3 2-9 16,-2 5-3-16,-1-8-28 0,1 7 28 0,-1-2 0 15,-1-3 0-15,0-5-60 0,-3 3 28 0,1 1 2 16,-2-7 19-16,0 1-36 0,0-2 14 0,0 1-1 15,0-5 13-15,-3-4 4 0,-6 4-6 0,1-7-11 16,1-1 13-16,-3-2 3 0,3-4-1 0,-2 0-26 16,-2-6 26-16,4 0-1 0,0-1 4 0,0-1-73 15,-2-1 33-15,4-2-4 0,-1-1 29 0,1-2-110 16,1 2 47-16,-1-2 29 16,0 0-171-16,2 0 85 0,-1 0 39 0,2 0 27 15,2-4-198-15,0-5 113 0,0-1 56 0,2-3-100 16,14-5 82-16,-4 3 38 0</inkml:trace>
  <inkml:trace contextRef="#ctx0" brushRef="#br0" timeOffset="-63585.43">11323 17393 932 0,'3'-1'0'0,"-1"1"0"0,0 0 0 0,0 0 0 0,0 0 0 16,0 0 0-16,-2 0 0 0,0 0 0 0,1 6 0 0,1 4 201 0,0 4-88 0,-2 0-40 0,0 4 6 0,0 0-24 15,0 2 1-15,0 4-76 0,0-3 22 0,-4 1 0 16,-1-1 31-16,-2-3-37 0,1-3 0 0,0-2 45 16,-2 1-8-16,3-7-45 0,0-1 12 0,1-1 0 15,-1-2-1-15,2-3 119 16,3 1-60-16,-2-1 1 0,2 0 136 0,0 0-81 16,0 0-32-16,0 0-7 0,2 0-21 0,8 0 0 15,2 0-21-15,2 0 32 0,1 0 8 16,4 0-40-16,-1 0 0 0,1 0-40 0,2 0 0 15,-3 0 40-15,2 0-93 0,-2 0 42 0,-1 0-166 16,-1 0 103-16,0 0 36 0,-3 0 30 0,-3 0-189 16,-1-1 99-16,-4 1 33 0,1 0-59 15,-4-3 38-15,-1 3 31 0,2 0-188 16,-3 0 112-16,0 0 53 0,0 0 26 0,0-2 0 16,0 1-302-16</inkml:trace>
  <inkml:trace contextRef="#ctx0" brushRef="#br0" timeOffset="-63020.66">11895 16795 872 0,'0'-8'0'0,"-2"4"0"0,2 2 0 0,0 1 0 0,0 1 0 0,0 0 0 0,-2 1 0 0,2 13 0 0,0 0 266 15,0 2-121-15,0 4-56 0,0 3-28 0,2 1 120 16,4 3-73-16,-3-3-30 0,6 6 15 0,-6 2-30 16,1 1 0-16,-1 1-30 0,-1 4-27 0,2-1 35 15,-2 3-9-15,0-3-60 0,-1 1 31 16,2-2-1-16,-1-2 31 0,0-6-88 16,0 4 39-16,-1-12 20 0,-1 3 0 0,0-4-147 15,0-6 76-15,0-2 18 0,0-4-173 0,0-2 93 16,0-4 55-16,0-1 11 0,0 0-118 0,0 0 65 15,0-3 46-15,0-11-244 0,0-4 141 0</inkml:trace>
  <inkml:trace contextRef="#ctx0" brushRef="#br0" timeOffset="-62800.25">12051 17002 1435 0,'2'-5'0'0,"0"3"0"0,-1 2 0 0,4 0 0 0,-1 0 0 0,-3 2 0 0,3 3 0 0,2 5 0 0,-1 0 179 0,0 1-77 0,4-1-35 0,-2-2 21 16,2 4-28-16,1-3 1 0,-1 1-20 0,-2-2-49 15,3-1 0-15,-2-2 41 16,-1 1 0-16,0-1-206 0,-1 0 112 0,-3-4 43 16,2 0-274-16,-3 2 155 0,0-3 30 0,0 0 55 15,-2 0-50-15,0 0 45 0,0 0-51 0</inkml:trace>
  <inkml:trace contextRef="#ctx0" brushRef="#br0" timeOffset="-62495.17">12350 16849 898 0,'2'0'0'0,"-1"0"0"0,-1 0 0 0,0 0 0 0,0 0 0 0,0 0 0 0,0 0 0 0,0 0 81 0,0 0 127 0,0 0-92 0,0 0-42 16,0 0-20-16,0 3 0 0,0 13-22 0,-1 2 70 16,-7 9-39-16,-1 3 0 0,-3 11-5 0,0 2 0 0,-2 4-26 15,-1 4 35-15,2 2-34 0,-4 3 0 16,-2 6 0-16,5-11-15 0,-6 1 14 0,4 1 9 15,-1-7-8-15,2-3-142 0,3-9 70 0,3-1-336 16,4-11 191-16,3-5 82 0,-3-3 52 16,5-5-454-16,0-5 235 0,0-4 119 0</inkml:trace>
  <inkml:trace contextRef="#ctx0" brushRef="#br0" timeOffset="-62208.94">12601 16680 1377 0,'-3'-15'0'0,"1"12"0"0,0 0 0 0,2 3 0 0,0 0 0 0,-2 0 0 0,2 4 0 0,0 9 193 0,0 5-81 0,0 10-39 0,0-1 82 15,0 7-53-15,0 7-39 0,0 1 88 0,0 3-59 0,0-1-29 16,0 6-1-16,0-8-63 0,2 11 12 15,2-4 1-15,-1 0-108 0,1 0 65 0,-2-4 32 16,0-7 8-16,-2 1 24 0,0-5-230 0,0-4 112 16,0-9-82-16,0-3 83 15,0-6 2-15,0-1 36 0,0-3-32 0,1-3-160 16,-1-3 103-16,3-2-246 0,-1 0 167 0,4 0 94 0</inkml:trace>
  <inkml:trace contextRef="#ctx0" brushRef="#br0" timeOffset="-61702.76">13092 17180 906 0,'1'-8'0'0,"-1"1"0"0,0 0 0 0,0-5 0 0,0-1 0 0,0-1 0 0,0 1 0 0,-3-2 63 0,-3 2 46 0,3 0-30 0,-1-2-8 0,-2 2-81 15,-2 1 21-15,1 2 1 0,0 3-40 16,-3 0 39-16,-1 3-9 0,2 2 31 0,-5 2 18 16,3 2-18-16,-3 11 0 0,2 6 8 15,-1 10 19-15,-1 0-31 0,5 4-21 0,0 5 130 16,1-1-55-16,6-1-19 0,2 1-5 0,0-3 52 16,0-3-40-16,8-3 1 0,5-2-40 0,2-8-39 15,2-1 15-15,2-4 1 0,-1-5-118 16,1-2 70-16,0-6 37 0,-2 0 7 0,2 0-75 0,1-13 49 0,-3-6 6 15,-2-5-1-15,1-4-216 16,-2-2 111-16,-2-6-87 0,-1-5 90 0,-2 2 37 16,-1-5 24-16,-2-2 0 0,1-3-59 15,-3-4 46-15,1-11 0 0,-1 5 37 0,2 0-58 16,-2 9 29-16,-1 4-9 0,-1 1 39 0,0 10 30 16,-2 14 1-16,0 3-32 0,0 8 234 0,0 2-125 15,0 6-51-15,0 2-28 0,-5 2 321 0,-1 19-159 0,0 3-48 16,0 6 173-16,3 12-130 0,-1 1-60 0,2 4 22 15,2 0-41-15,0 4-22 0,0 1 9 16,0 1-91-16,0 1 31 0,-2 1 0 0,2 2 31 0,-1 0-79 16,-1 0 48-16,2-4-8 15,-2 0 39-15,2-7-212 0,0-10 103 0,0 1 21 16,0-9-3-16,2-3-293 0,5-7 130 0,0-7 94 16,5-4-246-16,-1-7 170 0</inkml:trace>
  <inkml:trace contextRef="#ctx0" brushRef="#br0" timeOffset="-61326.23">13719 17070 474 0,'4'-23'0'0,"-2"1"0"0,2 2 0 0,-4-1 0 0,0 0 0 0,0 5 0 0,-2 1 233 15,-6 3-100-15,-3 5-50 0,-2 0 103 0,-3 6-69 16,-2 1-46-16,-1 0 0 0,-4 8 51 0,3 6-45 15,-1 6-22-15,0 1 62 0,3 1-46 0,3 0 0 16,6-1-38-16,1 2 26 0,4-3-1 0,2 1-17 16,2-2 25-16,0 0-33 0,8-3 0 0,5 0-1 15,2-3-38-15,0 0 47 16,2-2-8-16,1 0-56 0,0 0 28 0,-2 0 0 16,1 1 27-16,-2 1-68 0,1 0 22 0,-6 2-1 15,2-1 18-15,-3-1-20 0,-3 2 6 0,-2-2 2 16,-3 2-4-16,-1-1 24 0,0 0-16 0,0-1 9 15,-9 1 99-15,-3-4-45 0,-4 0-25 0,-3-2-1 16,-1 1 94-16,-8-3-54 0,3-2-15 16,-1-4-55-16,-5 0 4 0,5 0 23 15,4 0 19-15,-1 0-133 0,4-8 61 0,5-4 34 16,4-3-378-16,6-2 185 0,4-5 72 0,0-1 54 16,10-1-522-16,8-2 265 0</inkml:trace>
  <inkml:trace contextRef="#ctx0" brushRef="#br0" timeOffset="-61150.12">13982 17002 1243 0,'11'0'0'0,"6"0"0"0,0 6 0 0,-2-5 0 0,-2 0 0 0,1-1 0 0,-2 2 0 0,0 1 0 0,3-3 357 16,0 1-154-16,2 1-90 0,0-2-39 0,1 0 46 15,1 0-43-15,1 0-22 0,-2 0-113 0,-1 0 42 16,1 0 24-16,-2 0 1 0,-3 0-371 0,-2 0 198 15,-1 0 106-15,-3 0-565 0</inkml:trace>
  <inkml:trace contextRef="#ctx0" brushRef="#br0" timeOffset="-60980.57">14018 17285 1302 0,'0'1'0'0,"0"3"0"0,0 2 0 0,1-4 0 0,7 2 0 0,4-2 0 0,-2-2 0 0,6 1 266 0,2 2-120 0,3-2-57 16,4-1 268-16,-5 0-163 0,6 0-80 0,-5 0-33 0,7 0-107 16,-7-1 29-16,1-2 0 0,-1 2 29 0,-2-1-553 15,0-1 284-15</inkml:trace>
  <inkml:trace contextRef="#ctx0" brushRef="#br0" timeOffset="-60094.9">14855 16727 539 0,'-5'-12'0'0,"-1"4"0"0,4 3 0 0,-1 3 0 0,1-1 0 0,-2-1 130 0,2 1-49 0,1 0-24 15,-2 2 8-15,3-1 24 0,0 2-28 0,0 0 0 16,0 2 46-16,-2 12-38 0,-2 8 9 0,-1 4-45 15,-1 6 50-15,-1 1-25 0,-3 3 0 0,1 1-80 16,-2 0 36-16,-1-5-8 0,3-1 26 0,2-2-74 16,0-11 37-16,-2-1 0 15,6-5 46-15,-3-4-43 0,4-4-4 0,1 0 1 16,1-4 13-16,0 0 8 0,0 0-16 0,0 0-16 16,0 0 114-16,3 0-41 0,10 0-2 0,2 0 87 15,5 0-46-15,0 0-27 0,6 0 0 0,2 0 12 16,1 0-25-16,1 0 1 0,2 0-16 0,-1 0-33 15,1-2 1-15,0-2 24 0,-2-1-1 0,0 1-45 16,-5 3 30-16,0-2-7 0,-5 2-234 16,-1-1 109-16,-3 2 67 0,-6 0 3 15,-1 0-400-15,-3 0 184 0,-3 0 114 0,-1 2-299 16,-2-1 206-16</inkml:trace>
  <inkml:trace contextRef="#ctx0" brushRef="#br0" timeOffset="-59894.71">15007 16718 638 0,'-5'0'0'0,"-2"0"0"0,3 11 0 0,2 1 0 0,-2 8 0 0,3 5 0 0,-2 0 421 0,3 5-194 16,0 4-97-16,0 0 164 0,0 2-135 0,0 1-63 16,0 8-32-16,0-3-8 0,3 1-1 0,0-1-14 15,1 6-9-15,0-1-177 0,-1-4 89 0,1-5 44 16,1-1-318-16,-1-1 189 0,-2-6 83 0,1-7-4 15,-2-5-181-15,3-4 56 0,0-4 81 0,1-5-256 16</inkml:trace>
  <inkml:trace contextRef="#ctx0" brushRef="#br0" timeOffset="-59405.23">15618 17137 420 0,'2'-21'0'0,"0"3"0"0,-1 2 0 0,1-1 0 0,-2 0 74 0,0-1-26 0,0 0-1 0,-3 1 111 15,-3 3-67-15,-3-2-30 0,-3 3 1 0,-1 1-5 16,1-2 0-16,-4 7-16 0,-3-1-9 0,1 3-9 16,-1 4 10-16,-1 1 0 0,-3 0 32 0,2 10-25 15,-2 12-7-15,3 4 0 0,-3 10 52 0,4 3-27 16,3 7 1-16,0 1 40 0,5 2-38 0,2 0 1 15,4-4-29-15,5-2 103 0,0-8-51 0,0 0-18 16,1-6-8-16,7-9-1 0,4 2 0 0,4-8-26 16,0-2-65-16,2-6 42 15,-2-6-10-15,3 0 34 0,0 0-160 0,0-12 79 16,-2-4 43-16,3-10-114 0,-3-2 44 0,-2-1 43 16,0-2-17-16,0-2-167 0,-3-1 65 0,-1 0 65 15,-2-2 9-15,-1 5-36 0,-1 0 40 0,-1 9 0 16,-3 1 69-16,-1 6 8 0,0 6-37 0,0 1 0 15,-2 6 183-15,0 2-91 0,0 4-55 0,0 17 102 16,-4 2-44-16,1 8-40 0,1-1 16 16,0 2 227-16,2 0-89 0,0 0-79 15,0-1-5-15,4-4 12 0,6-2-35 0,-3-4 0 16,4-3-136-16,0-1 46 0,2-4 27 0,0-2 0 16,-1-4-238-16,3-5 131 0,-3-2 47 0,0 0-345 15,-1 0 174-15,-1-2 101 0,-2-12 19 0,-1-2-81 16,-2-3 68-16,-1-6 47 0,1-1 0 0,-4-4-152 15,-1-4 95-15</inkml:trace>
  <inkml:trace contextRef="#ctx0" brushRef="#br0" timeOffset="-59143.18">15747 16637 806 0,'4'-10'0'0,"2"5"0"0,3 3 0 16,2 0 0-16,3 1 0 0,-1 1 0 0,1 0 0 0,-2 0 240 0,4 0-104 0,-2 7-43 0,-1 2 30 0,-1 3-45 0,-1 2-22 15,-2 1-1-15,-3 4-64 0,-4 0 29 0,-2 2-8 16,0 0 21-16,-2 2-35 0,-11-2 0 0,-2 0 35 16,-2-6-34-16,-3 3 13 15,2-4 0-15,-1-3 38 0,3-2-32 0,0-1 9 16,5-3-30-16,2 0 157 0,3-3-67 0,0 1-30 16,6-3 4-16,0 0 54 0,0 2-33 0,4-2-29 15,12 0 1-15,2 0-12 0,6 0-9 16,-3 0 8-16,9 0-73 0,-3-2 32 0,3-1 0 0,-4 2 33 15,3 0-390-15,-6-2 175 0,7 3 97 0,-1 0-652 16</inkml:trace>
  <inkml:trace contextRef="#ctx0" brushRef="#br0" timeOffset="-58449.86">16542 16787 632 0,'-5'-10'0'0,"-3"5"0"0,0 1 0 0,1 3 0 0,-2-1 0 0,-2 2 0 15,-3 0 0-15,1 3 87 0,1 12-27 0,0 8 106 0,1 2-59 0,-1 9-41 16,3 6 0-16,0 2 49 0,2 5-41 0,4 2-21 15,1-1 9-15,2 1-30 16,0-2 1-16,0-3 0 0,5-1 190 0,5-9-78 16,3 1-48-16,3-5-36 0,0-2-57 0,1-2-1 15,3-5 30-15,3 0 0 0,0-5-237 0,2-1 114 16,-4-2 62-16,-2-1-185 0,4-2 84 0,-5-4 69 16,2-1-20-16,-1-5-417 0</inkml:trace>
  <inkml:trace contextRef="#ctx0" brushRef="#br0" timeOffset="-58226.75">16832 16791 926 0,'-3'-1'0'0,"1"1"0"0,2 0 0 15,0 14 0-15,0 2 0 0,0 5 233 0,0 6-101 0,-2 1-41 0,2 13-33 0,0 3 100 16,0-2-63-16,0 5-31 0,0 2 1 0,0-6 69 15,0 12-55-15,0-8-23 0,0-2-105 0,0-9 41 16,2 0 0-16,3-9-203 0,0 1 118 16,1-4 63-16,-3-6 31 0,1-8-388 15,1-1 169-15,2-6 104 0,0-3-2 0,0 0-111 16</inkml:trace>
  <inkml:trace contextRef="#ctx0" brushRef="#br0" timeOffset="-58065.97">17000 17175 613 0,'7'-1'0'0,"3"1"0"0,3 0 0 0,-2 0 0 0,3 0 191 16,-2 1-83-16,4 4-38 0,0-4 275 0,5 4-156 15,4-4-79-15,-5-1-30 0,3 0 95 0,3 0-72 16,-1 0-35-16,-5 0-241 0,2 0 103 0,1 0 59 16,-5 0 18-16,0 0-501 0,-3 0 258 0,0 0 128 15</inkml:trace>
  <inkml:trace contextRef="#ctx0" brushRef="#br0" timeOffset="-57886.99">17651 17123 1311 0,'16'0'0'0,"2"2"0"0,3 0 0 0,4-2 0 0,-2 0 0 0,0 0 0 0,4 0 0 0,-3 0 194 0,10 0-86 0,-4 0-37 0,0 0 31 16,0-7-35-16,0 3 0 0,-3 0-292 0,3-2 125 15,-4 2 66-15,-8 2 34 16,3 0-204-16,-6 1 119 0,-1 1 67 0</inkml:trace>
  <inkml:trace contextRef="#ctx0" brushRef="#br0" timeOffset="-57542.21">17832 17258 1418 0,'-19'3'0'0,"8"-2"0"0,4 3 0 0,1-2 0 0,4 0 0 0,2-2 0 0,0 0 0 0,0 4 0 0,13-3 107 0,6 1-37 0,5 2 46 0,0 0-42 0,1 3-21 15,-2 0 9-15,7 6-72 0,-8 0 21 0,-1 7 0 16,-2-2 22-16,-5 4-153 0,-4-2 85 0,-2 6 29 16,-6-1 1-16,-2-1-80 0,0-4 59 0,-2 0-4 15,-10 0 31-15,-3-2-98 0,-4-4 47 16,1-2-9-16,-3-5 121 0,-2-2-44 0,3 0-3 15,-1-5 54-15,0 1-39 0,5-1-10 0,0 0 0 16,5 0 245-16,2 0-118 0,3 0-44 16,4 0-38-16,0 0 160 0,2 0-96 0,2 0-48 15,12 0-8-15,4 0-9 0,7 0-31 0,3 0 0 16,2 0-109-16,2 0 55 0,0 0 35 0,0 0-125 16,0 0 72-16,-1 0 36 0,-2 0 0 0,-3 0-410 15,-3 0 208-15,-3 0 56 0,-1 0 68 0,-4 4-392 16,-2-1 220-16,-2-3 110 0</inkml:trace>
  <inkml:trace contextRef="#ctx0" brushRef="#br0" timeOffset="-57292.18">17759 16473 1080 0,'-23'-32'0'0,"12"14"0"0,9 14 0 0,2 2 0 0,0-2 0 0,4 1 0 0,11-2 136 16,4 2-51-16,4 2-27 0,6-2 179 0,9 3-94 15,7 0-60-15,-4 0-23 0,1 3-1 0,-1 1-26 16,-8 4-1-16,8 1-39 0,-8-2 15 0,-1-3 1 16,-6 4 23-16,-5-2-151 0,-2-1 76 0,-7-1 46 15,-1 0-302-15,-6 0 157 0,-3 2 37 0,-2-3 52 16,-2 4-349-16,-14-1 176 0</inkml:trace>
  <inkml:trace contextRef="#ctx0" brushRef="#br0" timeOffset="-56965.34">17871 16475 848 0,'-5'8'0'0,"1"5"0"0,2 4 0 0,2 2 0 0,-2 1 0 0,2 3 193 0,0 3-79 0,0 2-41 0,0 0 118 16,0 2-79-16,0 1-31 0,2-1-9 0,0-3 104 15,0 5-71-15,0-2-37 0,-1-1-64 16,-1-5 8-16,0 1 21 0,0-5-151 16,0-1 76-16,0-8 38 0,-3 0-1 0,-3-5-165 15,1-4 93-15,-5-2 54 0,1 0-26 0,0-3-73 16,-1-10 11-16,-1-7 49 0,0-2-106 0,-1-3 68 16,1-1 33-16,0 0 0 0,1 1-3 0,1 2 37 15,0 2 1-15,1 6 91 0,2 5-46 0,-1 3-23 16,0 3-8-16,-1 4 223 0,-2 0-103 0,3 12-62 15,-2 6-9-15,-1 6 94 0,2-2-37 16,-2 9-42-16,-1-5 134 0,2 2-75 16,2-1-27-16,0-7-23 0,0 1-110 0,4-2 40 15,1-2 24-15,2-8-321 0,0 0 163 0,0-6 85 16,2-3 26-16,11 0-466 0</inkml:trace>
  <inkml:trace contextRef="#ctx0" brushRef="#br0" timeOffset="-56710.75">17988 16694 993 0,'15'-4'0'0,"2"0"0"0,0 2 0 0,-1 0 0 0,4 0 0 0,-6 1 0 0,2 1 108 0,-2 0-37 0,-2 1 127 16,-1 5-74-16,-2 5-50 0,-4-2-73 16,0 3 32-16,-3 1-1 0,-2 0 1 0,0-1-125 15,-4 4 58-15,-11-2 33 0,-4 2 0 0,0-5-42 16,0 0 38-16,-1-1 8 0,-1 0-3 0,4-3 77 15,1-3-26-15,5-1-40 0,2-1-36 0,6-2 142 0,-1 2-61 16,4-2-24-16,0 0 151 16,2 0-78-16,11 0-22 0,4 0-18 0,8 0-105 15,-1 0 37-15,2-2-1 0,0 2 37 0,1 0-373 16,-6 0 188-16,7 0 74 0,-5 0-487 0,4 0 251 16</inkml:trace>
  <inkml:trace contextRef="#ctx0" brushRef="#br0" timeOffset="-56501.5">18524 16691 1221 0,'9'-1'0'16,"2"-2"0"-16,1 3 0 0,0 0 0 0,1 0 0 0,3 4 0 0,0 9 0 0,5 8 0 0,0 2 376 0,-1 4-172 0,5 9-86 0,-5 0 124 0,-3-3-97 0,0 13-60 15,-4-3-26-15,-7 4-52 0,-2 4 0 0,-4 1 26 0,0 1 8 16,-8 1-163-16,-9-1 78 0,-4-2 38 0,-3-5-107 15,-2-2 74-15,2-10 43 16,-10 4-7-16,2-7-416 0,6-7 206 0,-4-4 45 16,9-3 71-16,2-5-287 0</inkml:trace>
  <inkml:trace contextRef="#ctx0" brushRef="#br0" timeOffset="-56327.96">19197 17670 1585 0,'0'-19'0'0,"0"10"0"0,2 9 0 0,3 0 0 16,-4 0 0-16,-1-2 0 0,0-1 464 0,0 0-220 0,-4-5-106 0,-2-2-52 0,1 0-232 16,-1 0 90-16</inkml:trace>
  <inkml:trace contextRef="#ctx0" brushRef="#br0" timeOffset="-24007.25">4104 12580 1023 0,'-9'-7'0'0,"5"3"0"0,-5 0 0 0,4-1 0 0,-2 4 0 0,4-4 0 0,0 1 0 0,1 2 0 0,-1 2 140 0,3 0-46 0,0 0-34 0,0 0 75 16,0 0-51-16,10 5-26 0,1 7 0 0,4 5 62 16,0 5-48-16,2 3 0 0,2 1-40 0,-1 6 34 15,4-2 0-15,-3 1-25 0,0-3-82 0,2-4 38 16,-5 1-1-16,1-3 36 0,-1-2-262 0,-3-4 139 15,0-1 35-15,2-4-388 0,-9-8 193 0,3 1 116 16,1-4 17-16,-3 0-103 0</inkml:trace>
  <inkml:trace contextRef="#ctx0" brushRef="#br0" timeOffset="-23803.22">4373 12302 1065 0,'2'-5'0'0,"0"2"0"0,-1 3 0 0,1 6 0 0,-2 8 0 0,0 10 0 0,0 12 0 0,0 7 245 0,-3 6-106 0,-4 13 201 16,1-6-145-16,-5 21-86 0,-2-4-38 0,1 4 44 16,-1 2-41-16,3 2-21 0,-3 3 8 15,2-5-102-15,5-4 36 0,-2-9 1 16,2-15-84-16,-1-2 61 0,4-14 38 0,0 1-9 16,0-13-307-16,3-7 112 0,0-4 102 0,0-9-365 15,0-3 204-15,0 0 113 0,4-25 54 0</inkml:trace>
  <inkml:trace contextRef="#ctx0" brushRef="#br0" timeOffset="-23655.61">4480 12725 714 0,'11'-13'0'0,"-5"7"0"0,5 3 0 0,-1 1 0 0,-1-2 0 0,-2 1 416 16,1 2-192-16,3 1-96 0,0 0-47 0,5 0 142 15,-2 0-87-15,5 0-56 0,-4 1-89 0,2 6 22 16,0 0-1-16,1 2-394 0,-4 1 216 0,-1 3 95 15,-4 0 52-15</inkml:trace>
  <inkml:trace contextRef="#ctx0" brushRef="#br0" timeOffset="-23495.04">4566 12980 1094 0,'-14'10'0'0,"4"1"0"0,5-3 0 0,0-5 0 0,2-1 0 0,3 0 0 0,0-1 0 0,0 2 420 16,3-3-194-16,11 0-96 0,1 0 161 0,2 0-120 15,1 0-492-15,1-3 349 0,2 2 5 0,-1-3-1 0,4 1-246 16,-4 1 132-16,0-1 53 0,3 3 31 0,-2 0-1 16,0 0-577-16</inkml:trace>
  <inkml:trace contextRef="#ctx0" brushRef="#br0" timeOffset="-23012.49">5008 12457 961 0,'-6'-7'0'0,"3"1"0"0,0 5 0 0,3-1 0 0,0 2 0 0,0 0 0 0,0 0 0 0,0 10 217 0,3 5-92 0,6 9-46 0,2 2 96 16,4 5-72-16,-1 2-26 0,0 11-9 15,0-6-35-15,-5-3-28 0,0 2 0 0,-1 1 28 16,0-2-71-16,-5-5 31 0,2 2 0 0,-3-7 40 16,1-4-48-16,-3-3 32 0,0-5-72 15,0-5 27-15,0 0 26 0,0-5-17 16,-5-4 1-16,-2 0 53 0,0-2-2 0,1-16-47 0,2-5 3 16,3-4 13-16,1-3-88 15,0-2 77-15,0-2 11 0,7 1 3 0,4-3-2 16,1 0-86-16,3 3 41 0,-3 1 17 15,5 0 2-15,-2 4-77 0,2 3 45 0,-1 4-319 16,-1 6 170-16,3 2 78 0,3 6 50 0</inkml:trace>
  <inkml:trace contextRef="#ctx0" brushRef="#br0" timeOffset="-22685.02">5683 12485 386 0,'0'-10'0'0,"-6"2"0"0,0 0 0 0,-3-7 0 0,-1 3 302 16,-3-2-127-16,-4 0-75 0,0 1 22 0,0 1-44 16,-1 5-23-16,-2 3 45 0,0 2-25 0,0 2-8 0,-2 4-60 15,1 11 1-15,1 5 25 16,4 4 26-16,3-3-16 0,-3 4-10 0,10-4 0 0,3 3 2 16,3-1-3-16,0-4 1 0,3 1-95 15,11-1 67-15,4-2 28 0,4-2-4 0,0-2 2 16,2-2-55-16,-3-2 26 0,1 2-6 15,1-3 21-15,0 1 6 0,-7 0-105 0,-1 0 48 0,-1 0 20 16,-7-2-35-16,-2 5 26 0,-3-1-1 16,-2 3 74-16,0-2-25 0,-9 4-9 0,-8 0 10 15,-1 0 0-15,-2-2-24 0,-2 4-45 16,2-6 24-16,-5 5 0 0,6-5 32 16,2-3-8-16,7-4-286 0,-1-1 135 0,8-4 58 0,3 0 40 15,0-2-372-15</inkml:trace>
  <inkml:trace contextRef="#ctx0" brushRef="#br0" timeOffset="-22528.61">5832 12532 1969 0,'6'7'0'0,"-2"8"0"0,-1-4 0 0,-3 3 0 0,0-2 0 0,0 6 0 0,0 1 56 16,0 1 0-16,-3 1-23 0,-1 1 0 0,3 1-60 0,-2 1 25 15,1-1 1-15,1-1-132 0,1 1 84 0,0-4 40 0,0-1-456 16,0-3 245-16,0-4 126 15,0-1-857-15,1-4 895 0,1-6 1 0</inkml:trace>
  <inkml:trace contextRef="#ctx0" brushRef="#br0" timeOffset="-22367.05">5842 12044 733 0,'5'-8'72'0,"1"4"1"0,4 4-41 0,-1 0 313 16,-1 0-278-16,0 4-35 15,0 7 32-15,0 2-80 0,1 4 40 0,1 7 9 0,-1 3-149 16,-1-1 71-16,2 4 39 0,-2 0 0 0,4 2 38 16,-2 2-496-16,1 0 242 0</inkml:trace>
  <inkml:trace contextRef="#ctx0" brushRef="#br0" timeOffset="-21779.37">6026 12596 851 0,'0'20'0'0,"0"4"0"0,2-2 0 0,0-4 0 0,0-1 0 0,-2 1 0 0,0-3 0 0,0 3 333 15,2-5-142-15,-1-2-83 16,1-1 69-16,0-5-72 0,1 1-36 16,-3-5-201-16,2-1 91 0,4 0 33 0,2-1 20 0,1-20-102 15,2-1 62-15,3-7 30 0,0-1-240 16,0 1 128-16,2 0 25 0,-4 5 46 0,1 3-104 0,0 0-15 16,-1 7 51-16,-2 2 42 0,2 6 168 15,-4 4-68-15,1 2-34 0,0 0 218 16,-3 8-124-16,2 10-57 0,-3 3-9 0,0 6 127 15,-3-1-50-15,2 2-50 0,1-5 151 0,-2 3-92 16,2-2-41-16,-2-5-78 0,2-3 37 16,3 0 0-16,-1-7 8 0,3-1-197 0,0-6 95 15,0-2 46-15,2 0-256 0,2-10 142 0,-1-8 58 16,0-8 38-16,1-2-14 0,-3-1-155 0,0-2 76 16,-1 2 46-16,-3 7 9 0,2-3 38 0,-5 1 1 15,2 6 132-15,-2 7-66 0,-1 0-34 0,-2 7-7 0,1 1 249 16,0 0-126-16,-1 3-71 15,1 8 248-15,0 9-141 0,1 5-44 16,3 5-46-16,0-1 103 0,2 2-67 0,1-2-32 16,3 1 6-16,-2-8-31 0,5 1-8 0,1-2-44 15,0-6 22-15,1-2 1 0,1-5 20 0,-2-5 9 16,0 0-8-16,-2 0-71 0,-1-5 35 0,1-8 0 16,-4-6-85-16,1-2 52 0,-2-5 27 0,-4 2-8 15,0-5-118-15,-5-2 56 0,2-5 39 0,-2-4-3 0,0-6-71 16,-2-2 40-16,-8-4 26 0,-1 0-33 15,-1-1 26-15,-1 0-25 0,-2 8 47 0,2 11-25 16,-5 2-1-16,0 8 27 0,-1 12 69 16,-6-1-31-16,4 11 0 0,-4 2-39 15,1 6 107-15,-1 13-47 0,2 4-34 0,3 3 23 0,1 4 101 16,6 4-55-16,3 0-35 0,6-1 1 0,4-1 58 16,0 0-20-16,12-2-28 0,6-5 185 0,7-5-96 15,2-2-42-15,1-6-79 0,4-3-9 0,3-5 36 16,1-4 0-16,-3 0-1 0,2 0 1 0,-4-1 8 15,0-5-8-15</inkml:trace>
  <inkml:trace contextRef="#ctx0" brushRef="#br0" timeOffset="-20826.09">4944 13272 616 0,'-4'0'0'0,"-2"0"0"0,1 0 0 0,-2 0 0 0,1 0 0 0,-2-3 33 0,2 3-1 0,1-1 167 15,2 1-83-15,0 0-34 0,3-3 73 0,0 3-61 16,0-1-31-16,0-1 0 0,0-2 117 0,3 0-65 0,4 1 104 16,5-1-93-16,-2 2-47 0,3 0-23 15,4 2 84-15,-4 0-45 0,6 0-35 16,0 4 24-16,5 3-52 0,-1 1 1 0,1-1 0 15,-3-1-32-15,1-1-9 0,5 1 41 0,-5-2-1 0,-1-2 1 16,0 2-21-16,0-4 8 16,-4 2 12-16,-3-2-43 0,-3 0 22 0,-3 2 0 15,0-2-37-15,-4 0 32 0,-3 0-23 0,2 0 37 16,-2 0-21-16,-1 0 74 0,0 0-30 0,0 0 0 16,0 0 21-16,-5 0-21 0,-3-2 3 0,1 0-24 0,-1 0-32 15,0-2 48-15,1 3-12 0,0-2-27 0,-1 2-18 16,0-1 21-16,1 2 5 0,1 0 26 0,-3 0-97 15,2 0 35-15,-1 0 23 0,-1 0-94 16,1 0 45-16,-1 0 13 0,-3 0 0 16,3 0-35-16,-4-3 32 0,2 3-10 0,-1 0 38 15,1 0-15-15,-3 0 13 0,3 0-18 0,-3 0 56 16,1 0-5-16,-1 0-36 0,6 0-10 0,-5 3 75 16,2-1-26-16,0-1 0 0,3 2-18 0,-3 0 53 15,3-1-19-15,0-2 0 0,-2 2 42 0,3-2-36 16,-3 2-9-16,3-2 43 0,-1 0-27 0,1 0-1 15,1 0-20-15,-1 0 17 0,1 0 10 0,1 0-26 16,0 0 11-16,1 0 40 16,2 0-19-16,2 0 0 0,0 0-25 0,0 0 8 15,0 0-8-15,0 0-1 0,0 0-141 0,5 0 68 16,6 0 32-16,2-2-50 0,2 0 31 0,1-3 22 16,2 1-17-16,2-1 4 0,4 3 1 0,0-1 1 15,3 3-18-15,0 0 22 0,1 0-11 0,2 0 16 16,0 4-38-16,1 3 33 0,-1 1-1 0,-4-1-83 15,-1-1 42-15,0 1-1 0,-4-3 45 16,-3 0-53-16,2-2 20 0,-6 0 0 0,-1-2 10 0,-7 0 35 16,1 0-39-16,-5 0 4 15,1 0-15-15,-2 0 90 0,-1 0-37 0,0 0 0 16,-1 0 29-16,-7 0-32 0,0-2 19 0,3 2-38 16,3-2-469-16,2 2 227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09:34:22.0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13042 14608 207 0,'0'0'0'0,"-1"0"0"0,1 0 0 0,-2 0 0 0,0 0 0 0,2 0 0 0,0 0 0 0,0 0 68 0,0 0-8 0,0 0-32 0,0 0-21 16,0 0 20-16,0 3 0 0,0 0 7 16,2 1-32-16,0-1-1 0,2 2 23 0,2 0 33 15,-3-2 0-15,1 2-25 0,0-2-6 0,-3 1 25 16,5-2 0-16,-4 2-20 0,2-2 17 0,-2 2-8 16,4-1-9-16,-3-1 4 0,3 4-23 0,-1-2 22 15,1-1-1-15,4 3 8 0,-3-2-34 0,0 0 23 16,5-1 3-16,-5-1-40 15,4 0 37-15,1-1 3 0,-1 2-5 0,2-3 8 16,2 1-9-16,-2 1-3 0,4 2 3 0,-2-2-27 16,0 2 26-16,2 1-2 0,-3-1-31 0,-2 0-2 15,2 0 32-15,-1-1 5 0,-1 5-35 0,0-2 25 16,-1 0 4-16,1-2-34 0,-3 6 0 0,2-2 27 16,1-1 1-16,1 1-3 0,2-1 1 0,0-3-6 15,-2 0 47-15,2 0-38 0,8-2-3 0,-7-2 0 16,5 0 25-16,-2 0-1 0,0 0-22 0,0-2 9 15,1-2 28-15,3 0-33 16,1-1 7-16,1-1-4 0,-1 1-2 0,0 1 12 16,8 1-8-16,-4 0-20 0,4-3 20 0,2 4-2 15,-2-1-23-15,0 1-3 0,2-1 23 0,-2 1 0 16,-2 2-33-16,0 0 0 0,2 0 29 0,-3 0 0 16,1 0-40-16,-1 0 37 0,1 0-5 0,2 0 29 15,2-1-26-15,2-1 0 0,-1-2-5 0,8-2 11 16,-1 1-7-16,1-1 1 0,-7 3 4 0,9-3-4 15,-9 2 1-15,3-1 0 16,-2 5-18-16,1-2 17 0,0-1 6 0,-4 2-5 16,3-1-24-16,0 1 23 0,7-2-3 0,-5 1 2 15,-1 1-2-15,11-2 1 0,-3 2-2 0,2-3 22 16,-2 1-20-16,2-4 0 0,-7 5-2 0,13-3 2 16,-6-1 1-16,-4 2-1 0,4-1-9 0,-4 2 10 15,-6 0 4-15,9 0-5 0,-6-1-3 0,0 2 4 16,1 0-2-16,-6 0 3 0,1 0-1 0,-2 2-2 15,-1 0-2-15,0-1 0 16,1 1 2-16,0 0 0 0,-1 0-4 0,3 0 4 16,-1 0 0-16,-1 0 1 0,2 0-25 0,-2 0 23 15,3 0 2-15,-1 0-1 0,2 0 7 0,-1 0-8 16,0 0-2-16,1 0 1 0,-4 0 17 0,1 0-16 16,1 0 0-16,-4 0-11 0,1 0 11 0,-2 0 0 15,2 0 3-15,-3-3 11 0,1 1-13 0,2 1 0 16,-2-1-18-16,2-2 18 0,-1 3 3 15,4-1-3-15,-2-1-38 0,-1 2 36 16,0-1-2-16,-3 0-20 0,1 0 20 0,-2 1 0 16,-2-1-3-16,3 2-6 0,-5-3 6 0,2 3 2 15,-4 0-7-15,6 0-3 0,-2 0 5 0,0 0 3 47,3 0-2-47,0 0 2 0,0 0-1 0,0 0 1 0,1 0-3 0,2 0 3 0,0 0-1 0,-2 0-1 0,2 0 1 0,0 0 0 16,-2 3 0-16,2-1 0 0,-2-1 0 0,1 1 0 0,1 2 0 15,1-3-1-15,1 2 1 0,0-1 0 16,2-1-4-16,-1 1 3 0,1 0 1 0,5-2 0 16,-2 2-24-16,0-2 23 0,1 0-1 0,-4 0-19 15,8 0 18-15,-4 0 0 0,1 0 0 0,-2 0-14 16,1 0 13-16,-5 0-2 0,2-2-13 0,0 0 12 16,-2-1 2-16,-1 1-3 0,-5-1-25 0,3 0-4 15,-2 1 29-15,-2 0-3 0,2 1 13 0,-2-1-13 16,2-1 2-16,-2 3 39 0,2-1-39 0,-2 1 0 15,0 0 0-15,0 0 26 16,2 0 0-16,-2 0-21 0,2 0 3 0,0 0 1 16,0 0-4-16,-2 0 11 0,-2 0-36 0,-1 0 1 15,5 0 26-15,-4 0-1 0,2 0-17 0,-4 0 12 16,0 0 3-16,-3 0 19 0,-1 0-20 0,1 0-2 16,-3-2 2-16,-3 1 26 0,3-2 1 0,-8 2-25 15,3-2 32-15,-3-1-26 0,-3 3-4 0,0-1 10 16,-1-1 28-16,0 2-26 15,-3-1-7-15,0 0 9 0,-1 0-1 0,-2 1-3 0,3-1-3 16,-4-1 23-16,3 2-21 0,-2-3 2 16,0 1-2-16,1 1-24 0,-1-3 24 0,2 2 1 15,-2 0-121-15,-1 1 55 0,1-1 28 0,0 1-5 16,0 1-118-16,2 1 60 0,2 0 42 0,1 0 3 16,-1 11-548-16</inkml:trace>
  <inkml:trace contextRef="#ctx0" brushRef="#br0" timeOffset="2936.47">11550 15354 724 0,'0'0'0'0,"0"0"0"0,0 0 0 0,0 0 0 0,0-2 0 0,1 0 0 0,10-1 0 0,1-1 0 0,1-2 0 0,1 3 60 0,-2-1-25 0,4 0-6 15,-3 0 23-15,1 1-21 0,2-1-1 0,-3 0 0 16,2 0-7-16,-6 2 7 0,5-1 0 0,-3 1-10 16,0-1 10-16,-1 1-1 0,1 2 7 0,0 0-43 15,-1 0 37-15,-1 0-1 0,2 0-39 0,1 0 0 16,-2 5 36-16,6 0-2 0,-1 1-30 16,0-1-1-16,3 2 22 0,1 0 4 0,4 0-36 0,1-1 34 15,0-2-7-15,5 1-18 0,-1-1 19 16,2 0 3-16,-5-1-2 0,7 3-18 15,-4-3 16-15,-2 2 2 0,-6-2-36 0,3 1 34 16,0 0-2-16,-5 0 2 0,1 2-10 0,-2-3 8 16,-4 1-2-16,-4-2 1 0,0 2 12 0,0-1-12 15,-4-1-1-15,-1 1 24 0,-2-3-22 0,-1 3 0 16,1-3 3-16,-2 2 20 0,0-2-19 0,0 0-3 16,0 0 32-16,0 0 0 0,0 0-22 0,0 0-1 15,0 0 25-15,0 0-27 0,0 0 4 0,0 0-3 16,0 0-78-16,0 0 35 15,0 0 1-15,0 0-345 0,0 3 180 0,4 4 90 16</inkml:trace>
  <inkml:trace contextRef="#ctx0" brushRef="#br0" timeOffset="4962.16">12160 12941 515 0,'-2'-2'0'0,"-1"0"0"0,1-1 0 0,0 2 0 0,-2 1 0 0,2-1 0 0,-2-1 0 0,2 0 0 0,-1 0 62 0,1 0-1 16,2 0-28-16,-2 0 8 0,2 0 18 0,0 2-26 16,0 0 0-16,0-2-1 0,0 2-14 0,0 0 23 15,0 0-8-15,0 0-23 0,0-2 0 0,0 0 23 16,0 1-23-16,0-1 31 0,0 0-14 0,2-1 4 16,1 0 8-16,1 0-10 15,0 1-4-15,2-2 11 0,0 1 7 0,-1-1-14 16,2-1 0-16,-1 2 7 0,2 1-4 0,-1-1 6 15,1-2-2-15,-1 4-14 0,1-1 11 0,-1 0-2 16,1-1 2-16,1 3 5 0,1 0-7 0,-1 0 0 16,2 0-23-16,3 7 22 0,-2-1 0 0,4-1 8 15,0 3-40-15,3-3 0 0,4 3 27 0,-1-2 2 16,3-3-57-16,-1 1 32 0,3-1-11 0,-6-1 4 16,2 2-8-16,-2-2 31 15,-3 2-62-15,0 2 31 0,-5-4-16 0,-3 3 37 16,-3-3-26-16,-2 2 0 0,-1-1 13 0,-2 0 7 15,0-1 31-15,-1-2-32 0,-1 0-4 0,0 0 39 16,0 0 2-16,0 0-35 0,0 0 4 0,0 0-45 16,0 0 5-16,0-2 36 0</inkml:trace>
  <inkml:trace contextRef="#ctx0" brushRef="#br0" timeOffset="6641.35">20305 14810 486 0,'0'0'0'0,"0"0"0"0,-2 0 0 0,2-3 0 0,0 2 0 0,0-1 0 0,0 0 0 0,0 0 0 0,0 0 40 0,0 1-7 0,0-2-1 0,0 3 2 16,0 0 7-16,0 0-9 0,11 0 1 0,3 0-48 15,5-1 22-15,5 1 0 0,-1-2 55 0,9 0-8 16,1-1-24-16,6 3 0 0,-2-3 26 0,0 2-26 16,-1-2 7-16,1 1 0 0,0 1-6 0,-4 1 0 15,5 0 3-15,3-3-9 0,-8 3 16 16,13 0-6-16,-3 0-3 0,2 0-15 0,4 0 16 16,4 0 0-16,5 0-22 0,8 0-10 15,-6-1 28-15,0 1 0 0,4-2-28 0,-6 0 2 16,15 0 23-16,-1-1-44 0,1-3 41 0,5 3-5 15,3-3 4-15,2-2-20 0,-1 0 18 0,15 1-5 16,-12-2 4-16,6 1-2 0,3-2 1 0,-8 3 2 16,17-1 1-16,-6 1-4 0,-2 1 0 0,5 1 1 15,3 1-26-15,-9 2 3 0,19 1 21 0,-10-2-38 16,-1 3 36-16,-3 0-2 0,4 0 1 0,-11 0-20 16,17 4-3-16,-13 3 16 15,0 0-17-15,1 1 14 0,4-2 5 0,3 2-6 16,1-2 0-16,5-5 1 0,21-1 2 0,2 0-2 15,12 0 41-15,-16 0 3 16,35 0-41-16,-13 0 27 0,6 0 0 0,-6 0-18 0,1 0-4 0,2 0 5 16,7 0-3-16,-12 0 6 0,0 0-17 0,-2 0 14 15,-2 0-1-15,-23 8 6 0,20 1-41 0,-22 3 33 16,2-1 1-16,-1 1-7 0,-16-1-27 16,9-3-6-16,-1 5 35 0,15-1-10 0,-8-3 8 0,2-1-2 15,3-3 1-15,-6 0-26 16,37-4 25-16,-7-1-4 0,0 0-6 0,5 0 7 15,21 0 1-15,-28-1 0 0,12-5-7 0,0 1 7 16,4 1 0-16,-10-2 0 0,-12 2-36 0,-20 1 34 16,20-1 0-16,-36 0-4 0,-1 1 3 0,-27-1-5 15,-4-1-31-15,-19 4-1 0,-16-2 33 16,-8 2-4-16,-11-1 4 0,-11 0-104 0,-3 2 50 16,-1 0 16-16,-9 0-123 0,-20 0 64 15,-12 4 39-15,-13 15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08:04:51.6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14435 4111 94 0,'0'0'0'0,"0"0"0"0,0 0 0 0,0 0 0 0,0 0 29 0,0 0 1 0,0 0-21 16,0 0 0-16,0-2 76 0,0 0-24 0,0-2-6 15,2 0-31-15,0 3 30 0,-1-1-27 0,-1-2 0 16,0 3 22-16,2-2-21 0,-2 2 0 0,0 1 0 16,0 0 25-16,0 0-24 0,0 0 7 0,0 0 0 15,0 0-1-15,0 0-4 0,0 0 1 0,0 0-22 16,0 0 27-16,0 0-7 15,0 0 2-15,0 0-16 0,0 0 14 0,0 0 0 16,0 0 2-16,0 0-2 0,0 0-3 0,0 0-7 16,0 0 8-16,0 0 1 0,0 0 5 0,0 0 10 15,0 0-16-15,0 0 1 0,0 0 1 0,0 0 8 16,0 0-2-16,0 0-7 0,0 0 1 0,0 0 19 16,0 0-18-16,0 0-1 0,0 0-27 0,0 0 27 15,0 0 1-15,0 1-37 0,0 3-1 0,0 0 34 16,0 2 5-16,0-1-40 15,0 2 29-15,0-2 3 0,0 3-6 0,0 0-4 16,0 0 6-16,0-1 1 0,0 4-11 0,0-3-13 16,0 4 18-16,0-4 2 0,0 2-4 0,0 2 4 15,0-1 0-15,0 2-39 0,0-2 38 0,0 2 0 16,0-2 1-16,-2 3-31 0,1-2-3 0,-1-3 30 16,0 3-6-16,0-2-22 0,0-3-1 0,1 1 24 15,1-2-5-15,-3-1-14 0,3-1 12 16,0-2 4-16,0-1-29 0,0-1 27 15,0 0-5-15,0 0 26 0,0 0 0 0,0 0-22 16,0 0-1-16,0 0 75 0,0 0-33 0,0 0 1 16,0 0-31-16,0 0 48 0,0 0-21 0,0 0-1 15,0 0-11-15,0 0-6 0,0 0 9 0,0 0 14 16,0 0-68-16,0 0 22 0,0 0 7 0,0 0-41 16,0 0 26-16,3 2-3 0,2-2 29 0,0 2 19 15,3-2-6-15,-1 0-17 0,1 4-10 0,0-4 49 16,-1 1-40-16,2-1-2 15,3 3 2-15,-5-3 4 0,6 2-3 0,-3-2 13 16,3 1-12-16,0-1 8 0,0 0-6 0,0 0-37 16,0 0 37-16,2 0 4 0,2 0-4 0,-2 0-37 15,0 0 34-15,2 0-4 0,2 0 3 0,0 0-25 16,-1 0 23-16,1 0-3 0,1 0 2 0,-2 0-25 16,-1 0 24-16,1 0-1 0,0 0-16 0,0 0 13 15,-1 0 2-15,1 0-27 0,0 0 26 0,-1 0-1 16,1 0 0-16,0 0-9 0,3 0 8 15,-3 0-3-15,1 0 3 0,1-1-13 16,-1-1 12-16,2-1-2 0,-3 2 2 0,1 1-12 16,2 0 11-16,-2 0-1 0,2 0-2 0,-3 0 2 15,1 0 1-15,2 0-4 0,-3 0 3 0,3 0 0 16,0 0 0-16,1 0 39 0,-1 0-38 0,2 0 0 16,0 0 0-16,-3 0 19 0,2 0-18 0,1-1 3 15,-3-2-2-15,3 1-15 0,-2 0 15 16,-3 1 4-16,3-1-27 0,0-2 1 15,-3 3 21-15,3-2-22 0,2 2 21 0,-5-1-3 16,3-1 2-16,0 2-29 0,-3-1 27 0,2 0-6 16,-1 2 5-16,-3-2-6 0,1 2 5 0,0-2-3 15,-2 2 2-15,0 0-13 0,-1 0 12 0,-2 0 0 16,3 0-5-16,-3 0 5 0,2 0 1 0,0 0 9 16,-1 0-11-16,0 0 1 0,2 0 1 0,-1 0 20 15,0 0-20-15,-1 0 0 0,-1 0-1 0,2 0-2 16,-4 0 4-16,1 0 1 15,-2 0-2-15,2-2 17 0,-4 2-14 0,-2 0-1 16,1 0 35-16,-3-1-33 0,-1 1-1 0,0 0 25 16,1 0-23-16,-1 0 0 0,-2 0 2 0,0-2 10 15,0 2-11-15,0 0 3 0,0 0 4 0,0 0 17 16,0 0-18-16,0 0-3 0,0 0-58 0,0-2 28 16,-5 2 0-16,-2 0 29 0,-1 0-333 0,-1 0 155 15,-3 0 66-15,3 0-364 0,0 0 211 0,-1 0 119 16,3 2 56-16,-2 0-171 0</inkml:trace>
  <inkml:trace contextRef="#ctx0" brushRef="#br0" timeOffset="327.52">15941 3996 970 0,'0'-6'0'0,"0"3"0"0,0 0 0 0,0-1 0 0,0 1 0 0,0 1 0 0,0 1 0 0,0-2 131 0,0 3-48 0,0 0-26 15,0 0 1-15,0 0 60 0,2 0-34 0,2 0-30 16,1 6 29-16,-1 4-25 0,1 1 0 0,-1 2 6 16,3 2-8-16,-4 2-23 0,1 2-1 0,-1 3 9 15,1-1-9-15,0 1 9 0,-1 5-8 0,1-2-51 16,1-1 26-16,0 1-1 15,-1-1 26-15,-1-4-27 0,3 3-10 0,-3-1 37 16,1-3-110-16,1-2 49 0,-2-2 12 0,-1-6-57 16,0 1 31-16,0-4 25 0,0-3-2 0,-1-1-149 15,1-2 71-15,-2 0 29 0,0 0 28 0,0-2-326 16,0-9 166-16</inkml:trace>
  <inkml:trace contextRef="#ctx0" brushRef="#br0" timeOffset="1418.43">14591 4856 575 0,'0'0'0'0,"0"0"0"0,0 0 0 0,0 0 0 0,0 0 0 0,0 0 0 0,0 0 0 0,0-1 0 0,0-2 66 0,0 0 8 0,0-1-38 16,0 1-3-16,0-4 0 0,0 2 0 0,0-1-45 15,0-4 30-15,0 3-7 0,0-1 22 0,0-5-33 16,0 2 1-16,-2 2 32 15,0 0 8-15,0 0-86 0,-2-1 22 0,0 1-18 16,-1 1 21-16,-1 1 0 0,1 3 18 0,-1-2 46 16,-2 5-40-16,3-4 4 0,-3 4-5 0,1-1 48 15,-1 2-1-15,1 0-40 0,-1 0 5 0,1 0 23 16,-1 0 9-16,2 0-29 0,-1 5 53 0,-2 2-25 16,3 0 11-16,-2 6 3 0,-1 2-29 0,2 0 3 15,0 3 1-15,-2 3 10 16,2 4-12-16,2-3-2 0,-1 3 5 0,0-4 33 15,2 0-36-15,2 4 0 0,0-2 0 0,2-1 20 16,0-3-20-16,0 2 8 0,0-3-10 0,4-1 1 16,4-2 1-16,1 0 0 0,0-3-21 0,3-2 7 15,-1-1 14-15,2-2-58 0,-1-2 27 0,1-2 1 16,0-2 21-16,-2-1-75 0,2 0 33 0,1 0 12 16,-3-7 0-16,0-7-94 15,0 1 54-15,0-6 17 0,1-1-33 0,-3-3 19 0,0-3 1 0,1 0-48 16,0 0 38-16,-5 3 2 15,2-2 4-15,-1 4 33 0,-3 0-12 0,-2 3-13 16,1 8 11-16,0-2 81 0,-2 5-35 0,0 0-20 16,0 7-1-16,0-3 149 0,0 1-78 0,0 2-28 15,-4 2 86-15,0 11-51 0,2 3-32 0,-2 0 49 16,4 3-35-16,0 3 6 0,0-2-7 0,0 0-14 16,0 1-11-16,2 0 1 0,6-3 0 0,1-1-83 15,2 1 38-15,1-2 22 0,1-1 0 0,0-2-204 16,2-2 105-16,0-1 39 15,2-3-244-15,0-1 127 0,2-3 75 0,2 0-118 16,0-3 89-16,2 0 36 0,6 0 30 0,-3 0-234 16,6-9 127-16</inkml:trace>
  <inkml:trace contextRef="#ctx0" brushRef="#br0" timeOffset="1962.02">15802 4481 873 0,'0'-2'0'0,"0"0"0"0,0 0 0 0,0 0 0 0,0 2 0 0,0 0 0 0,0 0 0 0,0 0 136 0,0 0-52 0,0 0-25 16,0 6 8-16,2 6 70 0,0 0-52 0,1 4-26 16,-1 6 0-16,0 3 36 0,1-4-23 0,-1 10-8 15,-2-1-6-15,0 2-1 0,0 1-24 0,0 2 0 16,0-3-14-16,0-1-9 16,0 0 23-16,-2-3-38 0,-1 0 0 0,1-8 37 0,-2 3 9 0,3-4-40 15,-1-3 29-15,0-5 2 16,0-1-28-16,2-4-9 0,-2-2 11 0,2-4-6 15,-1 0-22-15,-1 0 39 0,2-3-7 0,0-8-22 16,0-2 2-16,0-4 23 0,0 1 1 0,7-3-73 16,2 0 33-16,5 0-1 0,-2 4 31 0,4 0-39 15,0 2 13-15,2 3 0 0,0 3 7 0,1 5-24 16,-2 1 7-16,2 1 2 0,-2 0 40 0,1 8-21 16,-1 6-11-16,-2 3 36 0,-1 1-4 0,-2 3-22 15,0 2 4-15,-4-3 30 0,-3 3-27 16,1-1-4-16,-5-1 11 0,-1 1 24 15,0-1 5-15,0-2-34 0,0 0 6 0,-11-3 29 16,-1 0 4-16,-4-3-35 0,-3-1 60 0,-1-5-27 16,-1 0 7-16,-2-3-31 0,3-4-32 0,-3 0 33 15,6 0 10-15,1-6-209 0,4-5 94 0,3-4 46 16,3-2 24-16,4-1-351 16,2-3 174-16,0 2 86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08:06:39.6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21647 2727 137 0,'-4'-2'0'0,"2"-2"0"0,1 3 0 0,-1-2 0 0,2 2 0 0,-2-1 104 0,2 0-38 0,0 0 7 15,0 0-45-15,-3 0 28 0,3 0 0 0,0 0-24 16,0 2 9-16,0 0 0 0,0 0-8 0,0-1-12 16,0 1 12-16,0 0 0 0,0 0 0 0,0 0-18 15,0 0-7-15,0 0 23 0,0 0 0 0,0 0-34 16,0 0 0-16,0 0 32 0,0 0-2 0,0 0-2 16,0 0 0-16,0 0-6 0,0 3-7 0,0-1 13 15,0 0-2-15,0 2-19 16,0 0 18-16,0-3-1 0,0 3 0 0,0 0-17 15,0 1 17-15,0-1 0 0,0 4-1 0,0-5 2 16,0 5-2-16,0-2 3 0,0 1-3 0,0-2-15 16,0 2 14-16,0 0-2 0,0 1-3 0,0 1 4 15,0-1 0-15,0 1 1 0,0 0-1 0,0 2 0 16,3 1 5-16,-1 0 8 0,0 2-12 0,-1 2-1 16,1-2 0-16,0 3 12 0,-2 0-6 0,2 1-5 15,0 1 0-15,-2 3 15 16,0-1-14-16,0 4 1 0,0-5-2 0,0 8 2 15,0-5-1-15,-2 4-2 0,-2-1 3 0,-1 0 0 16,-2 2 4-16,2 0-30 0,1 2 24 0,-1 1 0 16,1 1 1-16,0-1 40 0,4 4-36 0,0-2-5 15,0 1-1-15,0 1-14 0,0 1 16 0,0 2 0 16,0-2-17-16,0 1 16 0,0-1 2 0,0 2-28 16,0-3-1-16,2 1 26 0,0-3 1 15,0 1-20-15,0 0 15 0,0-2 1 0,-1 1-10 16,1-1 8-16,0 1-3 0,0 0 1 15,0 0-3-15,-2-1 24 0,1-3-19 0,-1 3-1 16,0-2 31-16,0 2-3 0,0-2-24 0,0 2 32 16,0-2-29-16,0 1-2 0,0-5 9 0,0 3-11 15,0-4 8-15,0 1-4 0,0 0 6 0,2 1-32 16,0-3 5-16,1 4 21 0,1-3 2 0,-1 1 0 16,1-1-5-16,1 1 3 0,-1-5-30 0,0 7-4 15,1-4 25-15,0 1-28 16,0-2-2-16,-1 3 31 0,-2-8-3 0,1 5-21 15,-1-1 17-15,0 0 4 0,-2 5-8 0,0-5-22 16,0 1 22-16,0 6 4 0,0-6 8 0,0-2-10 16,-2 4 1-16,0-4-1 0,0-1 6 0,2-3-6 15,-1 0 2-15,1-5-26 0,0 0 26 16,0-2-1-16,0-2 1 0,0-3-115 0,0 1 52 0,0-5 28 16,0 3-6-16,0-4-106 0,0 2 56 0,0-2 35 15,0 0 1-15,0 0-364 16,0 0 191-16,0-2 88 0</inkml:trace>
  <inkml:trace contextRef="#ctx0" brushRef="#br0" timeOffset="476.78">21615 2742 186 0,'0'-10'0'0,"0"1"0"0,0 3 0 0,0 3 0 0,0 1 0 0,0 0 181 0,0 0-78 0,0 0-36 15,0 0 1-15,0 0 40 16,0 2-30-16,0 0-8 0,0 0-59 0,-4 8 22 15,-1 5 0-15,-5 2-28 0,-1 4 36 0,-3 2-8 16,0 3 0-16,-4 0-50 0,0 2 24 0,1-1 1 16,0 1 33-16,-2-1-103 0,5 2 45 0,-4-4 6 15,6-2 0-15,0-4-130 0,4-3 75 16,1-4-141-16,3-2 98 0,4-5 40 16,0-3 27-16,0 0-83 0</inkml:trace>
  <inkml:trace contextRef="#ctx0" brushRef="#br0" timeOffset="628.38">21598 2723 849 0,'1'0'0'16,"1"2"0"-16,5 5 0 0,2-1 0 0,0 0 0 0,5 1 0 0,2 1 0 0,1 3 0 0,5 2 0 0,1 2 193 0,-4-3-72 0,7 9-48 0,-4-3-72 0,1 0 0 15,0 3 32-15,-2 1-297 16,-5 3 156-16,2 2 67 0,-6 1 36 0</inkml:trace>
  <inkml:trace contextRef="#ctx0" brushRef="#br0" timeOffset="1553.85">20879 4586 406 0,'-2'-6'0'0,"0"2"0"0,-2 1 0 0,2 1 0 0,1 0 0 0,1 0 69 0,-2 1 1 15,-1-4-38-15,1 4 84 0,2-1-46 0,0 0 0 16,0 0-37-16,0 2 73 0,0-2-36 0,0 2 8 16,0-4-45-16,0 3 20 0,2-1 1 0,6 0-21 15,0-2 0-15,1 0 49 0,1 1-28 0,1-2-1 16,0 3 6-16,0 1-26 0,0-1 8 0,2-1 22 16,1 2-1-16,0 0-29 15,4-2 0-15,1 1 20 0,3 1 9 0,4-1-30 16,4-2 1-16,4 1 6 0,0-1-6 0,3-1 0 15,1 4-16-15,7-3 0 0,-3 0 16 0,1 4-9 16,1-5 9-16,4 3-1 0,0 0 9 0,3 0-26 16,-2 0 17-16,3 0-9 0,1 0 8 0,2 1-54 15,-4 1 31-15,1 0-13 0,-3 0 30 0,1-2-53 16,1 2 23-16,0-2-4 0,1 0-12 0,3 0 13 16,-2-1 1-16,5 0 11 15,6 0-24-15,-13-1-6 0,4 1 25 0,0-2-8 16,2 3 13-16,-5-1-9 0,2 1 7 0,-1 1-20 15,-2-4 16-15,-5 4 2 0,2-1-4 0,-5-1-6 16,-5 3 9-16,-2 0-1 0,-8 0-47 0,4 0 23 16,-10 0-3-16,2 0 25 0,-3 0-26 0,-1 0 21 15,-1 0-5-15,0 0 18 0,-2 0-17 0,-2 0 3 16,-2 0-7-16,-1 0 32 0,-3 0-4 0,-2 0-20 16,-1 0-1-16,-3 0 30 0,2 0 5 0,-3 0-31 15,0 0 30-15,-2 0-27 16,0 0 7-16,0 0-36 0,0 0 0 0,0 0 31 15,0 0 0-15,0 0-70 0,0 0 30 0,0 0 0 16,-7 0 26-16,0 0-252 0,-2 0 102 0,2 0 73 16,-3 0 12-16,2 0-251 0,3 0 150 0</inkml:trace>
  <inkml:trace contextRef="#ctx0" brushRef="#br0" timeOffset="1836.29">23302 4162 925 0,'2'0'0'0,"-1"-1"0"0,10-3 0 0,5 4 0 0,2 0 0 0,3 0 0 0,0 0 250 15,-3 5-112-15,9 4-53 0,-1 1-26 0,-1 0 76 16,-2 4-51-16,-2-1-17 0,4 4 48 0,-4 0-41 16,-1 0-20-16,-1-1-1 15,-3-1-52-15,2 2 40 0,-4-2-8 0,2 1-5 16,-5-2 5-16,3-1 0 0,-5-1 0 0,-2-3-16 15,-2 3-8-15,0-6 24 0,-3 3 0 0,-2-2-38 16,0 2 30-16,-8 1 14 0,-11 1-37 0,-5 0 1 16,-5 2 15-16,-8 5 6 0,-2-2-104 0,-5 5 49 15,-2-2 22-15,-4 2-322 0,1-1 163 0,1 1 81 16,4-3 23-16,12 0-458 0,5-4 249 0</inkml:trace>
  <inkml:trace contextRef="#ctx0" brushRef="#br0" timeOffset="3348.78">22049 4032 328 0,'0'0'0'0,"0"0"0"0,0 0 0 0,0 0-164 0,0 0 82 0,-2 0 41 0,2 0 41 0,-2 0 3 0,2 0 42 15,-2 0 1-15,0 0 5 0,2 0-1 0,-1 0-26 16,1 0-6-16,-2 0 31 0,2 0 0 0,0 0-27 16,0 2 1-16,0-2 32 15,0 0-31-15,0 0 0 0,0 0 42 0,0 0 0 16,0 0-27-16,0 0 38 0,0 0-7 0,0 0-38 15,0 0 1-15,0 0 22 0,0 0-23 0,0 0 9 16,0 0-8-16,0 0 28 0,2 0-28 0,3 0 0 16,2 0 0-16,2 0 24 0,1 0-25 0,1 0 1 15,0 0 2-15,3 0-2 0,-3 0 0 0,1 0-3 16,1 0 3-16,-3-2-1 0,2 0 1 16,-1-2-41-16,0 2 41 0,-1-1 8 15,3 0-8-15,-1 1-31 0,1-3-3 0,1 2 30 16,2-2-8-16,-2 0-13 0,4-1-6 0,-1 2 18 15,1-3-24-15,-1 1 27 0,3-1-7 0,0 0-16 16,-1-1 19-16,-1 1-4 0,1-1 3 0,-1-1-14 16,0-1 13-16,1 1 2 0,-3-1-3 0,2 2-22 15,-2-4 21-15,1 3-2 0,1-5 2 16,0 3-4-16,1 0 3 0,-1-2 0 0,-1 2-11 16,0-4 10-16,0 3 1 0,0 1 0 15,0-5-16-15,-3 4 12 0,2-1 2 0,-1-1-31 16,0 2 32-16,-2-2-3 0,2 1 0 0,-2 0-25 15,1-1 0-15,-3-1 20 0,1 2 5 0,2-1-41 16,-3-1 36-16,3-2-4 0,-3 1 3 0,1 2-22 16,2-4 21-16,-1 1-4 0,2 0 19 0,-2-1-19 15,3 1 2-15,-4-2 18 16,2 1-17-16,-1-1 1 0,-2-1-1 0,1 1 7 16,-2 1-6-16,0 1 2 0,0-1-1 0,-1 1-12 15,-2 2 12-15,0-2 0 0,3-1 0 0,-2 3-18 16,-1 0 18-16,0-3-2 0,1 4-7 0,2-4 5 15,-3 1 1-15,1 2-3 0,1-2 3 0,0 0-1 16,-2 0 0-16,4 2-3 0,-4-2 4 0,0 3-1 16,0-2 0-16,0 1 3 0,0 0-3 0,-1 1 1 15,-1 0-6-15,0 0 5 0,2-2 1 0,-2 3-25 16,-1 0 24-16,0 0-1 0,-1 1 1 0,1 1-7 16,-2 0 6-16,0 0-2 15,-1 0 2-15,1-1-14 0,1 2 13 0,-1-4-2 16,0 3 1-16,-1-3 4 0,1 1-4 0,-2 0-2 15,2 0 14-15,0 2-12 0,0-2 0 0,0 0 37 16,-1 3-36-16,3-1 1 0,-2 1 0 0,0 0 22 16,-1 3 3-16,1 0-24 0,1 0 1 0,-1 0 31 15,-2 2 0-15,0 2-22 16,2-3 4-16,-2 0 12 0,0 2-13 0,0-1-4 16,0 1-21-16,0 0 23 0,0 0 4 0,0 1-39 15,0 0 32-15,0 2 1 0,0-1-3 0,0 0-5 16,0 0 4-16,0 1 1 0,0 1-5 0,0 0-5 15,0 0 5-15,0 0 5 0,0 0-6 0,0 0-14 16,0 0 17-16,0 0 0 0,0 0-37 0,0 0 0 16,0 0 32-16,0 0-54 0,0 0 25 0,0 0-1 15,0 0 21-15,0 0-134 0,0 0 62 0,0 0 34 16,0 0 6-16,0 0-110 0,2 0 50 16,-1 1 28-16,1 5 2 0,4 0-294 0</inkml:trace>
  <inkml:trace contextRef="#ctx0" brushRef="#br0" timeOffset="4312.82">23598 3145 439 0,'0'0'0'0,"-2"0"0"0,0 0 0 0,0 0 0 15,2 0 0-15,-2 0 0 0,1-1 0 0,-3 1 101 0,4-2-26 0,-2 2-9 0,2 0-33 0,-1 0 96 16,-1 0-49-16,2 0-23 16,0 2 36-16,-2 5-35 0,2 1 1 0,-2 3 15 15,-1 0-20-15,1 4-1 0,-1 0-12 0,1 5 13 16,-2-5 0-16,1 6-22 0,-1 2 1 0,0 0 31 15,1 1 9-15,-2 2-40 0,3 0 0 0,-1 1 12 16,1-1-13-16,0 0 1 0,0-1-28 0,1 3 28 16,-1-3 0-16,0-4-38 0,-2 1-1 0,1-1 39 15,1-3 8-15,-5-3-25 0,4 0-19 0,-3 0 31 16,-1-3-18-16,2-4 6 16,-4 0-2-16,2 0 7 0,0-3-12 0,-1 0 47 15,0-3-38-15,3 3 7 0,-3-5 40 0,5 1-21 16,-1-1 5-16,2 0-25 0,1 0 26 0,1 0-16 15,0 0 2-15,0 0-82 0,0 2 38 0,1-2-1 16,10 3 36-16,7-1-28 0,5-1-11 0,4 1 35 16,3-2-12-16,3 0-23 0,4 0-12 0,-1 0 41 15,-1 0-51-15,2 0 21 0,-1 0-13 16,-2 0 7-16,-2-2-4 0,-6 1 24 0,0-1-5 16,-1 2-10-16,-4 0 13 0,-6 0-1 15,-5 0 2-15,1 0 0 0,-4 0-5 0,-2 0 2 16,-3 0-9-16,0 0 58 0,0 0-22 0,-2 0 0 15,0 0 6-15,0 0 1 0,0 0-20 0,0 0-60 16,0 2 29-16,0-2 0 0,0 0 29 0,0 0-264 16,0 0 119-16,-6 0 63 0,3 0 22 0,-5 1-239 15,1 1 123-15</inkml:trace>
  <inkml:trace contextRef="#ctx0" brushRef="#br0" timeOffset="5422.03">22157 3893 256 0,'-9'0'0'0,"2"0"0"0,-1 0 0 0,2 0 0 0,-1 0 0 0,1 2 0 0,-1-2 0 0,2 1 0 0,1 3-25 0,-1 1 22 0,3-4 4 16,1 3 17-16,1-1-28 16,0 1 0-16,0 0 24 0,0 2 0 0,0-1-39 15,0-1-2-15,0 2 36 0,0-2-34 0,1 2 32 16,1-3 0-16,0 1 18 0,-2-1-21 0,3-1-3 15,-1 1 3-15,-2-3 49 0,0 0-23 0,0 0 6 16,0 0-29-16,0 0 128 0,0 0-59 0,0 0-23 16,0 0 1-16,0 0 52 0,0 0-43 0,0 0 67 15,0 0-48-15,0 0-25 16,2 0 0-16,-2 1-28 0,1 0 4 0,1 1 0 16,0 2-1-16,0 1 10 0,0-4-1 0,1 3-9 15,-1-1 1-15,0 1-36 0,0 0 0 0,-2 0 36 16,0-1-20-16,2 0-13 0,-2 0 32 0,0-1-82 15,0 1 36-15,0-1 10 0,0-2 4 0,0 1-159 16,0-1 82-16,0 0 32 0,0 1 23 0,0-1-342 16,0 0 163-16</inkml:trace>
  <inkml:trace contextRef="#ctx0" brushRef="#br0" timeOffset="5780.09">21891 4009 614 0,'0'-7'0'0,"0"1"0"0,0 5 0 0,0-4 0 0,0 3 0 0,0 1 94 0,0-1-32 16,0 1 10-16,-4-2 20 0,1 3-29 0,-4 0 0 15,2 0-31-15,-2 9 39 0,1 4 8 0,-1 5-47 16,-1 0 1-16,0 3 25 0,1 6 0 0,2-3-25 16,-2-1-25-16,0 5 25 0,3-3-1 0,-3 2-55 15,3-1 27-15,-1-2 1 16,0-1 36-16,2 1-61 0,-1-3 26 0,2 0-2 16,-1-2-1-16,1 0-109 0,2-7 50 0,-2-1 32 15,2 1-3-15,0-6-101 0,0-3 48 0,0-1 33 16,0 0-135-16,0-2 79 0,0 0 24 0,0-7-65 15,0-8 56-15,2-4 20 0,5-5 7 0,-2-2-87 16,4-8 57-16</inkml:trace>
  <inkml:trace contextRef="#ctx0" brushRef="#br0" timeOffset="5999.55">21859 3961 740 0,'0'-9'0'0,"0"3"0"0,0 3 0 0,0 2 0 0,0-1 0 0,0 2 0 0,0 0 0 0,2 0 110 16,2 2-43-16,1 8 1 0,2-1-36 0,2 4 191 15,0 1-96-15,-2 6-39 0,2 4 86 0,1 0-71 16,-3 1-35-16,2 1 12 0,2 2-24 0,-4-6 9 16,6 8-33-16,-2-3-78 0,0-3 39 0,2 1 0 15,1-3 40-15,-5-5-163 0,3 4 77 16,-1-4 43-16,-4-2 17 0,0-2-121 16,0-4 34-16,-4 1 47 0,-1-4-27 0,0-1-227 15,0-1 103-15,-2-3-92 0,0 2 122 0,-2-3 52 16,-7 0 39-16,-5 0-161 0</inkml:trace>
  <inkml:trace contextRef="#ctx0" brushRef="#br0" timeOffset="6156.14">21825 4277 658 0,'-10'-3'0'0,"7"1"0"0,-1-1 0 0,0 1 0 0,3-2 0 0,1 0 0 0,0 2 252 0,0-2-113 0,0 1-53 15,5 1-27-15,9 0 63 0,2-2-45 0,3 2-14 16,1-2 54-16,5 0-42 0,0 3-21 0,-1-2-209 15,4-2 94-15,-1 4 55 0,5-3 15 0,0 0-428 16,0 2 223-16</inkml:trace>
  <inkml:trace contextRef="#ctx0" brushRef="#br0" timeOffset="6968.14">23283 2573 562 0,'0'0'0'0,"0"0"0"0,0 0 0 0,0 0 0 0,0 0 0 0,0 0 0 0,0 0 0 0,0 0 68 0,0 0 1 16,1 0-37-16,1 0 25 0,0 0-25 0,0 4 9 15,0 3-8-15,-2 0-9 0,0 3 9 0,0 1-1 16,0-3 1-16,0 3-21 0,0-2-8 0,2-1 29 16,-1-1-44-16,-1 1 22 0,2-4-1 0,1-1-35 15,-3 0 15-15,0-2 0 16,2-1 13-16,-2 0 34 0,0 0-25 0,0 0 7 16,0-1-13-16,0-5-8 0,0-4 14 0,0-1 2 15,0 0-2-15,0-3-18 0,0 1-4 0,0 0 23 16,0 3-68-16,0 0 32 0,0 2-3 0,0 3 10 15,0 0 17-15,0 4 2 0,0 0-8 0,2 1 45 16,-1 0-43-16,3 0 3 0,-2 1-12 0,2 10 37 16,-3 0 0-16,-1 1-25 0,0 1 8 15,0 2 14-15,0-1-10 0,0 2-8 16,0-4-68-16,-3 1 34 0,1-5 2 0,0 2-84 16,0 0-89-16,2-5 94 0</inkml:trace>
  <inkml:trace contextRef="#ctx0" brushRef="#br0" timeOffset="7290.17">23511 2237 855 0,'-1'-7'0'0,"1"3"0"0,0 2 0 0,0-1 0 0,0 2 0 0,0-1 0 0,1 2 0 0,8 0 0 0,0 0 170 0,0 6-69 0,3 5-34 16,-3 2 17-16,-2 3-25 15,0 3 7-15,2 4-15 0,-4-3-18 0,0 3-1 16,-3 1 1-16,2-1-53 0,-2 0 35 0,0-3-9 16,-2 0 27-16,1-2-132 0,-1-1 66 0,0-4 28 15,0-2 9-15,0-1-220 0,0-1 111 0,0-5 28 16,0-1-123-16,0-1 75 0,0-2 43 0,0 0 12 15,0 0 8-15,-1-2 0 0,-5-7 30 0,-1-4-61 16,1 0 21-16,-1-3 9 0,-1-10 31 0</inkml:trace>
  <inkml:trace contextRef="#ctx0" brushRef="#br0" timeOffset="7764.9">23484 2144 571 0,'-8'-13'0'0,"2"2"0"0,3 1 0 0,1 2 0 0,2-2 0 0,0 2 0 0,0-1 0 0,2 2 0 0,10-2 141 15,9 1-54-15,2-1-27 0,4 4 63 0,3 0-38 16,2 0-29-16,1 3 9 0,-1 0 1 0,0-1-34 16,-2 3 1-16,-3 0-8 0,3 0 7 0,-7 3 1 15,-2 6 0-15,0 0-29 0,-4 4 0 16,-2 1 37-16,-2 0-9 0,-3 4-29 16,-4 0 0-16,-3 1 30 0,-1 0-52 15,-2 0 29-15,0 1-22 0,-9 3 1 0,-7-2-6 0,-2 0 34 16,-5 0-6-16,-1-1-29 0,-5-2 27 0,-1 0 5 15,0-2-7-15,-2 0-28 0,2-7-5 0,6 1 37 16,2-4-12-16,1-2-23 0,10-3-7 0,-1 2 34 16,5-3 35-16,1 0 0 15,6 0-38-15,0 0 76 0,0-6-33 0,11-2 0 16,10-2-29-16,2 1 37 0,4 0-33 0,3 2-4 16,1 3 12-16,2 0 19 0,0 3-15 0,-1 1-4 15,-2 0 14-15,0 0-14 0,-6 4 4 0,0 7-6 16,-6 0 8-16,-2 4-1 0,0 2-10 0,-7 1-4 15,-2 3 6-15,-3 0 1 0,-4-1 3 0,0 3-24 16,-2 3 23-16,-11-2-2 0,-4-2-2 16,-3-4-20-16,-1-1 19 0,0-3 7 15,-7 0-8-15,-1-5-41 0,2-1 17 0,-1-5 0 16,1-3-83-16,4 0 52 0,-3 0 15 0,8-1-123 16,-3-9 65-16,2 0 36 0,6-5 9 0,2 1-180 15,3 2 88-15,2-2 49 0,3 5 6 0,1 0-169 16,2 0 103-16,0 3 44 0,2 4 33 0,9 2-105 15,2 0 66-15</inkml:trace>
  <inkml:trace contextRef="#ctx0" brushRef="#br0" timeOffset="7917.49">24152 2813 987 0,'2'7'0'0,"0"4"0"0,6-3 0 0,-3-2 0 0,-1-2 0 0,-2-4 0 0,0 0 0 0,-1 0 313 0,1 0-131 0,0 0-80 16,2 0-34-16,-1 0 5 0,2-3-1 0,-3-2-39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08:08:34.4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9330 13168 264 0,'0'0'0'0,"0"0"0"0,-2 4 0 0,-2-2 0 0,1 0 0 0,1 1 0 0,-3 0 0 0,1-2 24 0,3 1 0 0,-1 0-1 16,0 0 34-16,0-2 7 0,0 1-34 0,1 2-1 16,1-1 43-16,-2-2-40 0,2 1 0 0,0-1 8 15,0 0-28-15,0 2 20 0,0-2 0 0,0 2 29 16,0 0-29-16,0-1 9 0,0 2 26 0,0-1-34 15,2-1 0-15,1-1 0 0,1 3 17 0,-1-3-9 16,1 0-9-16,3 0 1 16,-4 0-8-16,3 0 8 0,-3 0 0 0,1 0-4 15,0 2 3-15,-1-2 1 0,2 0 0 0,-2 1-24 16,1-1 32-16,0 0-8 0,1 3-1 0,-1-3-2 16,-1 0 2-16,4 0-4 0,1 0-28 0,-2 0 27 15,4 0 3-15,0 0 0 0,-1 0 30 0,2 0-34 16,1 0 10-16,-2 0 10 0,0 0-17 0,1 0 3 15,2 0-2-15,-2 0-15 0,-1 0 23 0,3 0-7 16,-1 0-24-16,-1 0-2 16,1 1 24-16,2-1-1 0,-1 2-4 0,1-2 3 15,0 0 1-15,2 2-9 0,-2-2-23 0,3 1-5 16,-2 2 39-16,1-1-29 0,-2-1 21 0,2 1-6 16,-2 0-17-16,0-1 18 0,-3 1 7 0,3 1-8 15,-2-2 3-15,-1 1-2 0,0 0 1 0,3 0-3 16,-3 1 33-16,5-2-5 0,0 0-25 0,3-1 3 15,2 0 24-15,4 0 4 0,-4 0-19 0,7 0 51 16,1 0-26-16,-3 0 8 0,1-1-56 16,-4 0 5-16,0-2 34 0,0 1-14 15,0 0-41-15,-3 0 1 0,1 1 38 0,-2 1-1 16,1 0-17-16,-3 0-6 0,1 0 12 0,0 0 6 16,-1 0-17-16,-1 0 14 0,2 0-10 0,-2 0 39 15,3 0-33-15,-2 0 2 0,0 0 4 0,1 0-16 16,1 0 21-16,4 0-7 0,-2 0-23 0,1 0 1 15,1 0 21-15,3-3-1 0,-6 1-24 0,7 1-5 16,-1-3 22-16,-3 1 3 16,-2 0-34-16,1 2 0 0,0-1 27 0,-1 0-24 15,-1 1 19-15,1-2 5 0,0 3-22 0,1 0 20 16,1-1-2-16,-2 1 0 0,0 0-12 0,-1 0 12 16,1-2-4-16,0 2 3 0,-1-3-28 0,-1 2 27 15,-1-1-1-15,1-2 1 0,-1 0-38 0,-2 1 1 16,2-2 32-16,-2 2-22 0,-1 1-4 0,0-1 25 15,1 0-18-15,-6 2 13 0,6-1-6 0,-5 0 7 16,0 2 34-16,1 0-34 16,-3 0-4-16,0 0 1 0,1 0 7 0,-1 0-5 15,-2 0 3-15,-1 0-2 0,0 0-28 0,0 0 26 16,-3 2 6-16,-1-2-59 0,0 0 25 0,0 0 1 16,-2 0 22-16,0 0-41 0,0 0 33 0,0 0 7 31,0 0-121-31,0 0 56 0,0-2 20 0,0-10-7 0,2-9-526 0</inkml:trace>
  <inkml:trace contextRef="#ctx0" brushRef="#br0" timeOffset="1659.77">12970 13140 347 0,'-13'0'0'0,"-1"0"0"0,5 0 0 0,0 0 0 0,2 0 0 0,4 0 0 0,-3 0 26 0,5 0 7 0,-1 0-1 0,2 0-2 16,0 0 3-16,0 0 8 0,0 0-9 16,0 0 1-16,0 0 0 0,0 0-1 15,0 0 27-15,0 0-18 0,0 0-8 0,0 0-1 16,0 4 32-16,0 0-32 0,3-1 1 0,3 3 48 16,4-1-48-16,-3-1 0 0,4 2-1 0,1-2 35 15,1-1-34-15,-1 1 8 0,0 2 10 0,3-2-19 16,-1-1 1-16,0 1 0 0,2-1 9 0,-2 2-1 15,2-1-8-15,-2-1-1 0,4 3 2 0,-2-3-2 16,1 2 1-16,2-2 35 16,2 0-35-16,1 2 0 0,3 0 0 0,1-3 4 15,0 2-4-15,-3-3 8 0,9 4-14 16,-4-4 5-16,0-1 1 0,4 0 0 0,0 0-21 0,2 0 29 16,1 0-8-16,3 0-1 0,0 0-40 0,-1 0 40 15,8 0-4-15,-11 0-16 0,11 0-7 0,-6 0 19 16,3 0 2-16,1 0-30 0,-2 0 26 0,-3 0 4 15,9 0-13-15,-3 0 6 0,-2 0 4 0,3 0-6 16,-1 0-24-16,-5 0 30 16,10 0-4-16,-6 0-2 0,-2 0-16 0,1 0 16 15,-1 0 1-15,-6 0 2 0,6 0-33 0,-4 0 27 16,0 6 2-16,-1-2-4 0,-2 1-28 0,-1 1 31 16,-1-2-1-16,0-1-11 0,0 1 9 0,0 0-1 15,0-2 11-15,-2 0-12 0,3-2 2 0,0 0-3 16,1 0 40-16,2 0-37 0,3 0 4 0,6 0 17 15,-4 0-19-15,0-2 3 0,1 0-2 16,-6 0-17-16,5 0 21 0,-2 1-2 16,1-2-35-16,-2 3-2 0,-1 0 34 0,-2 0-3 15,1 0-5-15,0 0 2 0,2 0 3 0,-1 0-8 16,9 0 31-16,-7 0-29 0,-2 0 6 0,11 0 20 16,-6 0-22-16,1 0 0 0,1 0 1 0,-3 0-14 15,-9 0 16-15,12 3 2 0,2 0 39 0,0-1-19 16,-2 0-1-16,1 0-17 0,6-2-39 0,-5 0-4 15,-2 0 39-15,-1 0 0 0,-6-2-30 0,7 0 28 16,-8-2 4-16,8-1-24 0,-5-1 19 16,2 0-2-16,-1-2 2 0,-5 3-30 15,3-3 1-15,-3 3 23 0,3-1-22 0,-5 0-4 16,4 3 25-16,-5 0-12 0,-1 1-1 0,-1-1 11 16,-3 2-1-16,2 1-2 0,1 0 7 0,-2-2-8 15,2 2 1-15,0-2 21 0,0 1 18 0,2-2-36 16,0 2-1-16,2-1 36 0,0-1 7 15,-3 2-38-15,6-1 1 0,-3-1 4 0,1 3-2 0,-1-1 5 16,0 1-26-16,-4 0 22 16,0 0-3-16,0 0 4 0,-4 0-36 0,3 0 33 15,-5 0 1-15,6 0-22 0,-3 0 20 0,4 0-7 16,-3 1 5-16,4-1-35 0,-2 0 33 0,2 0-4 16,2 0-18-16,0 0 19 0,0 0 0 0,3 0 0 15,-1-1-41-15,-1-1 39 0,1 0 1 0,-3 0-4 16,2 1-38-16,-5 1-3 0,-4-2 36 0,8 2-19 15,-6 0 17-15,0 0 4 0,-2 0-8 16,-1 0 36-16,3 0-3 0,-1 0-26 16,-1 0 66-16,-2 0-31 0,-3 0 3 0,3 0-36 15,-1 0 36-15,-1-3 0 0,-1 2-19 0,2-1-7 16,-3 0-34-16,1 0 1 0,0 1 43 0,-1-3-7 16,1 0-32-16,0-1-1 0,-1 2 25 0,1-2-33 15,0-2 25-15,-1 1 8 0,-1-4-100 0,0 2 46 16,-1-1 14-16,-2 2-3 0,-4-3-195 0,0 3 105 15,-3 1 49-15,-1 2 28 0,-5 1-462 0,-3 3 236 16,0 22 131-16,-5 10-379 16</inkml:trace>
  <inkml:trace contextRef="#ctx0" brushRef="#br0" timeOffset="2736.53">20572 13179 472 0,'-14'0'0'0,"2"-3"0"0,1-1 0 0,1 1 0 0,3 3 0 0,-1 0 0 0,5 0 0 0,-3 0 0 0,4 0 104 0,1 3-27 0,1 1-8 0,0-1-7 15,0 1 0-15,0 0-29 0,5-1 62 0,6 0-22 16,6 0-9-16,2-1-31 0,5 2 74 0,1-3-38 15,3 2 1-15,2-1-29 0,4-1 31 0,1-1-1 16,10 3-38-16,-3-3 12 16,1 2-12-16,-1-2 8 0,11 0-8 0,-2 1 8 15,4-1-8-15,11 0 0 0,-2 0 14 0,-2 0-6 16,14 0-8-16,0 0 0 0,0-1 0 0,0-5 0 16,-1 4-1-16,-10-1 9 0,15 2-39 0,-13 1 31 15,-3 0 0-15,-10 0-35 0,5 0 31 0,-3 0 11 16,-2 4-14-16,-1 2-23 0,-2-3 22 15,2 3 3-15,-1-3-40 0,1 3 44 0,-1-2-12 16,0 2 5-16,-1-1-27 0,1 0 1 16,-1-1 20-16,2 2 7 0,-2 2-32 0,-1-3-1 15,0 2 23-15,-1 2-35 0,1 0-2 0,-6-4 39 16,8 4-10-16,-7-1-27 0,0-1 23 0,0-1 6 16,0 0-28-16,-6-2 2 0,9 1 16 0,-5-1 6 15,-2-1-42-15,-3 0 39 0,1-1-5 0,3-1 4 16,1-1-28-16,-10 0 26 0,5 0-4 0,-3 0 7 15,-3 0-5-15,-5 0 0 0,-1 0-1 16,-1 0-2-16,-4 0 2 0,-5 0 1 16,1 3-16-16,-6-3 15 0,0 0 0 0,1 0 0 15,-3 0-12-15,-1 0 12 0,0 0 0 0,-1 0-1 16,0 0 12-16,-1 0-12 0,-1 0 0 0,2 0-42 16,-4 0 19-16,-1 0-1 0,2 0 20 0,-2 0-276 15,-1 0 126-15,-1 0 68 0,0 0-202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08:10:44.6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8436 15009 347 0,'-8'0'0'0,"0"-2"0"0,3 0 0 0,4 1 0 0,-2-2 0 0,1 2 62 0,0 1-6 0,1-3-30 0,-1 1 35 16,2 2 1-16,0 0-30 0,0 0 9 0,0 0 28 15,0 0-36-15,0 0 0 0,0 0 0 0,0 0-41 16,0 0 9-16,0 0 31 0,0 0-35 0,0 0 34 15,0 0-1-15,0 0 38 16,0 0-30-16,0 0-8 0,0 0-9 0,0 0 43 16,2 0-1-16,3 0-26 0,-1 0-7 0,1 0 38 15,3 0-32-15,-2 0-3 0,1 0 29 0,-1 0 8 16,2 0-38-16,-3 0 1 0,3 0 31 0,-3 2-32 16,0-2 1-16,4 3 26 0,-4-2-26 0,1 2 0 15,1 0-1-15,0-1 20 0,3 0-19 0,-2-1 8 16,1 1-9-16,3 2-5 0,-2-2 6 0,1-1 0 15,1 2-1-15,-1 0-5 16,3-1 6-16,-1 2 0 0,-3 0 7 0,6-1-8 16,-3-1 1-16,2 2 36 0,0 0-36 0,-1 1-1 15,0-1 1-15,3 0-11 0,-4-1 11 0,3 2 8 16,-2-3-8-16,2 0-17 0,-2-1 17 0,2 1 0 16,0-2-1-16,0 0-24 0,0 0 24 0,1 0-4 15,0 0-40-15,1 0 42 0,-3 0-7 0,5 0-20 16,-1 0-6-16,-1 0 23 15,1 0 4-15,1 0-25 0,1 0 21 0,-2 0 3 16,1 0-2-16,1 0 6 0,0 0-7 0,-1 0-2 16,3 0 1-16,0 0 3 0,3 0-3 0,1 0-1 15,-2 0-12-15,2 0 14 0,-1 0-1 0,-3 0-25 16,6 0-4-16,-8 0 26 0,6 0 1 0,-7 0-28 16,5 0 1-16,-2 0 22 0,-1 0 2 0,2 4-21 15,1-3 18-15,0 2-5 0,-2-3 3 16,-2 1-1-16,4-1 1 0,-2 0-5 15,0 2 46-15,0-2-41 0,2 0 0 0,-3 2 19 16,-2-2-17-16,3 4 2 0,2 0-1 0,-4 1-35 16,1 0 34-16,-1 2 6 0,1 0-6 0,-2 1-35 15,3 1 34-15,-1-1-3 0,0-1-16 0,0-1 18 16,2 1-2-16,-1-1-4 0,2-1-12 0,-1-1 11 16,-2-1 4-16,7 3-26 0,-3-1 24 0,2-2-3 15,0 1 3-15,-6-1-17 0,1 0 16 0,2 0-2 16,-2 0 1-16,-2 0-25 0,-1-2 1 15,-3 2 19-15,-1-1 2 0,0-1-2 16,-3 1 1-16,-4 1-2 0,3-3-3 0,-5 1 3 16,0-1 1-16,-1 0 11 0,-3 0-10 0,2 0-2 15,-3 0 1-15,-1 0 19 0,-1 0-18 16,0 0 1-16,0 0-1 0,0 0 38 0,0 0 0 0,0 0-31 16,0 0-6-16,0 0 6 0,0 0-2 15,0 0 4-15,0 0-35 0,0 0 34 0,0 0-1 0,0 0-162 16,0 0 76-16,0 0 33 15,0 0 22-15,0 0-597 0,0 0 287 0,6 1 156 0</inkml:trace>
  <inkml:trace contextRef="#ctx0" brushRef="#br0" timeOffset="1542.29">12049 14946 356 0,'-22'2'0'0,"-1"1"0"0,2 0 0 0,2 1 0 0,1 1 0 0,1 1 0 0,-1 2 0 0,2-5 0 0,3 1 3 16,1-1-1-16,3-1 24 0,2-2 1 0,0 0 39 15,3 0-30-15,0 0-8 0,0 0 3 0,4 0-2 16,0 0 0-16,0 0 0 0,0 0 45 0,0 0-44 16,0 0 0-16,0 0 31 0,0 0-30 0,0-2 10 15,0-1 1-15,4-1 29 0,2 1 0 0,1-2-38 16,2 2 0-16,3-1 41 15,-1 2-12-15,2 1-8 0,2-2 12 0,0 2 0 16,2 1-34-16,0 0 41 0,4 0-32 0,-2 0-8 16,4 0 0-16,2 0 12 0,2 0-12 0,-1 0 0 15,2 4 8-15,4-1 13 0,-2 1-21 0,2-2 0 16,2 2 0-16,-1 0 12 0,3-1-12 0,0 1-1 16,0-1-5-16,0 0 5 0,1 0 1 0,-2-1-2 15,1 2 2-15,1-1-1 0,2 0 1 0,3 1 2 16,-8 1-3-16,5 0 9 15,0 5-10-15,4 1-29 0,-10 1-3 0,1 2 30 16,0 4-3-16,0 0-15 0,-2 3-10 0,-2-2 25 16,2 0-46-16,-2-3 21 0,0 0-6 0,-1-1 62 15,4-2-40-15,1-4 3 0,2 0-6 0,5-1 47 16,-4-3-42-16,1-1 6 0,9-4-4 0,-5 0 19 16,6 0-15-16,1 0-3 0,1-4 9 15,1-3 31-15,0 1-34 16,-2-2-2-16,0 3 14 0,1 2-12 0,-1-2 3 0,-4 4-24 15,8-2 21-15,-8 3-1 0,0 0-1 0,4 0-29 16,-2 0-2-16,2 0 36 0,1 0-10 0,1 0-34 16,0-1 31-16,-1-1 4 0,3 1-9 0,-10 1-15 15,11-2-13-15,-6 2 32 0,-5 0-24 0,0 0-1 16,0 0 16-16,-5 0 7 0,7 0-11 0,-9 0 7 16,8 0-3-16,-3 0 11 0,-2 0-9 0,0 0 3 15,10 0-5-15,-6 0-39 0,0 0 40 0,2 0 0 16,-9 0-1-16,8 0-27 15,-3 0-4-15,-4 0 30 0,0 0-24 0,-3-3 21 16,0 0-4-16,0 1 4 0,-3 0 34 0,-4 1 0 16,1-1-37-16,0 2 35 0,-1 0 0 0,-4 0-26 15,-1-2-3-15,2 2 26 0,-3 0-19 0,2 0-4 16,-3 0 10-16,3-3 18 0,-2 2-23 0,1-1 0 16,-2-1-37-16,1 3 36 0,0-4 0 0,-2 1-1 15,-2 0-58-15,-1 1 24 0,-2-2 1 0,-5 2-36 16,0 0 28-16,-1 1-10 0,-2-1 38 15,-3 0-53-15,-1-1 24 0,0 3-12 16,-2 0-11-16,0 0 28 0,0-1 11 0,0-2-17 16,0-7-28-16,0 0 5 0,-7-1 19 0,-5-3-436 15,-1 4 219-15,-1-2 109 0</inkml:trace>
  <inkml:trace contextRef="#ctx0" brushRef="#br0" timeOffset="17642.09">20259 17741 258 0,'-4'-4'0'0,"1"0"0"0,-2 2 0 0,3 2 0 0,0 0 0 0,0 0 0 0,2 0 0 0,0 0 0 0,0 0 0 0,0 0 34 0,0 0-29 16,0 0 0-16,0 0 90 0,0 0-39 0,2 0 0 15,5 0-2-15,-2 0-5 0,2 0-28 0,1 0-1 16,-1 0 43-16,3 0 0 0,-3 0-31 0,1 0 21 15,-1 2 1-15,3 1-16 0,-3-3-5 0,4 1 32 16,1-1-24-16,1 0-9 16,2 0 1-16,0 0 46 0,2 0-23 0,0 0-1 15,0-4-14-15,-1-2 22 0,2 2 0 0,-2-1-30 16,0 2 47-16,-4-1-24 0,0 2 8 0,3 1-31 16,-3-2 32-16,-1 2-32 0,-2 1 0 0,2 0 18 15,0 0-10-15,2 0-8 0,-1 0 0 0,3 0 9 16,-2 0-9-16,2 0 0 0,2 0-6 0,0 0 6 15,0 0 0-15,1 0-1 0,1 0-30 16,4 0 30-16,-3 0 9 0,6-2-23 16,-1-1 13-16,0 0-4 0,1 1 3 0,1-2-19 15,-4 2 26-15,7-1-12 0,-1 1 4 0,-1 0-34 16,-2 0 32-16,4 0-2 0,0 2-22 0,-1 0-7 16,1 0 28-16,-2-1-2 0,0 1-28 0,2 0 24 15,-6-2 10-15,6-2-15 0,-4 4-30 0,3 0 29 16,-3-2 5-16,1 2-40 0,-5-2 41 0,9 2-7 15,-6 0 3-15,1 0-9 16,1 0 7-16,-3 0-2 0,-1 0-4 0,6 0 5 16,-6 0 1-16,4 2-2 0,-1 0-2 0,0 2 3 15,3-2 2-15,-3-1 8 0,2 1-9 0,1-2-2 16,-1 0 1-16,-4 2 14 0,7-2-13 0,-2 0 1 16,1 0-1-16,-2 0-6 0,0 0 6 0,-1 0 3 15,5 0-12-15,-4 0 8 16,0 0 1-16,-1 0 1 0,-2 0-2 15,-2 0 4-15,5 0-5 0,-1 0 5 0,-1 2-4 0,0 0 0 16,3-2 0-16,-6 1 19 0,9-1-18 0,-4 2 0 16,1-2 1-16,-1 0-11 0,-2 2 10 0,-1-2 4 15,7 0-23-15,-4 0 19 0,0 0 0 0,3 0-1 16,-1 0-11-16,2 0 14 0,-1 0-5 0,3 0 1 16,2-2 16-16,1-1-16 0,7-1-2 0,-7 2 35 15,8-1-1-15,-5 1-30 0,1-2 4 0,-7 4 24 16,3 0 4-16,0 0-23 0,0 0-21 0,-3 4 18 15,-1 1 4-15,1 2-4 0,-2-1 17 16,0 1-11-16,0-1-4 0,1 1 8 16,-1-1-10-16,4 2 2 0,-1-1-4 0,0-2 20 15,1 2-17-15,-1-1 0 0,-1-1 0 0,-1 0-18 16,0 0 19-16,2-1 5 0,-3 0-35 0,0 1 29 16,-2 1 154-16,2-3-173 0,1 2 0 0,-1 0 0 15,1-2 0-15,1 1 0 0,0-1 0 0,1-1 0 16,1 0 0-16,-1 2 0 0,-1-4 0 0,0 2 0 15,-3 0 0-15,1-2 0 16,-3 0 0-16,-3 0 0 0,6 0 0 0,-6 0 0 16,-1 0 0-16,-2 0 0 0,2 0 0 0,-5 0 0 15,4 0 0-15,-1 0 0 0,-1 0 0 0,-3 0 0 16,2-2 0-16,1 0 0 0,1 1 0 0,3 1 0 16,0-3 0-16,3 3 0 0,-1-2 0 0,-3 2 0 15,5-2-186-15,0 2 182 0,-1 0-3 0,-3 0 3 16,-2 0 14-16,5 0-15 0,-4 0-2 0,-1 0 2 15,-2 0 22-15,3 0 1 0,-4 0-22 0,0 0 181 16,1 0-177-16,2 0 0 16,-3 0 0-16,1 0 0 0,-1 4 0 0,2-1 0 15,-3-2 0-15,6 1 0 0,-3 0 0 0,2-2 0 16,-1 0 0-16,3 0 0 0,0 0 0 0,-2 0 0 16,1 0 0-16,0 0 0 15,-6 0 0-15,3 0 0 0,1 0 0 0,0 0 0 0,-4 0 0 0,2 0 0 16,-1 0 0-16,-1 0 0 0,0 0 0 0,1 0 0 15,-2 0 0-15,1 3 0 16,1 0 0-16,-1-2 0 0,-2 3 0 0,4-2 0 16,-2-2 0-16,0 2 0 0,4-1 0 0,1-1 0 15,0 0 0-15,1 0 0 0,1 0 0 0,-1 2 0 16,-1-2 0-16,5 0 0 0,-5 0 0 0,3 0 0 16,-3 3 0-16,2-2 0 0,-3 1 0 0,4 1 0 15,-1-2 0-15,3 4 0 0,0 0-183 0,0-2 154 16,2 3-1-16,0-1-70 0,-2 1 41 0,0-2 14 15,0 2 0-15,-2-3 1 0,-4-2 12 0,1 4-9 16,-1-1 45-16,-4-1-12 16,1 3-21-16,-3-3-12 0,-4 3 83 0,2-2-28 15,-7 0 1-15,2-2 34 0,-1 1-32 0,-4 0-6 16,-1-1-3-16,2-2 52 0,-2 0-31 0,-2 0-7 16,-1 0 0-16,0 0 9 0,0 0 2 0,-2 0-21 15,1 0 18-15,-1 0-18 0,0 0-3 0,2 0 7 16,-2 0-29-16,0-2 27 0,0-2-3 0,0 0-146 15,0-1 69-15,0 0 32 0,0 1 0 0,-9 2-532 16,-6 2 267-16,-10 20 133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08:11:19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10688 5842 555 0,'-6'-6'0'0,"2"2"0"0,3 1 0 0,-3 1 0 0,-1-2 0 0,4 1 0 0,-3-1 0 0,4 2 0 0,-2-1 178 0,0 1-72 0,2 0 52 16,0 2-63-16,0 0-31 0,0 0 9 0,0 0-38 16,0 0-2-16,0 0 0 0,0 0-1 0,0 0 6 15,0 0 3-15,0 0-9 0,0 0 1 0,0 4 31 16,0-1-1-16,0 3-30 0,0-1 8 0,2 1 5 15,0 2-14-15,0 0-22 0,-2 5-1 0,2 0 24 16,-1 2 8-16,-1-1-37 16,0 4 1-16,0 0 28 0,0 1-2 0,0 0-26 15,0 0-1-15,0-1 25 0,0-1-18 0,0 0-42 16,0-2 18-16,-3 0 4 0,-3 0-37 0,1-2 28 16,-2 0-9-16,-2-3-26 0,2 0 25 0,2-3 0 15,-5-2 21-15,2 1-51 0,-1-2 22 0,2-2 0 16,0-2 17-16,-3 0-98 0,4 0 48 0,-1 0 25 15,3 0-16-15,-1 0-51 0,3-5 31 16,0-2 18-16,2 0-170 0,0-5 99 16,0 3 51-16,2-6-162 0</inkml:trace>
  <inkml:trace contextRef="#ctx0" brushRef="#br0" timeOffset="250.32">10911 5682 977 0,'3'-1'0'0,"-1"-1"0"0,1 2 0 0,-1 0 0 0,0 0 0 0,-2 0 0 0,0 0 0 0,0 0 321 0,2 0-145 0,-1 3-63 15,3 3 33-15,3 4-56 0,2-3-29 0,3 3 27 16,-1-2-28-16,3 5 9 0,-1-1-36 0,2 0-36 16,1 0 0-16,5 5 35 0,-6-6 1 0,4 5-59 15,-2-3 25-15,0 0 0 0,-1 0 34 0,0-1-164 16,-2-1 78-16,0 0 17 0,-1 0-89 0,-3-1 40 15,-3-3 42-15,0 1-242 0,-1-2 129 16,-3-2 41-16,-1-1 45 0,1-1-225 16,-3 0 131-16,0-1 66 0</inkml:trace>
  <inkml:trace contextRef="#ctx0" brushRef="#br0" timeOffset="837.98">10808 5984 1198 0,'-19'2'0'0,"2"4"0"0,0 2 0 0,4-1 0 0,1-3 0 0,5 0 0 0,0-2 0 0,5-1 155 0,2 2-65 15,0-2-29-15,2 2 118 0,11-3-73 0,9 0-37 16,1 0 8-16,7 0-5 0,2 0 0 0,-4-3-39 16,2 2-1-16,-1-3-84 0,-7 2 50 0,4 0 14 15,-3 0-105-15,-2 0 55 0,-5 0 40 0,1 2-46 16,-6 0 47-16,-2 0-36 0,2 0 24 0,-6 0-76 15,-3 0 42-15,0 0 2 0,-1 0-2 0,1 0 83 16,-2 0-26-16,0 0-7 16,0 0-19-16,0 0 208 0,0 0-96 0,0 0-37 15,-2 0 88-15,1 6-55 0,-1-1-35 0,0 5-14 16,2 0-6-16,0 2-8 0,0 2-1 0,0 1-22 16,0 2-1-16,0 0 23 0,0 1 9 0,0 3-71 15,2-1 31-15,1 1 0 0,-1 2 32 0,2-3-103 16,-2 1 51-16,0 0-1 0,-2-3-35 0,1 2 24 15,-1-5-1-15,0 0 9 0,0-4 20 16,0 0 2-16,0-2 0 0,-3-3-43 16,-3-1 41-16,-1-2-5 0,-4-3-2 0,-1 0-134 15,1 0 61-15,-1-6 34 0,0-6 10 0,-6-4-293 16,6-3 141-16,-6-8 83 0,2-2-218 0,0-3 147 16,4-4 73-16,-1 2-103 0,1 8 79 0,-1 0 53 15,3 5 23-15,-1 2 26 0,2 8-4 0,4 4-1 16,-4 1-8-16,4 4 179 0,1 0-85 0,1 2-43 15,1 0-22-15,0 0 277 16,0 11-120-16,2 1-84 0,0 1 298 0,0 1-167 16,0 4-60-16,0 0 80 0,0 3-94 0,-2 0-43 15,-1 2-20-15,-4-1-36 0,2 1 14 0,-1-3 8 16,-3 0-8-16,-1 0-62 0,1-1 31 0,-2-4 0 16,-1 1 31-16,2-5-226 0,-1 0 109 0,-1-4-296 15,3-5 168-15,1-1 101 0,1-1 9 0,2 0-209 16,4-3 143-16,1-11 68 0</inkml:trace>
  <inkml:trace contextRef="#ctx0" brushRef="#br0" timeOffset="1056.35">11253 5816 1359 0,'0'-5'0'0,"0"3"0"0,1 0 0 0,4 0 0 0,0-3 0 0,5 2 0 0,2-1 0 0,6-1 219 0,4-3-94 0,3 0-46 0,2 0 40 16,3 0-43-16,2-1-14 0,-2 3-8 0,2 1-159 15,-3-2 68-15,-7 6 35 0,1-1 0 0,-2-1-78 16,-5 3 52-16,-2 0 31 0,-5 0-341 0,-3 0 179 16,-3 6 42-16,-1 1-337 0,-2-2 215 0</inkml:trace>
  <inkml:trace contextRef="#ctx0" brushRef="#br0" timeOffset="1256.83">11499 5527 1086 0,'0'4'0'0,"0"3"0"0,0 5 0 0,-2 3 0 0,-2-1 0 0,-5 7 0 0,2 2 0 0,-3 4 0 0,-1 4 336 0,-5 8-152 0,4-2-75 15,-5 3 35-15,0 3-55 0,1-5-21 0,-4 9-4 16,1-6-31-16,3-2 0 15,-2-6-1-15,2 2-155 0,-3-3 85 0,2-3 32 0,2-3 0 0,4-9-322 16,-1-2 181-16,5-7 43 16,1-1 64-16,5-3-420 0,1-4 214 0</inkml:trace>
  <inkml:trace contextRef="#ctx0" brushRef="#br0" timeOffset="1942.71">11362 5992 1111 0,'0'0'0'0,"0"5"0"0,0 2 0 0,0 4 0 0,0 0 0 0,-2 4 0 0,-3 2 138 0,1 0-52 0,-1 0-27 0,2 1 144 16,1 1-77-16,2-2-51 0,0 0-21 0,0-2-134 15,0-1 57-15,0-7 28 0,0-2 7 0,0 0-257 16,0-3 139-16,0-2 69 0,0 0-205 0,0-12 123 16,0-3 64-16,0-2-68 0,2 0 51 0,0-2-13 15,-1 1 27-15,1 1 126 0,3 0-58 0,2 4-18 16,0 0 1-16,4 1 190 0,3 4-106 0,7-4-30 15,-5 6-41-15,11-2 234 0,-3 3-115 16,3 0-19-16,1 3 27 0,-2-1-49 16,-4 2-17-16,1 1-13 0,-2 0 0 0,-1 0-21 15,-2 0-1-15,-4 0-28 0,-2 1 37 0,-1 4-8 16,-4-4 0-16,-1 3-22 0,-2-2 22 0,-2-1 0 16,0 1 8-16,0 0 35 0,-2 2-21 0,0 0-1 15,0 1 89-15,2 3-46 0,-2 1-37 0,1 1 0 16,1 1 0-16,0 2-27 0,3 2-1 15,-1-3-29-15,1 4-8 0,0-1 38 0,1 0 0 16,-5 1-153-16,3-1 77 0,-2-4 46 16,0 4-11-16,-2-6-185 0,0 2 79 0,0-3-73 15,0 0 72-15,-8-5 42 0,-2 1 0 0,-1-3-49 16,1-1 45-16,-4 0 21 0,1 0 1 0,-1-2-42 16,-2-12 36-16,0-3 0 0,2-4 28 0,1-2-162 15,1-5 81-15,1-1 33 0,1-1-112 0,3-3 80 16,0 4 41-16,1-1-21 0,1 2 31 0,1 7-9 15,0 2 38-15,2 1 135 0,-2 9-67 16,0 1-34-16,3 2 0 0,-1 4 273 16,2 0-144-16,-2 0-80 0,0 2-5 0,0 0 167 15,1 8-63-15,-1 4-64 0,2 5 33 0,-2 2 176 16,0 6-131-16,-1 2 153 0,3-4-141 0,0-2-63 16,0 9-44-16,0-5 77 0,0-1-57 0,0 3-27 15,0-1 0-15,0-4-52 0,3 8-9 16,-1-3 33-16,-2 1 0 0,0 0-34 0,0 2 1 0,0-2 41 15,0 2-9-15,0-2-100 0,0 0 50 16,0 1 26-16,0-3-191 0,2-5 103 16,0-1 12-16,-1-5-154 0,-1-2 87 0,2-4 58 15,0-3 6-15,0-1-124 16,-2-4 85-16,0-1 39 0,0 0 0 0,2-4-78 0,-1-11 58 0,1-1 21 16,0-4 9-16,0-3-110 0,3-2 70 0,4-2-281 15,-2-1 175-15,-2-1 79 0</inkml:trace>
  <inkml:trace contextRef="#ctx0" brushRef="#br0" timeOffset="2282.25">12252 5473 1088 0,'2'-10'0'0,"0"2"0"0,2 5 0 0,-1-1 0 0,-1 0 0 0,0 2 0 0,-2 1 0 0,0-2 0 0,2 3 153 0,-2 0-61 0,0 0 3 16,0 0-31-16,0 9 0 0,0 4-23 0,-6 3-142 16,1 1 67-16,-2 0 34 0,1 2-1 0,-2-2-165 15,1 2 107-15,-1-5 42 0,1 1 25 0,-1-2-228 16,-1 0 110-16,-2-5 12 0,1-2 41 0,2 0-16 16,-1-3 0-16,4-1 169 0,-2 0-64 0,6-2-32 15,-3 0-9-15,4 0 232 0,0 0-117 0,0 0-40 16,0-6-36-16,8 0 125 0,3 1-64 0,2 0-11 15,2-3-26-15,2 3-46 16,0-2 25-16,-1 2-52 0,0 4 35 0,-1-4-9 16,-4 3 26-16,-2 2-275 0,1 0 131 0,-2 0 45 15,-3 0 42-15,-3 0-352 0,0 0 175 0,-2 7 64 16,0-4 53-16</inkml:trace>
  <inkml:trace contextRef="#ctx0" brushRef="#br0" timeOffset="2882.39">12265 5625 20 0,'-2'0'0'0,"0"0"0"0,2 0 0 0,-1 0 0 0,-1 0 0 0,0 0 274 0,0 1-120 0,-1 7-61 16,-3 1-30-16,0 1 114 0,-2 5-63 0,-1-1-46 16,-4 7 1-16,0-1 7 0,-2 4-21 0,2-4 7 15,-7 5-97-15,4-5 34 0,-1 0 0 0,2-5 2 16,0-1 1-16,6-5 39 0,-2-1-9 0,1-1 37 16,4-1-1-16,2-4-35 0,3 0 0 0,-1-2 93 15,2 0-51-15,0 0-4 0,0 0-18 0,2 0-21 16,9 0 1-16,4 0 8 0,0 0-10 0,2-2 1 15,-3 0 1-15,2-1-75 16,-1-1 37-16,0 0 9 0,-2 0 28 0,-1 1-326 16,-3 0 136-16,0 0 83 0,-1 1 43 0,-1-2-364 15,-3 3 177-15,2-4 93 0,-3 3 47 0,3 1-107 16,-2-4 76-16,-2 4 34 0,2-1 43 0,-2 0 1 16,-1 0-1-16,1 2 158 0,2 0-78 0,-2 0-49 15,-1 0 9-15,1 0 88 0,-2 0-63 0,0 0-33 16,0 0 14-16,0 0 312 0,0 0-117 0,0 6-94 15,0 3 150-15,-5 1-115 16,-1 3-59-16,-3 0 11 0,-1 1-38 0,-1 2 0 16,-1 1-30-16,0 0-81 0,-3-1 41 0,0 2 8 15,0-2 32-15,1 0-44 0,2-3 22 0,-2 0 0 16,5-2 21-16,3-3-33 0,-1 1-4 0,2-3-1 16,4 1-6-16,-1-5 87 0,2 2-23 0,0-2-35 15,0 1 31-15,2-3 1 0,8 0-23 0,1 0-108 16,-1 0 54-16,4 0 28 0,-1-3 8 0,1-3-336 15,-2-3 160-15,2-1 83 16,-1 1 29-16,0-3-191 0,0 1 86 0,0 0 64 16,-1-2-81-16,-1 0 2 0,0 0 72 0,-1 0 28 15,-3 2 66-15,-3 3-1 0,-1 1-21 0,1-1 336 16,-2 4-167-16,0 1-94 0,-1 0-34 0,-1 2 446 16,0-1-202-16,0 2-127 0,3 0 10 0,-1 0 97 15,0 0-100-15,1 0-50 0,1 3 127 0,0 5-89 16,1-1-35-16,1 3-136 0,0 1 41 0,0-2 21 15,-3 3 1-15,1-1-368 16,-2-2 203-16,-1 3 88 0,-1-3 48 0,0 0-522 16,0 1 225-16,0-1 146 0,-9-1 30 0</inkml:trace>
  <inkml:trace contextRef="#ctx0" brushRef="#br0" timeOffset="3035.98">12004 5821 1119 0,'-10'0'0'0,"1"0"0"0,4 0 0 0,-1 2 0 0,1-2 0 0,0 2 0 0,3 4 0 0,2-1 0 0,0 3-7 0,0 3 39 0,0 1 1 16,0 1 8-16,5 2-494 0</inkml:trace>
  <inkml:trace contextRef="#ctx0" brushRef="#br0" timeOffset="3167.4">11914 6126 801 0,'-12'5'0'0,"3"3"0"0,4-2 0 0,1-5 0 0,1 2 0 0,1-3 188 0,2 0-70 0,0-3 37 15,3-5-61-15,12-2-31 0,6-5 1 0,2-1-218 16,5 0 102-16,7-5 38 0,1-1 23 0</inkml:trace>
  <inkml:trace contextRef="#ctx0" brushRef="#br0" timeOffset="3411.26">12628 5664 982 0,'0'0'0'0,"0"0"0"0,0 0 0 0,0 0 0 0,-2 2 0 0,-9 2 0 0,-1 3 0 0,1 4 137 16,-6 0-56-16,1 6-76 0,-4 3-95 0,2 0 61 16,-1 2 31-16,-2 3-110 0,-1-3 64 0,-1 3 37 15,-1-1 0-15,-3-2-251 0,3-1 126 0,6-3 61 16,-2-3 34-16,9-6-3 0,0-2 1 0,5-2-24 15,1-3 1-15,3 1 211 16,2-3-86-16,0 0 172 0,2 0-124 0,9 0-50 16,2-5-34-16,2 0 76 0,2-1-47 0,0 3 15 15,0-1-24-15,-3 1-103 0,2 3 44 0,-7 0 14 16,5 0 30-16,-9 10-354 0</inkml:trace>
  <inkml:trace contextRef="#ctx0" brushRef="#br0" timeOffset="3643.17">12079 6261 832 0,'-30'7'0'0,"4"3"0"0,7-4 0 0,4-1 0 0,0-1 0 0,3-2 0 0,5-1 339 0,4 2-153 0,3-2-77 0,0 1 192 16,5 2-138-16,12-4-65 0,10 0-33 0,3 0 109 16,5 0-71-16,3 0-27 0,6-6-8 0,0-5 62 15,-1-2-49-15,1 0-24 0,-3 0-67 0,-6 2 29 16,1-1-7-16,-2 3 21 0,-4 2-319 15,-9 3 159-15,0-3 81 0,-9 6-418 16,0-1 201-16,-6 2 125 0,-3 0 8 0,-1 0-81 16,-2 0 89-16,0 0 36 0,-9 3 31 0,-5 1-232 15,2-1 126-15,-4-3 65 0</inkml:trace>
  <inkml:trace contextRef="#ctx0" brushRef="#br0" timeOffset="4108.96">12332 6122 932 0,'-1'-4'0'0,"-1"2"0"0,0 1 0 0,2-1 0 0,-2 2 0 0,2 0 0 0,-2 0 0 0,2 0 0 0,0 0 144 0,0 0-56 16,0 0-19-16,0 0 142 0,0 3-89 0,0 2-45 15,0 0-22-15,0-2 77 0,-1 2-42 0,1-4-32 16,0 3-1-16,0-1 0 0,-2 0 1 0,2-2-25 16,0 2-21-16,-2 0 21 0,2 1 0 0,0 0-30 15,-2 1 1-15,2 1 29 0,-2-3 8 0,0 3-35 16,2 0 0-16,0 0 26 15,-1-1 1-15,1 1 0 0,-2 2-6 0,2-3 0 16,-2 0-15-16,2 3 40 0,0-1-34 0,0-1 6 16,-2 4 43-16,2-3-5 0,0 2-28 0,0 1-4 15,0 1 5-15,0 0-4 0,0 3 16 0,0 1-53 16,0-1 38-16,0 3 1 0,0 0-1 0,0 3-24 16,0-2 5-16,0 1 13 0,0-3 2 0,0 4-7 15,-3-2 6-15,3 0-5 0,0-2 10 0,0 1-12 16,0 0 5-16,0-1-2 0,0 0-30 0,0 0-2 15,0 1 38-15,0 0-58 16,0-2 24-16,0 2-3 0,0 1 26 0,0-2-46 16,-1 0 3-16,-1-2 29 0,2 0 7 0,0-1-26 15,-2-1 0-15,0-2 13 0,2-1 15 0,0-1-16 16,0-1 6-16,0-1-8 0,0-1-25 0,0 0 31 16,0-2 0-16,0-1-184 0,0 2 87 0,0-2 38 15,0-1 24-15,2 2-316 16,-2-2 163-16,0 3 76 0,0-2 40 0,0 0-253 15,0 0 146-15,0-2 64 0,0 2-229 0,0 0 156 16,0-2 77-16,2 0-127 0</inkml:trace>
  <inkml:trace contextRef="#ctx0" brushRef="#br0" timeOffset="4291.46">12733 6723 2437 0,'0'0'0'0,"0"0"0"0,0 0 0 0,0 0 0 0,0 0 0 0,0 0 0 0,0 0 0 0,-2 0 368 0,-2 0-160 0,0 0-91 0,3 0-106 16,-1 0 22-16,0-6 0 0,2-3 0 0</inkml:trace>
  <inkml:trace contextRef="#ctx0" brushRef="#br0" timeOffset="23377.34">8958 9099 626 0,'-7'0'0'0,"0"0"0"0,3 0 0 0,2 0 0 0,-1 0 0 0,-1 0 0 0,1 0 0 0,1 0 0 0,1 0 134 0,-3 0-51 0,4-2-26 16,-2 0 1-16,2 0 42 0,0 1-26 0,-2-2-7 16,2 1 0-16,0 2 1 0,0 0-35 0,0 0 12 15,0 0-4-15,0 0-8 0,0 0 0 0,0 0 27 16,0 0 0-16,2 0-27 0,0 0 8 0,2 0 82 15,1 0-45-15,0 0-23 16,-1 2 0-16,1-2 59 0,2 3-33 0,-2-2-8 16,0-1-2-16,1 2 0 0,0-2-38 0,0 0 20 15,2 0 9-15,-2 0-29 0,2 0 0 0,0 0 29 16,-1 0-29-16,0 0 0 0,1 0 8 0,-1 0 13 16,1 0 1-16,1 0-22 0,-1 0 0 0,2 0 32 15,1 0 9-15,0 0-41 0,0 0 19 16,2 0-19-16,1 0 0 0,-3 0-32 15,3 0 40-15,0 0-8 0,1 0 0 0,-2 0-14 16,2 0 13-16,3 0 9 0,-4 0-8 0,3 0-26 16,1 0-6-16,0 0 31 0,1 2-16 0,-1-2 33 15,1 0-27-15,-1 0 5 0,0 0-20 0,1 0 19 16,-1 0-1-16,1 0-16 0,-2 0 16 0,0 0 0 16,1 0 0-16,-1 2 15 0,1-1-15 0,1 2 6 15,-1-1 157-15,0-2-188 0,3 0 0 0,4 0 0 16,-7 0 0-16,5 0 0 15,3 0 0-15,-3-5 0 0,-5 2 0 0,5-2 0 16,-4-2 0-16,-2 4 0 0,0-2 0 0,-2 4 0 16,-1-1 0-16,-2 2 0 0,-2 0 0 0,-1 0 0 15,0 0 0-15,-1 0 0 0,0 6 0 0,-1-1 0 16,-2 2 0-16,1-2 0 0,-1-2 0 0,2 3 0 16,-4-2 0-16,1-2 0 0,-2 0 0 0,0-1 0 15,0-1 0-15,-1 0 0 0,-1 0 0 0,2 0 0 16,-2 0 0-16,0 0 0 15,0 0 0-15,0 0 0 0,0 0 0 0,0 0 0 16,0 0 0-16,0 0 0 0,0 0-202 0,0 0 165 16,0-1-709-16,0-5 357 0</inkml:trace>
  <inkml:trace contextRef="#ctx0" brushRef="#br0" timeOffset="111946.14">24529 14652 566 0,'0'0'0'0,"0"0"0"0,0 0 0 0,0 0 0 0,0 0 0 0,0 0 0 0,0 0 0 0,0 0 0 0,0 0 0 0,0 0 73 0,0 0-40 16,0-4 36-16,0 4-28 0,0-4-9 0,3 0 1 16,-1-2 38-16,0 3-1 0,0-4-37 0,-1-1 8 15,1-1 13-15,-2-3 0 0,0 1-21 0,0 0-24 16,0-3 0-16,0 0 31 0,0-1-7 0,0 0-43 16,0 0 21-16,-2-2 1 0,-3 3-33 0,0 0 27 15,-2-1-7-15,2 0 12 16,-3 2-18-16,0-1 14 0,-1 3 12 0,0 0-17 15,0 0 25-15,0 1-21 0,0 3 7 0,2 1-6 16,-2 0 51-16,-1 2-16 0,3 3-4 0,-1-1 23 16,3-1-20-16,-3 3 8 0,0 0-37 0,3 0 22 15,-2 6-9-15,-2 2 8 0,4 3-31 0,-3 3 25 16,1-3-1-16,2 2 9 0,-1 2 4 0,0 0-13 16,-1 0 0-16,1 1-5 0,3 3 34 0,-4 1 2 15,2-2-31-15,1 5 30 16,1 0-1-16,-1 4-22 0,0 0 33 0,3 0-22 15,-3 5-11-15,2 0-1 0,2 4 22 0,-3 0-21 16,3 1 0-16,0 3 8 0,0 0-13 0,0 3 5 16,0-8 0-16,0 11-26 0,0-13 1 0,3 6 33 15,-1-1-8-15,2-1-48 0,-1 2 23 0,1-4-8 16,-1 2 25-16,1-1-42 0,0 2 15 0,-3-3 0 16,1 1-20-16,1-3 34 0,-1 2 0 15,-2-4 3-15,0 2-12 0,0-3 9 16,0-2-2-16,0 0-6 0,0-6 8 0,-7 6 0 15,4-6-2-15,-3 0-25 0,1-1 1 0,-2-3 23 16,0-1-57-16,0-1 25 0,2-3-3 0,-3-2 31 16,3 0-128-16,-3-5 59 0,2 1 20 0,-3-1 1 15,2-1-129-15,0-3 75 0,0 0 23 0,2 0-81 16,-1 0 53-16,2-2 39 0,1 0-1 0,1 0-162 16,2 0 97-16,0 0 48 0,0 0-281 0,0-8 168 15,9-3 81-15,0-2 40 16</inkml:trace>
  <inkml:trace contextRef="#ctx0" brushRef="#br0" timeOffset="112339.09">24637 15320 1081 0,'2'-11'0'0,"0"6"0"0,-2 1 0 0,0 1 0 0,0 1 0 0,0 1 0 0,0 1 0 0,0 1 137 15,-4 13-53-15,2 3-25 0,0 6 76 0,-1 0-51 16,3 0-18-16,-2 9-8 0,0 0-70 0,0 0 22 16,-1-1 0-16,1 1-55 0,1-7 46 0,-1 8-7 15,0-7 39-15,-2 0-34 0,3-3 1 0,-5-2 33 16,3-1-27-16,-1-1 19 0,0-3-47 0,-2-1 38 16,2-2 108-16,2-3-53 0,1-2-23 15,-1-1-5-15,0-4 111 0,2 2-61 16,0-4-28-16,0 3 28 0,0-2-34 0,0 1-1 15,5 0-25-15,4-2 39 0,5 0 0 0,1 3-31 16,4-4 11-16,2 0-20 0,2 0 1 0,4 0 0 16,-1 0-19-16,1 0 27 0,5 0-8 0,-4-4 0 15,0 4-61-15,0 0 31 0,-1 0 0 0,-7 0 38 16,3 0-148-16,-2 0 55 0,-5 0 35 0,0 5-148 16,-7-3 84-16,0 2 25 0,-2 0 27 0,-2-4-111 15,-3 2 61-15,-1-2 6 16,-1 1-232-16,0-1 128 0,0 0 76 0,-9 0 35 15</inkml:trace>
  <inkml:trace contextRef="#ctx0" brushRef="#br0" timeOffset="113755.38">24311 14843 341 0,'0'-2'0'0,"0"-1"0"0,0 1 0 0,0-2 0 0,0 3 0 0,-1-2 0 0,-1 0 0 0,0 1 0 0,-2-1 71 0,3 2-38 16,-3-3 8-16,2 3 5 0,0-3-13 0,1 1 0 15,-3 0 0-15,2 1 0 0,-1 0 8 0,0 0-8 16,-1 1-26-16,0-2 26 0,1 2 0 0,-1-1 0 16,0 0-28-16,-1 2 28 0,-1 0-3 0,0-3 2 15,1 3-26-15,-1 0 7 0,1 0 9 0,-4 0-2 16,4 0 4-16,0 0 1 0,-3 0-3 0,1 0 11 16,-1 0-10-16,0 0 1 15,1 0-23-15,2 0 23 0,-4 7-1 0,2-2 7 16,0 3-34-16,0 0-1 0,3 1 26 0,-2-1 1 15,0 0-39-15,1 1 41 0,1-1-10 0,-1 2 15 16,-1 1-14-16,2-1 2 0,-2 0-5 0,2 0 16 16,-1 1-14-16,1-1 2 0,1-1 24 0,-1 2 0 15,1-1-20-15,0 0 3 0,1-3 24 0,0 2 0 16,2-1-20-16,-2 0-5 0,2-1 11 0,0-2 0 16,0 4-8-16,0-1-32 0,0 1 32 0,0 1-1 15,0 1 2-15,0-2-27 16,0 5 24-16,0-5 0 0,0 2-34 0,0-2 32 15,0 3-5-15,0-4 2 0,2 1-23 0,0-1-5 16,3-1 26-16,2 1 1 0,-2-1-14 0,2-1 11 16,1 1 0-16,0 1-1 0,-1-2 0 0,4 1-2 15,-2-1 2-15,1-1 28 0,1 0-28 0,3 1 1 16,-3 0 16-16,0-2-14 0,2-1-1 0,-3 1 7 16,2 0-10-16,0 0 6 15,-1-1-2-15,3-3 2 0,-3 0 0 0,0 0 3 16,2 0-4-16,-2 0 21 0,-2 0-20 0,5 0 0 15,-5 0-28-15,1 0 5 0,1 0 21 0,-2 0-1 16,0-3-38-16,3 1 36 0,-1 0 1 0,-1 0 1 16,3-2-37-16,-2 2-4 0,1-1 36 0,-1 0-10 15,-4 1-32-15,5-1 15 0,-1 0-1 0,0-2-12 16,-1 1 1-16,1 0 21 0,-4-1 6 0,3 0-30 16,1-2 1-16,-2-2 21 0,0 0-6 0,-1 0 6 15,1-2 0-15,-1-1-3 16,0 1 10-16,-3-2-9 0,1 1 2 0,-1 0-2 15,-3 2 7-15,0 1-4 0,0-1 0 0,-2 1 21 16,0 2-20-16,0-1 1 0,0 1-3 0,0-1 0 16,-6 0 2-16,3 1 2 0,-3 2-13 0,3-3 12 15,-3 2-3-15,1 0 3 0,0 1-7 0,0-2 6 16,1 1 0-16,-3-2-1 0,1 3-24 0,0-1-1 16,-1-2 24-16,1 3-23 15,-1 0 21-15,-2-3-2 0,2 2-2 0,-2 1 20 16,2-1-17-16,-3 1-1 0,2-2 30 0,-2-1 1 15,1 5-31-15,0-6 4 0,2 3 21 0,-2-1 5 16,-1-1-25-16,1 0 10 0,1 3 31 0,-3-2-13 16,1-1 0-16,1 3-9 0,-1-2 26 0,1 1 8 15,2 2-39-15,-2-2 38 0,-3 3 1 0,3-1-29 16,0 0 23-16,-1 1-23 0,1 3 5 16,1-3-6-16,1 2-6 0,-1-2 7 0,1 1-1 15,1 2 4-15,1 0-34 0,-1-1 31 16,2 1-2-16,0 0-35 0,-1 0 0 0,1 0 28 15,2 0-1-15,-3 0-63 0,1 0 27 0,-1 0-1 16,2 0-88-16,1 0 52 0,-2 0 20 0,2 0 2 16,2 10-398-16,0 2 205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08:19:29.1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11456 1249 373 0,'-2'0'0'15,"0"0"0"-15,0 0 0 0,1-2 0 0,-1 0 0 0,2-1 46 0,-2 3-13 0,2-2-1 16,-2-1 1-16,2 1 20 0,0 1-20 0,0 0 0 16,0-2-1-16,0 1-4 0,0 1 5 0,0-2 8 15,0 3-27-15,0-2 19 0,0 2 0 0,0 0-18 16,0 0 18-16,0 0 8 0,0 0-12 0,0 0-10 16,0 0 11-16,0 0 1 0,0 0-6 0,0 0 0 15,0 0 1-15,0 0 3 0,0 0-3 0,0 5 19 16,0 2-17-16,0 1 8 0,0 2 22 0,0 1-1 15,0 3-24-15,0-1-20 16,0 2 19-16,0-2 8 0,0 2-6 0,0 4-39 16,0-2 1-16,0 1 34 0,0 2 0 0,0-1-35 15,0 1 31-15,0 1 1 0,0 4-5 0,0-2-9 16,0 3 5-16,0-3 12 0,0 1-42 0,0 5 0 16,0-1 26-16,0 3-3 0,0-2 5 0,0 1 5 15,0 0-7-15,0-3 36 0,0 4-32 0,0 0-1 16,0-2-3-16,0 1 41 15,0 1-36-15,0-2 0 0,0 2 1 0,0 0 13 0,0-1-9 16,0-3 1-16,0 5-43 0,0-2 40 16,0 1 5-16,0-1-19 0,-3 0 14 0,1-5 4 15,2 7-10-15,-1-4 9 0,1 1-7 0,0-1 1 16,-2 1-5-16,2-6 10 0,-2 7-6 0,0 1 0 16,0 0-1-16,1-3 7 0,-1 1-6 0,0-3 6 15,0 5-33-15,0-6 27 0,0 1 5 0,1 1 23 16,-1-2-27-16,2-3 4 0,-2 6-4 15,2-3-24-15,-2 1 23 0,2-2 1 16,0-3-3-16,-3 1-41 0,3 5 19 0,-1 1-3 16,-1 0 24-16,0 3-36 0,0-6-1 0,-2 0 30 15,3 5-24-15,-3-6 19 0,2 3 4 0,0-3-37 16,1-2 34-16,-1 2-9 0,2-3 6 0,0 0 40 16,0 0-39-16,0-2-2 0,0-1 1 0,0 1-2 15,0-2 3-15,0 1 5 16,0-2-4-16,2-1-49 0,-1-4 24 0,1 2-1 0,0-2 23 0,-2-3-70 15,2 1 33-15,-2-3-5 16,0 0-2-16,0-2 25 0,0-1 7 0,0-1-25 16,0 1-1-16,0-3 12 0,0 0 2 0,0 0-35 15,0 0 0-15,0 0 30 0,0 0 6 0,0 0-192 16,0 0 83-16,0-3 54 0,2-6 23 0,-1 0-340 16,3-1 186-16,2 0-86 0</inkml:trace>
  <inkml:trace contextRef="#ctx0" brushRef="#br0" timeOffset="781.81">11364 3381 11 0,'-8'0'0'0,"3"0"0"0,0 0 0 0,2 0 0 0,1 0 0 0,0 0 397 0,2 0-182 0,-2 0 82 16,2 0-124-16,0 0-74 0,0 0-33 0,0-3 39 16,0 1-36-16,0-3 0 0,0 0-28 0,4 0 69 15,3-1-39-15,1-1 0 0,0 0-38 0,-1 1 48 16,5-2-8-16,-3 5-40 0,4-2 0 0,-1-1 31 15,0 0 0-15,4 2 17 16,-2-1-48-16,4 1 0 0,-2-2-1 0,3 3 27 16,1-1-26-16,1 0 8 0,0 0-8 0,6 0 26 15,-4 2 1-15,4-1-28 0,1 1 1 0,-1-1 40 16,4 0-40-16,1 1-1 0,0 0-9 0,2-1 10 16,0 0 0-16,2 2 33 0,1 0-34 0,1-2 1 15,5 1 0-15,-3 1-24 16,-6-1 1-16,3 2 31 0,0 0-8 0,-3 0-35 15,0 0-5-15,-1 0 37 0,2 2-10 0,-3 1-52 16,2 1 20-16,1 0 0 0,-1-2-39 0,1-1 33 16,3 1 10-16,-2-2-12 0,7 0-7 0,-4 0-1 15,3 0 21-15,-1 0-6 0,-2-2 10 0,-3 1 3 16,4-4-9-16,3 0 17 0,-8 2-15 0,5-1 4 16,-2 2-2-16,-1-2 0 0,2 2 2 0,-1 0 0 15,-2 1 6-15,2-1 26 0,4-2 12 0,-6 3-74 16,2-2 1-16,1 1 32 0,-3 1 1 0,1-2-38 15,-3 1-1-15,2 0 34 16,-2 1-5-16,0-1 11 0,0 0-14 0,-1 2 5 16,-1-2-12-16,0 2 34 0,0 0-2 0,-2 0-21 15,0 0 60-15,0 0-29 0,0 0 5 0,0 0-2 16,1 0-22-16,-3 0-2 0,2 0 10 0,-2 0-48 16,-1 0 4-16,-4 0 37 0,2 0 2 0,-2 0-60 15,3 0 25-15,-8 0 0 0,3 2 21 0,0 0-15 16,-3 0 7-16,2-2 9 0,-2 1-24 0,1 1 20 15,0-2-11-15,1 0 6 16,-3 0 83-16,0 0-39 0,-2 0 3 0,0 0-6 16,-5 0-27-16,1 0-2 0,-2 0 12 0,-3 0-87 15,0 0 39-15,-4 0 1 0,-1 0 39 0,1 0-69 16,-2 0 28-16,0 0 0 0,0 0 21 0,-5 0-137 16,-5-2 48-16,-3 1-266 0,0 1 171 0,1-2 85 15,3 0 43-15,-2 0-299 0,3-4 163 0,1 1 94 16,3-6 41-16,2-2-247 0</inkml:trace>
  <inkml:trace contextRef="#ctx0" brushRef="#br0" timeOffset="1015.18">14311 3027 987 0,'0'0'0'0,"0"0"0"0,0 0 0 0,0 0 0 0,2 3 0 0,0-3 0 0,1 0 0 0,3 1 0 0,1 0 388 0,7 2-177 0,-2 0-89 15,4-1 107-15,0 3-98 0,4-2-41 0,-2 2 82 16,3 1-70-16,-2 1-34 0,1 3-1 0,-3 0-80 15,1 3 30-15,-2-2-7 16,1 2 23-16,0-2-74 0,-4 0 36 0,-2 1 1 16,-2-3 45-16,0 1-97 0,-6-1 44 0,-1 1 12 15,-2 0-20-15,0 4-13 0,-14-1 26 0,-7 4 41 16,-6 0-29-16,-11 4-12 16,-1 1 9-16,-8 0-59 0,-6 3 30 0,-10 4 1 0,-3-2 28 0,-2-1-504 15,-4 2 237-15,0-2 108 0</inkml:trace>
  <inkml:trace contextRef="#ctx0" brushRef="#br0" timeOffset="1774.7">11527 930 428 0,'0'0'0'0,"0"0"0"0,0 0 0 0,0 0 0 0,0-3 0 0,0 2 0 0,0 1 59 16,0-2 0-16,0 2 61 0,0 0-43 0,0 0-22 15,0 0 7-15,0 0 11 0,0 0 0 0,0 0-40 16,0 0-1-16,0 0-3 0,0 0 12 0,0 11-8 16,-2 5-1-16,-5 6 38 0,0 0-37 0,-4 6 0 15,1 5 29-15,-5 6-7 0,-1-3-22 0,0 3-28 16,-3 3 0-16,0-3 28 15,2-4 7-15,-7 10-74 0,3-5 31 0,1-1-1 16,-1-1 29-16,3-6-44 0,2 0 23 0,1-5-5 16,4-6 5-16,2 0-52 0,0-2 17 0,6-7 0 15,-1-4-28-15,0 0 30 0,4-3 5 0,0-4-74 16,0-1 40-16,0 0 24 0,0 0-14 0,0 0-78 16,0-6 48-16,6-10 28 0,6-5-15 0,0-2-129 15,2-4 72-15,-1-2 49 0,1-1 0 16</inkml:trace>
  <inkml:trace contextRef="#ctx0" brushRef="#br0" timeOffset="2025.5">11493 956 658 0,'2'-14'0'0,"0"9"0"0,0 1 0 0,-1 1 0 0,-1 0 0 0,0 2 0 0,0 1 282 0,0 0-125 0,0 0-62 15,0 0-22-15,0 0 92 0,2 5-65 0,1 10-34 16,4 6 0-16,2-1 62 0,5 7-39 0,-1 1-33 15,4 2 1-15,1 3 15 16,3-2-39-16,-1 3 7 0,1-4 11 0,0 0-19 16,-1-2 1-16,0-3-51 0,-3-1 26 0,-6-5 7 15,0 0 18-15,-1-5-73 0,-7-2 36 0,3-3 14 16,-4-3-1-16,-1-3-84 0,-1 0 43 0,0-3 10 16,0 0-1-16,0 0-27 0,-5 0 25 0,-2-5-16 15,-2-6-161-15,6 0 85 0,1-1 51 16</inkml:trace>
  <inkml:trace contextRef="#ctx0" brushRef="#br0" timeOffset="3216.15">12068 2744 98 0,'0'-2'0'16,"0"-2"0"-16,-2 0 0 0,1 2 0 0,1 0 0 0,-2 0 0 0,2 2 285 0,-2-1-117 0,2 1 52 0,0 0-93 0,0 0-48 0,0 0-23 16,0 0 39-16,0 0-23 15,4 0-8-15,5 0-32 0,-2 3 36 0,5-1 1 16,-1 2-37-16,-2-2 9 0,6 2 28 0,-4-2 0 15,3-1-36-15,-1 2 0 0,-1-2 28 0,2 1 8 0,-1 0-6 16,1 0 0-16,0-2-31 0,4 0 1 0,3 0 44 16,-2 0-14-16,6 0-8 0,-2 0-22 15,2-2 32-15,4-2-32 0,-3-1 0 0,4-3 8 16,-3 0-9-16,1 0 1 0,0 0-1 0,0-2-17 16,2 2 26-16,2-5-9 15,2 0-28-15,0 0-1 0,-2-2 30 0,1 1-1 16,-1-2-33-16,0-1 7 0,0 1 0 0,-2-2 9 15,2 0-23-15,-2-5-6 0,-2 3 40 0,1-1-13 16,-3 3-28-16,2-2-8 0,-3 1 38 0,-1 3-11 16,-3-1 11-16,1-4-9 0,1 3-20 0,-3 0 22 15,1 0 1-15,0 0-3 0,-5 0-34 0,7-3 33 16,-5 3 2-16,2-1-3 16,-1-1-17-16,-1 0 16 0,-2 1 3 0,2-2-3 15,1 3 22-15,-2-2-21 0,1-3 0 0,0 2-6 16,0-2 1-16,1 2 4 0,0-4 1 0,-2 2-23 15,0 1 22-15,-2-1 1 0,-2 2-37 0,4-2 35 16,-4 2 0-16,-2 0-2 0,2-2-30 0,-1 3-1 16,-3-1 25-16,2 1 4 0,1-5-42 0,-3 6 17 15,0-2-1-15,1 0 14 0,-3 3-23 0,1 0 3 16,-1-3 9-16,1 3 8 0,-1 2 3 16,-1-1-7-16,-1 0 38 0,4 2-32 0,-4 0-4 15,-1 2 3-15,-1 0 37 0,1 0-35 16,-2-1 0-16,1 1 0 0,-1 1 34 0,0-3 1 15,0 5-25-15,-2-3 14 0,0-3-13 16,0 2-3-16,0 0 6 0,0-1 6 0,0 0-8 16,0 0-2-16,0-2 18 0,2 2-16 0,-2 0 1 15,0 1-1-15,2 0 19 0,-2 0-19 0,0 3 2 16,0-2-1-16,0 4 22 0,0-2-21 0,0 1 2 16,0 3-2-16,0 0 10 0,0 1-9 0,0 0 3 15,0 0-34-15,0 4 32 16,0 0 0-16,0 1-62 0,0-1 29 0,0 0-4 15,0 0 32-15,0 2-95 0,0 0 41 0,0 0 17 16,0 0 0-16,0 0-74 0,0 0 45 0,0 0 12 16,-2 0-6-16,-4 0-230 0,1 11 130 0,-3 2 65 15,3 3-153-15</inkml:trace>
  <inkml:trace contextRef="#ctx0" brushRef="#br0" timeOffset="3817.15">12098 2612 532 0,'0'0'0'0,"0"0"0"0,0 0 0 0,0 0 0 0,0 0 0 0,0 0 0 0,0-2 0 0,0 0 106 16,0 2-36-16,0-2 0 0,0 2-38 0,-1 0 123 16,1 0-65-16,0 0-29 0,-2 6 0 0,0 2-43 15,2 0 15-15,0 3 8 0,-2-2-48 0,2 0 39 16,0 0 1-16,0-5-38 0,0 1 2 0,0 0 44 16,0-4-9-16,0-1-57 0,0 0 21 0,0 0-1 15,0 0 6-15,0 0 2 0,-2 0-1 0,-1-3 15 16,2-5-14-16,-1 1-43 15,-2-1 22-15,2 2 2 0,-1 2-146 0,1-1 79 16,0 4 33-16,-2 1 22 0,1 0-282 0,-1 1 133 0</inkml:trace>
  <inkml:trace contextRef="#ctx0" brushRef="#br0" timeOffset="4164.37">11828 2616 920 0,'0'0'0'0,"0"0"0"0,0 0 0 0,0 2 0 0,-6 6 0 0,-1 3 0 0,-1 1 0 0,-1 6 0 0,-1 4 80 0,0 3-25 0,1 3 110 0,0 1-67 16,0 5-32-16,-1 2 8 0,3 0-17 0,0 1 0 16,1 1-24-16,0 0-1 0,0-3-63 0,3 1 40 15,-1-3-8-15,4-6-33 0,-2-6 32 16,2-1 0-16,0-4 32 0,0-4-199 0,0-2 63 16,0-5 58-16,0-3-199 0,0 1 115 0,0-3 30 15,0 0 32-15,0-10-104 0,0-5 70 0,0-4 35 16,0-5-1-16,0-2-85 15,0-7 51-15</inkml:trace>
  <inkml:trace contextRef="#ctx0" brushRef="#br0" timeOffset="4367.51">11771 2710 980 0,'4'-15'0'0,"-2"6"0"0,2 1 0 0,-2 3 0 0,0 0 0 0,0 4 0 0,-1 0 0 0,-1-2 0 0,2 3 160 0,0 0-64 0,2 0 67 15,1 10-57-15,1 0-41 16,0 8 1-16,1 1 113 0,1 3-72 0,-1 0-38 15,1 1 9-15,1 6-23 0,0-4 0 0,3 3-23 16,-3-1 1-16,2 1-124 0,-2-3 70 0,5 4 23 16,-5-4-223-16,3-1 127 0,-5-5 63 0,2 1-155 15,-1 0 100-15,0-6 3 0,-1 0 38 0,-3-5-295 16,1 0 153-16,-3-3 77 0,0-2 31 0,0-2-207 16</inkml:trace>
  <inkml:trace contextRef="#ctx0" brushRef="#br0" timeOffset="4535.06">11787 2948 963 0,'-14'-7'0'0,"5"5"0"0,0 0 0 0,0 0 0 16,4 0 0-16,3 0 0 0,-1-1 208 0,3 3-87 0,0 0 119 0,0-2-107 0,1 0-50 16,10-1-26-16,5 0 15 0,1-1 0 15,1 3-31-15,7-2-8 0,1 2-205 16,3 1 102-16,1 0 52 0,2 0 25 0,3 0-480 0</inkml:trace>
  <inkml:trace contextRef="#ctx0" brushRef="#br0" timeOffset="5515.52">13939 1030 1099 0,'0'-16'0'0,"0"4"0"16,0 4 0-16,0 1 0 0,0 2 0 0,-2 1 0 0,0 2 0 0,2 0 0 0,-2 1 97 0,2-1-31 0,0 2 84 0,0 3-50 0,0 13-38 0,0 4 0 15,0 3 22-15,2 1-26 0,0 4 0 0,2 2-17 16,0 1-29-16,-2-1 21 16,-1 0 0-16,1-1-1 0,0 1-30 0,-2-5 17 15,0 7-71-15,0-6 42 0,0-5 21 0,0 2 1 16,0-3-115-16,0-4 52 0,0-2 32 0,0-5 2 15,0-1-110-15,0-3 52 0,0-2 34 0,0-1 1 16,0-2-63-16,-2 0 28 0,2-5 27 0,0-5-154 16,0-5 84-16,0-4 35 0,0-5-133 15,0 1 91-15,0-4 47 0,-2-2 22 0,1-2-87 16,-1 0 47-16,-2-3 35 0,0 2 1 0,0 2 41 16,-2-1 19-16,1 9 0 0,-1 0 0 15,-1 1 0-15,1 4 0 0,-2 4 0 16,5 1 125-16,-3 3-88 0,5 1-44 0,1 0 299 15,0 4-146-15,0-4-40 0,1 2-46 0,12-1 125 16,3 0-63-16,2-1-49 0,6 3 1 0,-1-1 26 16,0 1-33-16,1 4-1 0,-2-1-25 0,3 2 17 15,-2 0 0-15,-3 0-26 0,-1 8 1 0,-2 0-15 16,-2 5 15-16,-2-3-1 0,-3 6-50 0,-3-1 25 16,-2 1 0-16,-1 2-23 0,-2-2 20 15,-2 3 2-15,0 0 0 0,-2-1-45 16,-7 3 28-16,-4-2 7 0,-4 1-3 0,1-1-18 15,-4-2 33-15,1-2-8 0,3-4 20 0,-5 1-15 16,2-3 1-16,2-3 42 0,0-3-40 0,4-3 1 16,2 0-1-16,1 0 68 0,3 0-33 0,2 0 6 15,1 0-34-15,4-2 52 0,0-1-23 0,0-1 14 16,2-3-35-16,10 0 1 0,4 2 2 0,4 1 7 16,5-1-5-16,-3 4 13 0,9-2-13 0,-5 3-40 15,0 0 0-15,0 4 36 16,-3 8 2-16,-4 0-56 0,1 6 22 0,-5-4-8 15,-2 5 35-15,-3 2-50 0,-3 1 21 0,-3-1-7 16,-2 1 27-16,-2-1 21 0,0 0-23 0,-6-1-7 16,-7-2 40-16,-2-2 1 0,-2 0-34 0,-3-4 7 15,-1-2-6-15,-2-2 5 0,-2-5-3 0,4-1-77 16,-2-2 36-16,2 0 3 0,3-2 37 0,2-7-286 16,5-3 134-16,2 0 52 0,5-1 41 0,2-3-391 15,2 1 204-15</inkml:trace>
  <inkml:trace contextRef="#ctx0" brushRef="#br0" timeOffset="11554.48">13007 2212 264 0,'0'0'0'0,"-2"0"0"0,2-2 0 0,-2 0 0 0,0 0 0 0,1 1 0 0,-1-2 6 0,2 3 7 0,-2-1 10 0,2 1 4 15,0 0 1-15,0 0-1 0,0 0-11 0,0 0 18 16,0 0-7-16,0-2 0 0,0 2-30 0,0 0-1 15,0 0 29-15,0 0 5 0,0 0-42 0,0 0 34 16,0 0-5-16,0 0 4 0,0 0 20 0,0 0-15 16,0 0 17-16,0 0-22 15,0 0-2-15,0 0 1 0,0 0 25 0,0 0 6 16,0 0-25-16,0 0-3 0,0 0 30 0,0 0-1 16,0 0-18-16,2 0 1 0,3 0 30 0,1-1-34 15,0-2 4-15,0 1-3 0,-1 1-8 0,2-1 17 16,-1-3-31-16,2 4 1 0,-3-3 20 15,3 1 1-15,-1-1-37 0,-2 2 43 0,6-2-10 16,-4 1 1-16,2-4-39 0,-1 6-1 16,1-4 29-16,0 0 12 0,3 0-38 0,-4 1 1 15,1-2 19-15,0 3-20 0,1-1-12 16,-1-2 39-16,0 3-10 0,1-3-20 0,1 2-3 16,-2-1 25-16,3-1-28 0,-1 0 28 0,2-1-7 15,-2-1 4-15,4-2-42 0,-3 1 0 0,1 0 32 16,-2-3 6-16,2 4-27 0,-4-4 0 0,0 3 16 15,2-1-15-15,-4 1 16 0,0 2 2 0,0-1 16 16,-4 1-16-16,1 1-3 0,-1 0 2 0,-1 3 37 16,0-1-36-16,0-1 1 0,0 4-1 0,0-1 51 15,-1-2-23-15,1 2 6 0,0-2-20 16,2 1 11-16,-2-1-16 0,4 0 8 16,-3 1-32-16,1-1 31 0,2-1-2 0,-3 0-32 15,1 2 29-15,-1-1 0 0,0 2-1 0,-1-2 39 16,0 2-40-16,0 1 0 0,-2 1-3 0,0 0 43 15,0 0-39-15,0 0 0 0,0 0 3 0,0 0 52 16,0 0-22-16,0 0 1 0,0 0-15 0,0 0 14 16,0 0-14-16,0 0-6 0,0 0-30 0,0 0 1 15,0 0 32-15,0 0-24 16,0 0-6-16,0 0 25 0,0 0-6 0,0 0-12 16,0 0 8-16,0 0 9 0,0 0-16 0,0 0-3 15,0 0 7-15,0 0 4 0,0 0-16 0,0 0 7 16,0 0 7-16,0 0-34 0,0 0 33 0,0 0 1 15,0 6-1-15,0 0 26 0,0 1-2 0,0 2-23 16,0 0-1-16,0 2 26 0,-4 3-25 0,-1-1 2 16,4 3 0-16,-5 2 24 0,3 0 5 0,-5 5-27 15,3-1 16-15,1-1-11 16,-4 7 2-16,3-3-13 0,1-1 11 0,-2 2-2 16,3-2 3-16,-1 0-30 0,2-2 26 0,-2 0 0 15,2 2 0-15,0-4-36 0,0 0 33 0,2-3 4 16,-2 2-6-16,1-4-21 0,-1-1 19 0,0 0 3 15,0-1-14-15,0-1 13 0,-1-4-3 0,1 2-17 16,0 0 16-16,0-5 2 0,2-1-4 0,-3-1-8 16,3 1 10-16,-1-2-1 0,1 1 1 0,0-3 4 15,0 0-4-15,0 0 0 0,0 0-1 0,0 0-5 16,0 0 5-16,0 0 1 16,0 0 10-16,0 0-11 0,0 0 1 0,0 0-1 15,0 0-10-15,0 0 11 0,0 0 0 0,0 0-24 16,0 0 0-16,0 0 22 0,0 0-1 0,0 0-184 15,0 0 82-15,0-3 47 0,0-8 15 0,4 0-242 16</inkml:trace>
  <inkml:trace contextRef="#ctx0" brushRef="#br0" timeOffset="43567.25">13738 5120 478 0,'0'-15'0'0,"2"8"0"0,-1 2 0 0,1 1 0 0,0 0 0 0,0 3 0 0,0-1 149 16,1-1-57-16,-2 3-22 0,1 0-8 0,0 0 45 16,2 0-36-16,-3 3-1 0,1 4-37 0,0 4 59 15,2 0-33-15,-2 3-1 0,-2-1-4 0,0 4-22 16,0 0 1-16,0 3-6 0,-8 8 5 0,-3-3 1 16,-2 5 0-16,-6 5-51 0,0 2 26 0,-2-4 8 15,-5 10 17-15,2-3-118 16,-2-3 57-16,1-1 13 0,4-6 1 0,-1 1-156 15,3-7 87-15,5-7 26 0,4-5-160 0,4-2 88 16,1-4 53-16,3-2-190 0,0-4 120 0,2 0 57 0</inkml:trace>
  <inkml:trace contextRef="#ctx0" brushRef="#br0" timeOffset="43745.46">13672 5328 574 0,'6'-8'0'0,"-1"6"0"0,-1 0 0 0,2 1 0 0,0 1 0 0,-1 0 0 0,2 0 373 15,3 0-171-15,1 0-84 0,0 0-43 16,3 0 215-16,-1 0-132 0,0 1-63 0,0 7-39 16,-2 2 0-16,3-1-24 0,-5 3-232 15,-2 3 112-15,3-3 61 0,-4 3 30 0,-3 1-165 16,1-2 97-16,-2 0 58 0,0-1 2 0,-2 1-506 16</inkml:trace>
  <inkml:trace contextRef="#ctx0" brushRef="#br0" timeOffset="44142">13661 5632 975 0,'-8'6'0'0,"3"1"0"0,3 1 0 0,2-3 0 16,0-1 0-16,0-2 0 0,0 0 0 0,2-2 0 0,5 2 83 0,3 0-25 0,1 1 0 0,0 1-78 0,-1 1 35 0,3 3-8 15,-4 1 26-15,-1 2-226 16,-1 1 113-16,-5 4 57 0,0-2 35 0,-2 4-249 15,0-2 123-15,0 1 61 0,-4-2-58 0,-5-2 45 16,-3-2-16-16,1-1 9 0,2-2 217 0,-1-3-87 16,3-2-47-16,0 2 216 0,3-4-110 0,2-1-60 15,0 0-2-15,2 2 57 0,0 0-17 0,0 0-35 16,8 2 27-16,2 1-86 0,1 2 33 0,-2 6 0 16,0-2-33-16,-2 1-44 0,1 2 47 15,-4 0-164-15,-2-1 84 0,0 0 49 16,-2 1 4-16,0-1-48 0,-2-1 23 0,-8-3 23 15,-1-2-11-15,0 1 98 0,-1-4-43 0,1 1 0 16,4-3-45-16,-3 0 125 0,2 0-52 0,5 0-28 16,1-2 245-16,0 0-124 0,2 2-34 0,0 0-6 15,2-1-33-15,11 1 0 0,4 2-34 0,2-2-35 16,3 0 8-16,4 0 28 0,-1-1 0 0,1 3-283 16,1-4 139-16,-1 0 71 15,0 0 22-15,-2 0-225 0,-1 0 88 0</inkml:trace>
  <inkml:trace contextRef="#ctx0" brushRef="#br0" timeOffset="44514.07">14534 5312 441 0,'-3'-19'0'0,"-3"5"0"0,-2-3 0 0,3-2 0 0,-3 0 0 0,-1 1 82 16,-1-2-9-16,1 2 23 0,0 2-32 0,-1 2 0 16,1 1-31-16,3 5 50 0,-1-2-30 0,-1 6 1 15,2-1-21-15,3 4 58 0,-3 1-29 0,3 0 9 16,-1 0-39-16,-2 10 60 0,2 6-30 0,0 7 0 16,2 3-29-16,2 2 59 15,0 4-33-15,0 4 62 0,0 6-44 0,0 2-23 16,6 1 1-16,2-3 28 0,1 10-30 0,2-3 1 15,1 0-22-15,-1 1-41 0,0-1 21 0,1 2 8 16,-3 0 13-16,-2-1-109 0,0-1 54 0,-2-4 28 16,-1-2-78-16,-1-7 37 0,-1-1 26 0,0-2-180 15,-2-9 95-15,0-2 24 0,0-5 31 0,0-6-142 16,-2-3 80-16,-3-3 21 0,-4-5 23 0,-2 0-114 16,2-5 68-16,0-10 28 15,-4-9 7-15,0-3-241 0</inkml:trace>
  <inkml:trace contextRef="#ctx0" brushRef="#br0" timeOffset="44681.62">14125 5675 569 0,'-12'0'0'0,"9"-2"0"0,1 0 0 0,2 1 0 0,0-3 0 0,7-4 248 16,9 0-112-16,6-2 84 0,4 0-94 0,6 1-46 16,2-3-16-16,0 3 157 0,2 1-94 0,-1 1-47 15,-1 3-24-15,-2 2-137 16,-6 2 66-16,6 0 19 0,-9 0 0 0,-1 0-349 15,-3 6 188-15,-2 1 95 0,-4 0-428 0</inkml:trace>
  <inkml:trace contextRef="#ctx0" brushRef="#br0" timeOffset="44900.96">14791 5281 1657 0,'-12'0'0'0,"-2"5"0"0,3 7 0 0,-2 0 0 0,-2 6 0 0,-4 4 0 0,2 6 0 0,3 3 0 0,2 2 0 0,4 0 119 0,5-3-43 0,3 3 67 15,0-3-56-15,2 1-27 0,9-4 9 0,4 0-77 16,1-1 0-16,2-3 41 0,0-3 0 0,1 1-219 16,-3-7 117-16,0 1 47 15,0-1 27-15,-2-3-394 0,-5-3 149 0,3-2 119 16,-3-5-372-16</inkml:trace>
  <inkml:trace contextRef="#ctx0" brushRef="#br0" timeOffset="45121.37">14820 5441 545 0,'3'-9'0'0,"7"6"0"0,1 0 0 0,2-3 0 0,2 2 291 0,0 2-130 15,2 2-64-15,1 0-32 0,-2 0 80 0,1 9-60 16,0 3-26-16,-2 2 0 0,-2 4 29 0,0 0-27 15,-3 2 8-15,-5 4-81 0,-1 2 23 16,-4-2-1-16,0 2-102 0,-6 1 62 0,-7-5 40 16,-5 5-9-16,0-6-137 0,-4-1 64 0,0-4 47 15,-1-4-16-15,2-5-81 16,1 1 27-16,-1-6 41 0,4-2-17 0,6 0-202 16,3 0 121-16,5-10-121 0</inkml:trace>
  <inkml:trace contextRef="#ctx0" brushRef="#br0" timeOffset="45317.96">15173 5298 1251 0,'0'0'0'0,"-12"0"0"0,0 7 0 0,-9 4 0 0,-2 4 0 0,-3 6 0 0,2 3 0 0,-1 5 0 0,4 1 299 0,5-2-137 0,2 2-65 0,5-2-32 15,7 1 36-15,2-1-35 0,0-6 9 0,4 6-84 16,11-6 21-16,0 1 0 0,6-2-217 15,-1 0 119-15,4-2 68 0,1-3 21 0,-4-1-398 16,-3-2 204-16,3-2 43 0,-2-1 70 0</inkml:trace>
  <inkml:trace contextRef="#ctx0" brushRef="#br0" timeOffset="45492.02">15351 5594 875 0,'6'-5'0'16,"0"2"0"-16,-1 3 0 0,-1 0 0 0,-2 0 0 0,-2 3 0 0,0 7 206 0,0 3-87 0,0 3-43 0,0 1 217 0,-6 6-122 0,-3 3-73 16,-1 0-33-16,-1 1-59 0,0-2 0 0,1 2 27 15,3-8 8-15,0 3-308 0,1-7 149 0,2-3 76 16,0-3-443-16,4-5 246 0,-2-4 126 0</inkml:trace>
  <inkml:trace contextRef="#ctx0" brushRef="#br0" timeOffset="45662.57">15467 5442 718 0,'2'0'0'0,"4"2"0"0,2 2 0 0,-1-3 0 0,1-1 0 0,3 0 382 16,0 0-175-16,2 0-87 0,4 0-35 0,0 0 165 16,0 5-108-16,1-4-55 15,-2 5-199-15,1 0 72 0,-2 0 45 0,0 0-450 16,-4 3 233-16,-2-4 118 0,1 2 57 0,-4-2-262 0</inkml:trace>
  <inkml:trace contextRef="#ctx0" brushRef="#br0" timeOffset="45876.99">15731 5293 834 0,'0'-4'0'0,"0"-1"0"0,0 3 0 0,-2 1 0 0,0 1 0 0,-1 0 0 0,-4 5 0 0,4 12 378 16,-3 5-173-16,1 3-86 0,-3 5-43 0,0 3 265 15,-1 3-146-15,0 8-4 0,-1-3-36 0,-1 3-60 16,2-1-32-16,-3 4-7 0,1 0 8 0,-2 2-31 16,0 1 0-16,0-1-104 0,-1-2 53 0,3-10 33 15,-1 2-8-15,1-7-250 0,6-9 138 0,1-2 68 16,3-10-209-16,-1-3-80 16,2-5 109-16,0-3-247 0,0 0 216 0,0-16 107 0</inkml:trace>
  <inkml:trace contextRef="#ctx0" brushRef="#br0" timeOffset="46152.28">15869 5150 986 0,'6'-19'0'0,"4"11"0"0,4 6 0 0,4-2 0 0,0 3 0 0,-2 1 0 0,-2 0 0 0,2 4 290 0,-4 10-133 0,7 5-61 16,-2 6 166-16,-2 4-114 0,3 4-57 0,-4 4 23 15,2 6-45-15,-7-3 1 0,-2-7-38 0,-1 5-66 16,-5-1 33-16,-1 0 8 0,0 1 25 0,-3-2-42 16,-10-2 21-16,-4 0 0 0,-3-2 22 0,-7-2-131 15,-3 2 43-15,0-6 42 0,2-7-249 0,0-2 130 16,5-8 32-16,0 0-152 0,8-7 109 16,3-2 55-16,2 0 28 0,4-2-222 15,6-8 125-15,0-8 53 0,0-5 41 16</inkml:trace>
  <inkml:trace contextRef="#ctx0" brushRef="#br0" timeOffset="46309.87">16303 5341 1159 0,'2'0'0'0,"1"2"0"0,0 0 0 0,5-2 0 0,-3 0 0 0,2 0 0 0,2 0 0 0,2-2 333 0,1-2-150 0,4-1-75 16,2-1-37-16,1 1-61 0,0 0 8 0,0 2 15 15,0 0 0-15,-1 3-368 0,1 0 185 0,-3 0 91 16,-5 6-288-16</inkml:trace>
  <inkml:trace contextRef="#ctx0" brushRef="#br0" timeOffset="46477.41">16305 5656 1038 0,'-5'0'0'0,"5"0"0"0,0 0 0 0,5 0 0 0,7 0 0 0,-1-2 0 0,3-2 318 16,0 1-134-16,5-3-80 0,1-1-35 0,1 1 45 16,2 1-40-16,-3-1-1 0,3 1-147 0,-2 0 49 15,0 3 29-15,-1 1 0 0,-1 1-433 0,-1-2 231 16</inkml:trace>
  <inkml:trace contextRef="#ctx0" brushRef="#br0" timeOffset="46942.73">17064 4958 1023 0,'0'-6'0'0,"0"-1"0"0,0 3 0 0,0-2 0 0,0 2 0 0,-2 1 0 0,2 0 0 0,-2 2 354 0,0-1-161 0,2 0-71 16,0 2 152-16,0 0-120 0,0 0-61 0,0 0-37 16,0 0 1-16,0 4-16 0,2 4-8 0,3 5 50 15,-1 0-25-15,0 3 0 0,-2 3-25 0,-1 4 61 16,2 3-34-16,-1 0-1 0,-2 3-26 16,0 1-4-16,0 3 4 0,0 1 7 15,0 2-42-15,0 2 35 0,-2 6-1 0,-1-2-32 16,2-1 0-16,-1-4 41 0,0 13-8 0,0-5-40 15,0-1 26-15,0 2 11 0,1-1-1 0,-1-5-88 16,0 10 28-16,-2-5 25 0,3 0-15 0,-1-2-89 16,0-7 58-16,2 2 20 0,-2-2-81 0,2-6 52 15,0-6 16-15,0-2 19 0,0-3 10 0,0-4-15 16,0-4-4-16,0-1 37 16,2-2-9-16,0-4-16 0,0 0-7 0,-1-3 37 15,1-1 11-15,0 0-37 0,-2 0 17 0,0 0-55 16,0 0 10-16,0 0 29 0,0 0-148 0,0 0 71 15,0 0 31-15,0 0-257 0,0 0 144 0,0 0 64 16,0 0 44-16,0 0-181 0,0 0 109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9T08:23:28.4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17156 11694 369 0,'0'0'0'0,"0"0"0"0,0 2 0 0,0 0 0 0,0-1 0 0,0 1 0 0,-2 0 0 0,0 0 0 0,0 0 27 0,2-2 6 0,-2 0 0 0,2 2 1 16,0-2-2-16,0 0 1 0,0 0-18 0,0 0 17 15,0 0 0-15,0 0-1 0,0 0-15 0,0 0 15 16,0 0 7-16,0 0-8 0,0 0 14 0,0 0-14 16,0-2 1-16,0 2 21 0,0 0-5 0,0 0-16 15,0 0 1-15,0 0-6 0,0 0 6 0,0 0 0 16,0 0-27-16,0 0-6 16,0 0 32-16,0 0-1 0,0 0-44 0,0 0 1 15,2-2 39-15,0 2-1 0,0-2-42 0,0 0-1 16,0 2 30-16,1-2 11 0,3 1-36 0,-2-1 28 15,2 0-7-15,1-1 7 0,2-3-4 0,-1 0 5 16,5 0-5-16,-2 1 2 0,3-2-2 0,-2 3 2 16,4-2-12-16,-2 2 15 0,2 1-4 0,-1 0 0 15,0 2-17-15,-2-1 17 16,2 2 0-16,0-2 0 0,-1 2 21 0,4 0 0 16,-3 0-21-16,2 0 27 0,2-2-26 0,-1 2 5 15,1-2-9-15,2 0 7 0,-1 1-2 0,-1-2 5 16,0 2 4-16,-2-1-1 0,2-1-5 0,-3 2 3 15,2 1-8-15,-2 0 6 0,1 0-1 0,0 0 1 16,0 0-15-16,0 0 11 0,2 0 2 0,0 0 5 16,-1 0-6-16,3 1 4 0,-2 2-3 0,1-1-15 15,1-1 14-15,2 2-1 0,-3-2-11 16,1-1 13-16,0 0-1 0,-1 0-3 16,-1 0-30-16,0 0 29 0,1 0 2 0,-1 0-22 15,1 0 20-15,0-1-3 0,1-2 2 0,-1 2-24 16,-1-1 22-16,0-2 2 0,-1 2-36 0,1 0 31 15,-2 1 2-15,2 1-3 0,-2 0-8 0,1-3 8 16,2 3 1-16,1 0-3 0,-1 0 8 0,2-1-7 16,1 1 0-16,-1-3 0 0,-1 3-6 0,2 0 5 15,0 0 1-15,-3-2-5 0,2 2 5 0,-1 0 2 16,1 0-7-16,-1 0 6 16,0 0-1-16,-1 0 0 0,1 0 0 0,2 0-1 15,-3 0 1-15,3 0-2 0,-2 0-8 0,1 0 9 16,-2 0 0-16,1 0-6 0,0 0 6 0,-1 0-1 15,0 0 1-15,-2-1-8 0,1 1 7 0,0-2 0 16,-1-1-5-16,3 2 4 0,-2-1 1 0,1 0-1 16,1 1-8-16,0-3 8 0,1 0 0 15,-1 1 0-15,2-1-9 0,-3 0 8 16,1-2 1-16,2 5-34 0,-5-4 0 0,1 4 29 16,-1-1 2-16,-2 0-28 0,-1 0-3 0,0 2 23 15,1 0-10-15,-2 0 10 0,3 0 1 0,-2 0-4 16,0 0 23-16,0 2-22 0,1 2 3 0,-2-3-4 15,-1 4 28-15,2-4-24 0,-2 1-2 0,3 0 29 16,-2 0 0-16,2-2-19 0,-2 0-4 0,4 0 40 16,-2 0 5-16,1 0-40 0,1 0 12 0,-2 0-8 15,1 0-2-15,-2 0 5 0,0 0-20 0,0 0 17 16,1 0-1-16,-4 0 3 16,3 0-28-16,0 0 25 0,0 2-1 0,0 0 1 15,0-1-40-15,0 2 37 0,0-2-9 0,1-1-14 16,-6 2 16-16,6-1 4 0,-3-1-5 0,-1 0 11 15,-2 3-9-15,0-1 2 0,0-2 22 0,-1 0-21 16,-2 2 0-16,0-2 0 0,-1 0 21 0,-2 0-20 16,2 0 1-16,-4 0-1 0,-1 0 28 15,1 0-27-15,0 0 6 0,-2 0 29 16,0 0 6-16,0 0-37 0,0 0 54 0,0 0-24 16,0 0 4-16,0 0-27 0,0 0 34 0,0 0-30 15,0-2 6-15,0-4-5 0,0-1-222 0,0-1 105 16,0 0 52-16,0 1 26 0,0 1-164 0,-2 1 88 15,-1 3 22-15</inkml:trace>
  <inkml:trace contextRef="#ctx0" brushRef="#br0" timeOffset="1200.27">15633 11968 405 0,'-8'0'0'0,"3"0"0"0,-1 0 0 0,1 0 0 0,1 0 0 0,-1 0 0 0,0 0 0 0,1 0 0 0,1 0 61 0,-1 0-28 16,2 0 0-16,1 0 22 0,1 0-1 0,-2 0-13 0,2-2-8 16,0 2-16-16,0 0 16 0,0 0-1 0,0 0 1 15,0 0-18-15,0 0-8 0,0 0 26 16,0 0-66-16,0 0 30 0,0 0 0 16,0 0 38-16,2 0-41 0,-1 0 28 0,5 0-12 15,-3 2 4-15,3 0-1 0,0 0 1 0,-2 0 2 16,1 0 26-16,1 0-27 0,-2-2 2 0,1 1 3 15,1 2 26-15,-2-3-27 0,1 1 6 0,1 1-1 16,-1 0-3-16,1-2 9 0,0 2-14 0,0 0 5 16,1-1 0-16,-2 1 0 0,4 0 8 15,0-2-2-15,0 2-6 0,0 0 1 0,3 0-3 16,-1 0 3-16,3-1 0 0,0-1 5 16,2 0-29-16,-2 3 23 0,4-3-1 0,-2 0 1 15,1 0-21-15,0 0 25 0,0 2-7 0,-1-2-30 16,2 1-3-16,-4 3 32 0,4-2-30 0,-4 0 3 15,3 2 17-15,-2-2 6 0,2-1-29 0,-2-1 26 16,2 3-5-16,-1-3 6 0,-2 0-39 0,2 0 35 16,-2 0-4-16,1 0-5 0,0 0 5 0,0 0 3 15,-1-3-3-15,0 2-13 0,2-1 13 0,-2-2 1 16,0 2-19-16,1 0 19 16,0-1-3-16,0 2 1 0,-2 0-12 0,-2-1 11 15,0 2-1-15,-1 0 1 0,-2 0-5 0,-3 0 5 16,-1 0-1-16,-3 0-2 0,1 0 2 0,0 0 0 15,-2 0-1-15,0 0 1 0,0 0 0 0,0 0 0 16,0 0 39-16,0 0-38 0,0 0 1 0,0 0-1 16,0 0 40-16,0 0 0 0,0 0-33 0,0 0-2 15,0 0 28-15,0 0-26 16,0 0 6-16,0 0-149 0,0 0 70 16,0 0 35-16,0-3-3 0</inkml:trace>
  <inkml:trace contextRef="#ctx0" brushRef="#br0" timeOffset="2853.63">20501 11583 328 0,'0'2'0'0,"0"-2"0"0,0 0-164 0,0 0 82 0,-2 0 41 0,2 0 41 0,0 0 57 0,0 0 0 0,0 0 0 0,0 0-35 15,0 0 0-15,0 0-2 0,0 0 6 0,0 0 33 16,0 0-36-16,-1 0 1 0,1 0-31 0,0 0 30 16,0 0 6-16,0 0-6 15,0 0-15-15,0 0 14 0,0 0 0 0,0 1 0 16,0-1-4-16,0 0 5 0,-2 3-1 0,2-1-8 16,0-2 7-16,0 2-6 0,0-2 10 0,0 1-10 15,0-1 4-15,0 2 0 0,0 0 4 0,0-2-7 16,0 1 9-16,0-1-4 0,2 0 0 0,-1 3-1 15,3-3 0-15,-2 0-1 0,2 0 7 0,-1 0-7 16,1 0 1-16,-1 0 0 0,1 0 13 0,1 0-14 16,-2 0 6-16,1 0-2 0,0 2-3 15,-1-2 2-15,3 0 3 0,-1 0 1 0,2 0-5 16,0 0 1-16,0 0-2 0,0 0 1 16,3 0 1-16,-2 0 5 0,1 0-17 0,0 0 11 15,1 0 0-15,1 0-1 0,1 1-35 0,-1-1 38 16,1 2-4-16,2-2-14 0,-1 3 13 0,2-2-2 15,0 2-7-15,2-3 11 0,1 1-3 0,3-1-3 16,0 2-17-16,5-2 18 0,-1 0 0 16,-3 0 3-16,7 0-25 0,-3 0 21 0,2 0 0 15,1 0-1-15,-1 0-34 0,-5 0-1 16,8 0 34-16,-5 0-32 0,2 0 1 16,0 0 20-16,1 0-24 0,-5 0 25 0,8 2 2 0,-3 2-7 15,-1-1 3-15,-3 0 0 0,2 0 1 0,-5-1-2 16,3 2-1-16,0-2 2 0,-7-1 0 0,1 2 0 15,-3 0 1-15,-2-1 0 0,-3-2 0 0,0 4 12 16,-3-4-13-16,-2 1 2 0,-3 2 23 0,-1-3-10 16,0 0-12-16,0 0 0 0,-2 2 15 15,0-2 12-15,0 0-26 0,0 0 6 16,0 0 24-16,0 0-26 0,0 0 4 0,0 0-3 16,0 0-45-16,0 0 6 0,0 0 39 0,0 0-247 15,0 0 109-15,0 5 59 0</inkml:trace>
  <inkml:trace contextRef="#ctx0" brushRef="#br0" timeOffset="24132.91">17340 9750 220 0,'-4'2'0'0,"-1"-2"0"0,1 2 0 0,2-1 0 0,-1 2 106 0,2-3-36 0,-1 2-1 15,0-2-1-15,2 0 8 0,-2 0-44 0,2 0 1 16,0 0 29-16,0 0 1 0,0 0-31 0,0 0 9 16,0 0-33-16,0 1 24 15,0 3 1-15,0 0 17 0,0 2-9 16,0 0-8-16,0 1-1 0,0 0 41 0,0 1 0 16,2 1-40-16,0 1 47 0,0-1-47 0,4 3-1 0,0-1 1 15,-1 0 37-15,2-2-38 0,3 2 9 0,-1-1-8 16,1 1-10-16,3-2 10 0,-2 1-1 0,4-3-35 15,0 1 44-15,2-3-8 0,0-1 0 16,2 0-30-16,-1-2 1 0,3-2 28 0,-4 0-16 16,2 0-18-16,-2 0 29 0,-2-2-13 0,0-6-11 15,-2 1 14-15,-4 0 10 0,3-5-13 16,-3 1-24-16,-2 0 27 0,1-3 2 0,-4-1-4 16,2 1-37-16,-3-3 15 0,1-1 0 0,-2 0-37 15,0-1 27-15,-1 2-6 0,1-2-1 16,-2 2-11-16,0 1 39 0,0 1-16 0,0-1-32 15,0 2 14-15,-3 3-2 0,-5-3 9 0,1 5 41 16,-3-1-34-16,1 5 6 0,-2-1 23 16,1 3-3-16,1 0-20 0,-2 2 42 0,1 1 2 15,1 0-39-15,-2 0 7 0,3 1 14 0,-2 7-10 16,1 1-6-16,0 3 11 0,1 1 19 0,1 1 6 16,1 2-30-16,-1 0 5 0,1 2 37 0,2-2-17 15,0 3 0-15,2 0 46 0,1 2-28 16,1 2 6-16,0-1-38 0,0 1 85 0,0 3-38 15,0 0-13-15,0-3 27 0,0 7-5 0,0-2-40 0,1-2-1 16,5 2-28-16,-2 0 29 0,0-3 8 0,2 5-9 16,-3-6-57-16,1-1 29 15,0 0-1-15,-3-3-73 0,3-1 54 0,-2-2 7 16,0-2 0-16,-1-4-68 0,2-2 43 0,-1 1 9 16,0-6-78-16,-2 0 43 0,2-3 27 0,-2 1 2 15,0-2-147-15,0 0 66 0,0 0 47 0,0 0 9 16,0 0-106-16,0 0 65 0,0 0 32 0,-2 0-8 15,2-2-271-15,0-1 155 0</inkml:trace>
  <inkml:trace contextRef="#ctx0" brushRef="#br0" timeOffset="24452.06">17867 9663 795 0,'0'-12'0'0,"0"4"0"0,-1 1 0 0,-5 1 0 0,-1 2 0 0,0 0 0 0,2 3 0 0,0-1 0 0,-1 2 172 0,1 0-69 16,1 2-36-16,-2 8 1 0,2 6 45 0,-2 0-32 16,3 6-8-16,-1 4-41 0,1-2 54 0,1 4-27 15,0-2 0-15,2 4 17 0,-2 1-8 16,2 1-35-16,0-1 0 0,0 1 86 0,0-2-43 15,0 2-13-15,4-3 4 0,1-2 0 0,4 0-34 16,1-2 0-16,-1-7-85 0,1 3 51 16,0-4 12-16,2-2 1 0,-1-4-189 15,-1-1 102-15,-2-5 34 0,1 1-128 0,-2-5 62 16,-2-1 53-16,2 0-17 0,-2 0-327 0,1-5 182 16,-3-8 84-16</inkml:trace>
  <inkml:trace contextRef="#ctx0" brushRef="#br0" timeOffset="24668.62">17922 9828 910 0,'-3'0'0'0,"-1"0"0"0,0 1 0 0,1-1 0 0,3 2 0 0,0 0 0 0,0 0 0 0,0 0 373 0,3 0-170 0,8-1-77 16,2 2 156-16,2-2-124 0,0 1-63 0,4-2-31 15,-3 2 5-15,4-2 9 0,-3 0-45 0,1 0-122 16,0 0 61-16,-2 0 30 0,-1 0 0 0,-4 0-179 15,1 0 101-15,-1 0 54 0,-5 0 27 0,-1 0-350 0,-3 0 174 16,0 0 20-16,-1-2-199 0,-1 0 159 16,0-3 79-16,0-1-77 15,0 1 78-15</inkml:trace>
  <inkml:trace contextRef="#ctx0" brushRef="#br0" timeOffset="24890.02">18071 9706 621 0,'-10'0'0'0,"2"-3"0"0,3 3 0 0,-1 0 0 0,1 0 0 0,-1 0 0 0,0 0 74 0,2 0-20 0,-1 0-1 16,1 8 232-16,1 3-131 16,-1 4-61-16,-1 3-29 0,0 8 150 0,1 1-90 15,3 4-37-15,-1 2 33 0,0 1-43 16,2 2-23-16,0-3-20 0,0 0-2 0,0 1 9 0,2-5-8 16,3-2-33-16,5-4-1 0,-1-4 34 0,2 1 0 15,1-5-138-15,-1-2 65 0,2-4 36 0,-1-3-4 16,-1-2-300-16,1-4 124 0,-3 0 86 0,2 0-286 15,0-6 176-15,-3-7 87 0,1-4 45 16</inkml:trace>
  <inkml:trace contextRef="#ctx0" brushRef="#br0" timeOffset="25202.3">18175 9596 673 0,'2'-3'0'0,"0"0"0"0,0 3 0 0,4 0 0 0,-2 0 172 15,1 0-69-15,1 0-36 0,3 4 1 16,-1 7 305-16,3-1-161 0,-2 1-94 0,3 3 164 0,1 1-124 16,-2 1-63-16,3 1 60 15,-2 2-53-15,2-2-39 0,-1 2 0 0,-2-1 30 16,0 2-30-16,0-2-1 0,-2 2-21 0,2 5 6 16,-4-2-15-16,-4 3 1 0,1 0 0 0,-2 4-24 15,-2 2 32-15,0 2-8 0,0 2-35 0,-9 5 0 16,-2-4 35-16,-5 1-1 0,4-4-43 0,-7 8 17 15,4-12 1-15,-2 2-25 0,2-7 14 0,5-4 0 16,1-4 14-16,3-6-21 0,1-2-7 0,1-3 32 16,3-2-8-16,1-4-59 15,0 0 28-15,0 0 10 0,0 0-253 0,0-2 130 16,0-9 52-16,3 0 36 0,1-1-451 0,1 1 237 16,1 2 116-16,-4-1-506 0</inkml:trace>
  <inkml:trace contextRef="#ctx0" brushRef="#br0" timeOffset="26133.92">18927 9779 273 0,'0'2'0'0,"0"-2"0"0,0 0 0 0,0 0 0 0,0 0 0 0,0 0 51 0,0 0-10 16,0-2-9-16,0-4 1 0,0 2 71 0,0-2-36 16,0 3 0-16,0-3-27 0,0 0 71 0,2 2-39 15,2-1-1-15,1 1-3 0,4-2 0 0,1 1-28 16,1-1-9-16,2 3 28 0,1-1 0 15,-1 0-27-15,0 3-1 0,-2-2 9 0,0 1-9 0,1 2 1 16,-3 0-18-16,0 0 18 16,1 0 0-16,-4 5 8 0,-1 2-11 0,-1 4 3 15,-1 2-1-15,-1 2 48 0,-2 2-25 16,0 2 10-16,0 0 18 0,0 3-25 0,0-1 0 0,0 0-25 16,-2-2 6-16,2 1 2 0,0-1-8 0,0-3 0 15,0 0-6-15,2-3 6 0,6 0 0 0,3-5 8 16,0 3-49-16,5-6 41 0,0-1 0 15,2-2-18-15,0-2 17 0,3 0 9 0,3 0-8 16,1-6-53-16,-3-5 24 0,2-2-10 0,-1 0-62 16,-4 0 45-16,3-6 19 0,-6 5-9 15,-2-2-5-15,0-1-10 0,-3 0 39 0,-2 2-15 16,-1 0-17-16,-4 0-14 0,-1 1 37 0,-1 2-25 16,-2-2 21-16,0 3-13 0,0 2 11 0,0-1-53 15,0 2 26-15,-3 3-3 0,-1-1-155 0,-1 2 78 16,0 3 49-16,0-1 17 0,3 0-387 0,-2 2 200 15,2 0 99-15,-3 0 42 0</inkml:trace>
  <inkml:trace contextRef="#ctx0" brushRef="#br0" timeOffset="26478.47">19293 9553 710 0,'-6'0'0'0,"1"-4"0"0,1 2 0 0,1 2 0 0,-1 0 0 0,0 0 0 0,0 0 0 0,2 0 153 0,0 6-60 15,2 5-31-15,0 3 171 0,0-2-93 16,0 5-57-16,0 2 103 0,0 0-76 0,0 4-39 0,0 3 0 16,0-3 53-16,2 6-49 0,0 0-22 0,-2 4 1 15,3 2 35-15,-3 0-29 0,0 2 9 0,0 9-25 16,0-7-11-16,1 3-1 0,-1-9 1 15,2 7-21-15,0-5 7 0,2-1 14 16,-1-2-78-16,1-2 39 0,-1-2 0 16,-1-6 39-16,2-3-160 0,-2-2 71 0,1-3 19 15,-2-3 25-15,1-4-116 0,-2-1 62 0,0-4 10 0,0 0-34 16,0-2 28-16,0 0 20 0,0 0-22 16,0 0 5-16,0 0 8 0,-2 0 21 0,1-4-232 0,-2-4 114 15,1-3 58-15,2-2 28 0,0-2-350 0</inkml:trace>
  <inkml:trace contextRef="#ctx0" brushRef="#br0" timeOffset="26834.18">19723 9615 700 0,'0'-4'0'0,"-2"-2"0"0,-2-1 0 0,3 3 0 0,-3 0 0 0,0 1 0 0,1 1 0 0,-3 0 199 0,0 0-88 16,-1 2-38-16,-1 0 48 0,-1 6-44 0,-1 7-22 0,-1 4 8 16,-1 3 79-16,1 5-55 0,1 1-27 0,-1 1 0 15,-1 2 103-15,3 2-57 0,3 1-41 0,-2-2 161 16,6 1-97-16,0 2-48 0,2-2-24 15,0-5 90-15,0 6-62 0,0-5-25 16,6-1 8-16,2-6-36 0,1 2 1 0,2-4 8 16,1 0-111-16,-1-6 51 0,1-1 26 0,-1-1 0 15,-4-4-229-15,2-3 120 0,1-1 61 0,-3-2-463 16,-1 0 242-16,1 0 88 0,-2 0 71 0,0 0-335 16,-1-2 207-16,-1-3 99 0</inkml:trace>
  <inkml:trace contextRef="#ctx0" brushRef="#br0" timeOffset="27053.6">19696 9878 868 0,'0'-2'0'0,"0"0"0"0,0 0 0 0,0 1 0 0,0-2 0 0,0 2 93 0,1-1-22 16,9 0-8-16,0-1 323 0,6-1-177 0,0 0-88 15,4 0-44-15,1 0 190 0,-1 0-121 16,0 1-56-16,1 1-102 0,-1 0 23 0,1 0 7 15,-1 0 15-15,-4 1-276 0,0 1 138 16,-4 0 68-16,-3 0 36 0,1 0-154 0,-4 0 91 16,-2 0 48-16,-3 0-557 0,1 0 270 15,-2 0 134-15,0 0 60 0</inkml:trace>
  <inkml:trace contextRef="#ctx0" brushRef="#br0" timeOffset="27259.05">19891 9647 876 0,'-9'2'0'0,"0"2"0"0,4 1 0 0,-1 2 0 0,1 0 0 0,-1 6 0 0,-2 0 0 0,5 4 358 0,-3 0-162 0,1 6-82 0,-1 4-40 15,3-4 242-15,-2 7-146 0,3 0-68 0,0-2 33 16,2 0-51-16,0 0-26 0,0-7 15 0,0 3-40 16,4-3 0-16,4-2-1 0,-1-2-93 0,3-5 47 15,0-2 32-15,1-1-9 0,1-5-288 0,0-2 155 16,1-2 60-16,1 0 44 0,-2-2-573 0,1-9 284 15,1-2 138-15,-3-3-129 0</inkml:trace>
  <inkml:trace contextRef="#ctx0" brushRef="#br0" timeOffset="27487.44">20011 9621 357 0,'4'-10'0'0,"-3"4"0"0,5 3 0 0,3 1 0 0,1-2 304 0,-3 2-136 0,4 2-68 16,1 0 348-16,1 0-207 15,2 12-97-15,5 3-59 0,0 4 350 0,-1 1-201 16,-1 2-101-16,1 6-50 0,1-1 168 0,-3 1-113 16,-2 2-53-16,-1 3 61 0,-5-1-57 15,-2 3-20-15,-2 6-8 0,-5 1-13 0,0 1-15 16,-9 2 0-16,-7-3-88 0,0-4 52 0,-5 8 14 0,3-15 0 16,-3 3-247-16,3-6 134 0,1-3 52 0,6-9 45 15,1-4-609-15,3-3 293 0,1-3 132 0,4-4-480 16,0-2 318-16</inkml:trace>
  <inkml:trace contextRef="#ctx0" brushRef="#br0" timeOffset="63935.87">14923 9555 814 0,'-4'0'0'0,"-3"0"0"0,3 0 0 0,-2 0 0 0,5 0 0 0,-3 0 0 0,0 0 0 0,3 0 0 0,-2 0 0 0,3 0 110 16,0 0-39-16,0 0 37 0,3 0-38 0,6 0 8 16,5 0-45-16,4 0 81 0,0 0-40 0,3-2 0 15,0-2-42-15,2-2 45 0,0 3-44 0,0-3 0 16,-2 3 0-16,-1 1-3 0,-1 1 3 0,0-2 8 15,-4 0-69-15,0 3 31 0,-2-3 0 0,-2 3-124 16,-1-1 73-16,-1-2 35 16,-3 1 4-16,-1 1-232 0,-3-3 106 0,3 1 65 15,-4-2 5-15,-1-2-234 0,0 1 132 0,0-3 67 16,-6-1 34-16</inkml:trace>
  <inkml:trace contextRef="#ctx0" brushRef="#br0" timeOffset="64170.38">15071 9219 887 0,'-7'0'0'0,"3"0"0"0,1 0 0 0,1 2 0 0,-2 9 0 0,0 2 0 0,0 8 0 0,2 3 157 0,0 6-65 0,2 4-30 0,-2 7 187 16,2 1-108-16,0 2-54 0,0-3-19 0,0 9 74 16,0-7-54-16,0 0-28 0,0-7 0 0,0 2-46 15,2-10 27-15,5 4-8 0,-2-10-28 0,4-1 0 16,-2-4 28-16,4-4-73 0,-2-4 45 0,1-1-8 15,2-3 36-15,-4-3-164 0,1-2 77 0,0 0 12 16,1 0 32-16,-3-9-247 0,0-4 123 16,1 0 40-16,-2-2-275 0,-2 0 168 15,-2 3 76-15,-1-3 50 0</inkml:trace>
  <inkml:trace contextRef="#ctx0" brushRef="#br0" timeOffset="64601.15">14701 9499 365 0,'0'-10'0'15,"0"4"0"-15,0 4 0 0,0-3 0 0,0 1 0 0,0 3 0 0,0-2 285 0,-4 2-125 0,1 1-64 0,-3 0-32 0,1 0 34 16,-2 5-37-16,0 5-75 0,0 1 23 0,0 2 0 16,-2 3 24-16,-3-1-44 15,-1 3 18-15,-1-1-1 0,0 0 27 0,-4 0-97 16,4-2 46-16,-2 0 29 0,2-4-32 0,-2 0-5 16,3-1-1-16,0 0-5 0,4-6 36 0,0 2 131 15,3-2-65-15,1-1-31 0,2-3 171 0,1 3-93 16,2-3-46-16,0 3 41 0,0-1-44 0,5 2 0 15,6 0-35-15,5 2 50 0,-1-3-24 0,5 3 7 16,0-3-33-16,1 1 36 16,0 2 0-16,-1-2-36 0,2-1-1 0,-2 1-20 15,-2 0-9-15,3 0 30 0,-3-1-130 0,-1 1 66 16,1 0 31-16,-4-2-109 0,-1 2 48 0,-1-3 40 16,-5 2-3-16,0-1-341 0,-1-1 144 0,-2-1 92 15,-2 0 26-15,0 2-255 0,-2-2 162 0</inkml:trace>
  <inkml:trace contextRef="#ctx0" brushRef="#br0" timeOffset="64821.56">14481 9908 1237 0,'-7'2'0'0,"4"1"0"0,1-1 0 0,0 1 0 0,2-2 0 0,0 3 0 0,0 1 0 0,2-1 354 16,7 2-153-16,6-1-88 0,0 3-40 0,0-2 67 15,2-1-54-15,2 3-26 0,-1-3 20 0,1 1-7 16,0-2-40-16,-2 1 0 16,-2-1-171-16,0-3 86 0,-4 4 50 0,1-3-318 15,-3 0 176-15,-4-2 89 0,-1 2 14 0,-2-2-419 16,0 0 182-16,-2 0 127 0,0 0 59 0,-8 0-70 0</inkml:trace>
  <inkml:trace contextRef="#ctx0" brushRef="#br0" timeOffset="65310.68">13961 9594 972 0,'-5'-5'0'0,"-1"-1"0"0,3 2 0 0,-3-1 0 0,2 1 0 0,0-2 0 0,2 5 0 0,0-1 0 0,2-1 161 16,0 2-57-16,0 1-19 0,10 0-27 0,3 0 1 16,1 6-27-16,4 5-10 0,-1 0 19 0,0 4-8 15,4 4 0-15,-7-1-51 0,2 3 25 0,-5 0 1 16,-4 0 5-16,3 5-7 0,-8 0 26 0,0-2-40 16,-2 5-1-16,0-1-1 0,-8 2 5 0,-5 0-7 15,-4 0 25-15,0-2-3 0,-4-1 2 0,1-5-30 16,2-7 3-16,-3 0 24 0,2-5 1 0,-2-4-42 15,2-6-1-15,0 0 39 0,0 0 0 0,3-12-66 16,0-7 31-16,3-2-9 16,6-1 8-16,1 1-13 0,2-1 37 0,4-1 11 15,0 2-14-15,0 3-9 0,0 1 6 0,8 4 123 16,3 4-58-16,2 0-27 0,2 4 0 0,2 2 130 16,4 0-73-16,-2 3-21 0,3 0 92 0,4 0-54 15,-3 6-34-15,2 4-12 0,1 1 8 0,-4 0 8 16,4 6-37-16,1-4-7 0,-3 1 7 0,1 2 0 15,-3-1 0-15,-1-4-51 0,0 2 22 16,-1-1-1-16,-1-2 30 0,0-2-166 16,-2 0 80-16,-2-4 28 0,0-2 21 0,2-2-325 15,-3 0 160-15,4 0 55 0,2-8-343 0,-3-5 195 16,8-8 123-16</inkml:trace>
  <inkml:trace contextRef="#ctx0" brushRef="#br0" timeOffset="65718.6">15652 9390 838 0,'0'-11'0'0,"0"1"0"0,0 4 0 0,0-3 0 0,0-1 0 0,0 5 0 0,0-1 0 0,0 1 121 0,0-1-45 0,0 4-21 16,-2 0 103-16,-2 2-54 0,-5 0-40 0,-3 10-63 15,-1 8 0-15,-4 5 32 0,-1 3 8 0,-3 4-40 16,-2 1 0-16,-1-2 32 0,2 1-1 0,-3-3-37 16,2-1 8-16,1-5 30 0,3-5 0 0,0-4 40 15,3-1-75-15,2-3 27 0,3-4 147 0,2-1-75 16,4 1-32-16,0-4 114 0,3 0-72 0,0 0-38 15,2 0 9-15,0 2-25 0,6-2-20 16,9 2 0-16,3 0-1 0,0 2-23 16,5-3 7-16,3 1 17 0,1 1-58 0,-4 2 29 15,2-2 0-15,-4 1-168 0,2 0 94 0,-2 2 45 16,-1-1 1-16,-4 0-348 0,-2 1 163 0,-2 0 95 16,-2-2 10-16,-2 2-345 0,-3-3 208 0,-3 5 104 15,0-4 52-15</inkml:trace>
  <inkml:trace contextRef="#ctx0" brushRef="#br0" timeOffset="65904.1">15331 9897 1257 0,'-14'9'0'0,"5"-2"0"0,4-1 0 0,-1 0 0 0,4-2 0 0,0-1 0 0,2-1 0 0,0 2 128 0,0 0-48 0,4 1 203 15,9-1-126-15,6 0-62 0,-1-2-23 0,3-1 31 16,2 2-35-16,-1-2 0 0,1 1-35 0,-1 1-84 15,1-2 51-15,-1 1 12 0,-1 2-356 0,-2-3 189 16,-1 3 94-16,0 2-531 16,-2-1 285-16,1 3 97 0</inkml:trace>
  <inkml:trace contextRef="#ctx0" brushRef="#br0" timeOffset="66436.23">15875 10293 276 0,'8'10'0'0,"3"2"0"0,-2 2 0 0,-2-7 0 0,-2-1 0 0,-3-2 260 16,0-3-118-16,-2-1-55 0,0 0 40 0,0 0-47 15,0 0-24-15,-4-7 9 0,-1-7 97 0,-4 1-65 16,2-4-32-16,-2-6-35 0,-1 0 3 0,1-5 8 16,0-4-8-16,-5-11-69 0,3 2 35 0,0-10 0 15,-3-15 34-15,4 6-122 0,-4-21 58 0,1 4 18 16,2-2 1-16,1 6-96 0,5 5 59 0,-1 16-16 15,3-1 19-15,1 14 3 16,2-1 1-16,0 6 182 0,0 7-74 0,2 6-40 16,5 0 3-16,5 4 141 0,2 4-80 0,4 1-27 15,0 5-25-15,3 2 80 0,0 2-48 0,-3 3-10 16,1 0 0-16,-1 6-88 0,3 13 30 0,-10 0 9 16,3 8-22-16,-7 1 22 0,-1 2 0 0,-5-1-124 15,-1 5 67-15,0-2 22 0,-7 0 18 0,-4 0-82 16,-6-2 45-16,1 0 4 0,-4-6 0 0,3-5 68 15,-1-2-39-15,-1-4-12 16,1-4 130-16,0-3-55 0,1-2-29 0,6-2 7 16,2-2 43-16,2 0-25 0,2 0-21 0,3 0 137 15,2 0-70-15,0 0-11 0,5 0-17 0,9-2-79 16,7 0 22-16,1-1 1 0,-1 1 22 0,2 2-43 16,3 0 18-16,-2 2-1 0,-1 9-68 0,-8 1 37 15,3 8 24-15,-6-2-53 0,-3 7 23 16,-3-7 0-16,-4 5 16 0,-2 0 27 0,0-1-26 15,-2 3 12-15,-11-10-9 0,-2 3 99 16,-2-5-43-16,-2 1-19 0,0-5 3 0,-3-2 28 16,1-1-18-16,0-2 1 0,1-4-211 0,1 0 89 15,6 0 49-15,1 0-441 0,5 0 219 0,5-6 114 16,2-1 37-16,0 0-183 0</inkml:trace>
  <inkml:trace contextRef="#ctx0" brushRef="#br0" timeOffset="66586.85">16331 10017 1663 0,'0'0'0'0,"0"0"0"0,0 0 0 0,0 0 0 0,0 0 0 0,0 0 0 0,0 0 276 0,0 0-113 0,0-2-12 16,0 0-60-16,0-4-28 0,0 1-1 0,0 1-859 0</inkml:trace>
  <inkml:trace contextRef="#ctx0" brushRef="#br0" timeOffset="91722.22">20392 15707 83 0,'-4'0'0'0,"1"0"0"0,1 0 0 0,0 0 0 0,0 0 0 0,0 0 0 0,1 0 47 0,1 0-41 0,-2 0 1 0,-1 0 35 15,3 0-3-15,0 0-27 0,0 0 0 0,0 0 36 16,0 0-1-16,0 0-26 0,0 0-4 0,0 0-5 16,0 0 6-16,0 0-1 0,0 0-17 0,0 0 21 15,0 0-4-15,0 0 8 16,0 0 19-16,0 0-24 0,0 0-2 0,0 0 6 15,0 4 27-15,0 0 1 0,0-3-31 0,3 3 35 16,-1 0-33-16,-1-2 10 0,3 1 4 0,0 2-8 16,-3-3-3-16,5-1 7 0,-3 3-6 0,3-1 10 15,0 0-8-15,2 0 1 0,-1-1 10 0,0 0-12 16,1 1 1-16,2 0 11 0,-3-1-11 0,0-1-1 16,1 1 1-16,0 1-5 0,1-1 5 0,-2-2 8 15,1 2-4-15,0 1-4 16,-1-1 0-16,2-1 1 0,1 1-8 0,-3 0 7 15,2 0 0-15,1 0-2 0,0 2-34 0,-1-3-3 16,-2 2 42-16,1-2-56 0,1 3 22 0,-2-2-5 16,2 2 28-16,-2-3-35 0,-2 2 5 0,3 0 16 15,-3 0-6-15,3-2 7 0,-2 1 4 0,-1-1-9 16,-1 2 26-16,1-1-21 0,-1-1 2 0,1 1-1 16,-2-2 13-16,3 2-10 0,-3 0 1 0,-1-2 18 15,4 2-19-15,-3-2 3 0,1 1-2 0,2-1 24 16,0 0-18-16,-1 0-5 15,1 0 6-15,1 0-4 16,1 0-1-16,0 0 1 0,-3 0-16 0,4 0 15 0,-1 0 1 0,0 3-1 16,-1-3-25-16,0 1 24 0,3 0 3 0,-2 3-45 15,-1-1 37-15,0-1 3 0,3 0-6 0,-3 0-15 16,3 0 17-16,-2-2 0 0,-1 2-10 0,2-2 9 16,-2 0-2-16,2 1 2 0,0-1-5 0,-2 0 5 15,0 0-1-15,3 0 0 0,0 0 9 0,-1 2-9 16,1 0 3-16,-1 0-2 15,0 0-1-15,0 0 1 0,1-1 0 0,-1 3-9 16,0-3 10-16,1 0-2 0,1-1-7 0,-2 2 8 16,3 0-1-16,-1-2 0 0,-2 0 15 0,5 2-15 15,0-2 0-15,0 0 0 16,1 1 6-16,0-1-5 0,2 0 1 0,-2 0-7 0,1 3 7 0,-2-3-1 16,1 0 1-16,-2 2-21 0,-2-2 22 0,5 1-3 15,-3-1 0-15,-1 2-1 16,0-2 0-16,1 2 1 0,1 0-2 0,-2-1 1 15,3-1-2-15,0 3 2 0,0-1-4 0,2 0 3 16,-1-1 2-16,-2-1-1 0,1 2-7 0,1 0 7 16,-4 1 0-16,2 0-11 0,-1-1 10 0,2 2 0 15,-2 0 2-15,1-1-2 0,0 1-2 0,4-3 2 16,-2 3 26-16,1-2-25 0,3 0-1 16,1-2 0-16,4 0 32 0,-2 0-28 15,7 0 0-15,-3 0-28 0,1 0 27 0,1 0 0 16,-3 0 2-16,-1 0-18 0,-1 0 16 0,1 0 0 15,-3 0-33-15,-1 0 31 0,0 0-3 0,-3 0 3 16,3 0-24-16,-2 0 21 0,-1 0-4 0,3 0 3 16,-3 0-9-16,3 0 9 0,2 0-3 0,-3 0 2 15,1 2 0-15,6-2 0 0,-6 0 0 0,0 0 0 16,6 0 0-16,-3 0 0 0,1 0 36 0,1 0-36 16,1 0 2-16,-7-2 0 0,5 0 25 0,-1 0-24 15,-1 1 2-15,-1 1-2 0,-1 0-12 0,-2 0 16 16,-1 0-3-16,1 0-18 15,-1 0 18-15,0 0-1 0,1 0 1 0,-3 0-10 16,2 0 9-16,0 3-5 0,1-1 7 0,2 2-3 31,-3-2-3-31,3 2-1 0,2-3 20 0,-3 1-16 0,3 1-1 0,0-3 22 16,-2 0-20-16,4 0 3 0,1 0-3 0,1 1 11 0,-2-1-9 0,1 0 1 16,-6 0-1-16,5 1-19 0,-1 2 18 0,-1-1 1 15,-3 0-12-15,3-1 11 16,-2 3-1-16,-1 0 1 0,1 0-19 0,2-3 15 15,-3 2 2-15,2-2-11 0,5 1 10 0,-6-2-2 16,4 0 2-16,0 0-5 0,-1 0 4 0,3 0 0 16,-2 0 0-16,-4 0 2 0,6 0-2 0,-1 0 0 15,-1 0 0-15,1 0 0 0,-3 0 0 0,3 0 0 16,-4 0 11-16,1 0-10 0,0 0-1 0,-1 0 1 16,1 0-2-16,-2 0 3 0,-3 0-2 0,3 4-2 15,0-2 3-15,-1 2 0 16,1 0 0-16,2-3-4 0,-3 2 3 0,2-2 1 15,1-1-11-15,0 2 10 0,-1-2 1 0,4 0-2 16,-1 0-9-16,1 0 9 0,4 0 0 0,2-2 0 16,6-3 24-16,4-3 0 0,-1 0-23 0,0 3 13 15,-6-3-11-15,2 3 2 0,4-2-2 0,-2 2-8 16,-4 2 9-16,3-3 2 0,-5 2-16 0,1 2 15 16,1 0-1-16,-5 1 1 0,0-2-16 0,-2 3 14 15,-1 0 0-15,2 0-6 16,-5 0-12-16,5 0 10 0,-3 0 5 0,0 0-4 15,-2 0 31-15,2 3-25 0,-3 0-2 0,6-1 31 16,-3 2-1-16,0-2-25 0,1 0 11 0,-1 0-9 16,-2-1-1-16,4 4 3 0,0-4-13 0,-3 0 14 15,2 4-3-15,-3-3 5 0,-2 2-31 0,3-3-1 16,-3 3 26-16,1-2-26 0,-1 1 0 0,1 0 17 16,0 0 5-16,1 1-11 0,0-2 9 15,0-1-6-15,1 2 28 0,0-3-24 16,-1 0 0-16,3 0 0 0,0 0 24 0,1 0-1 15,1 0-20-15,-3 0 3 0,0 0 12 0,5 0-13 16,-3 0 6-16,0 0-8 0,0 0 5 0,0 0-1 16,-4 0 4-16,6 2-14 0,-1-2 11 15,1 2-1-15,2-1-18 0,-2-1 17 0,5 3-1 0,-1-3 1 16,0 0-14-16,-1 1 12 0,2-1-1 0,-1 0 1 16,1 2-11-16,-2-2 11 15,2 0-2-15,-2 0-4 0,1 0 4 0,-1 0 1 16,2 0-2-16,-1 0 3 0,0 1-2 0,0-1 0 15,-1 2 9-15,0 1-9 0,2-3 1 0,-2 1-1 16,3 1 33-16,-2 0-31 0,0 0 1 0,2 0-1 16,-2 1 10-16,1-2-9 0,1-1 2 0,3 2-7 15,5-2 7-15,-9 1 0 0,3-1 1 0,7 0-17 16,-6 3 15-16,2-2 0 0,0 0-18 16,-6-1 18-16,3 2-3 0,0 3 1 15,-2-4-10-15,1 3 10 0,0-2-3 0,0 2 2 16,-1-1 13-16,1-1-13 0,7 3 0 0,-6-4 6 15,4 1-6-15,-5 0 1 0,11 1 0 0,-4-2 13 16,0-1-11-16,-1 2-2 0,2-2 12 0,-7 0-10 16,8 0 1-16,-3 0-2 0,-1 0 7 0,0 0-6 15,-3 0 1-15,-3 0 1 0,3 0-17 0,-2 0 15 16,6 0-1-16,-3 0-6 0,-1 0 7 0,-2 0 0 16,1 0-2-16,0 2-11 0,-1-1 10 0,-1-1 2 15,2 2-9-15,-3-2 8 16,4 2-2-16,-4 0 2 0,2-2 5 0,2 0-6 15,-4 1 0-15,3 2 1 0,-2-3-2 0,3 1 2 16,-2-1 0-16,-2 3 5 0,2-2-6 0,-4 1 1 16,1 1 0-16,-3-2-1 0,0 0 1 0,-1 2 0 15,0-1 7-15,2-1-7 0,-2 2 0 16,0-2 1-16,-1-1 26 0,1 2-26 0,-2-1 0 16,-2 2 1-16,2-1 1 0,-1 0-1 0,-2 0 2 15,-5 0-1-15,3 1 0 0,-1 0 1 16,-2-2-1-16,0 1-6 0,-1 2 7 0,-1-2-1 15,1 1 0-15,-3 1-18 0,-1-2 17 0,0 0-3 16,-1 2-1-16,-1-3 2 0,-1 1 1 0,-2 2 0 16,0-4-3-16,0 4 2 0,-3-4 1 0,-1 2-26 15,-4-1 25-15,3-1-1 0,-3 0 1 0,-1 0-102 16,-1 0 48-16,0 0 20 0,0 0-54 0,0 0 33 16,-5 0 0-16,-9 6 21 0,-10 1-439 0,-3 5 219 15,-5 5 102-15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5AC0E-DC9C-4C0A-A40B-A2331465BEE6}" type="datetimeFigureOut">
              <a:rPr lang="zh-CN" altLang="en-US" smtClean="0"/>
              <a:t>2022/2/15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03F28-4B63-4EED-8D95-F4A3C09F10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00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545" y="910683"/>
            <a:ext cx="10064910" cy="115077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57238" y="2328863"/>
            <a:ext cx="10677524" cy="985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116931" y="910683"/>
            <a:ext cx="7958138" cy="7609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57238" y="3314701"/>
            <a:ext cx="10677524" cy="5857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657725" y="4530394"/>
            <a:ext cx="2876550" cy="3929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cxnSp>
        <p:nvCxnSpPr>
          <p:cNvPr id="9" name="直接连接符 79"/>
          <p:cNvCxnSpPr/>
          <p:nvPr/>
        </p:nvCxnSpPr>
        <p:spPr>
          <a:xfrm>
            <a:off x="1764181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80"/>
          <p:cNvCxnSpPr/>
          <p:nvPr/>
        </p:nvCxnSpPr>
        <p:spPr>
          <a:xfrm>
            <a:off x="7637986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266806"/>
            <a:ext cx="12193057" cy="1591194"/>
          </a:xfrm>
          <a:prstGeom prst="rect">
            <a:avLst/>
          </a:prstGeom>
        </p:spPr>
      </p:pic>
      <p:sp>
        <p:nvSpPr>
          <p:cNvPr id="13" name="任意多边形 29"/>
          <p:cNvSpPr/>
          <p:nvPr userDrawn="1"/>
        </p:nvSpPr>
        <p:spPr>
          <a:xfrm>
            <a:off x="125378" y="5499101"/>
            <a:ext cx="11941243" cy="1259002"/>
          </a:xfrm>
          <a:custGeom>
            <a:avLst/>
            <a:gdLst>
              <a:gd name="connsiteX0" fmla="*/ 6096000 w 12192000"/>
              <a:gd name="connsiteY0" fmla="*/ 0 h 1591193"/>
              <a:gd name="connsiteX1" fmla="*/ 6410502 w 12192000"/>
              <a:gd name="connsiteY1" fmla="*/ 322781 h 1591193"/>
              <a:gd name="connsiteX2" fmla="*/ 12192000 w 12192000"/>
              <a:gd name="connsiteY2" fmla="*/ 322781 h 1591193"/>
              <a:gd name="connsiteX3" fmla="*/ 12192000 w 12192000"/>
              <a:gd name="connsiteY3" fmla="*/ 1591193 h 1591193"/>
              <a:gd name="connsiteX4" fmla="*/ 0 w 12192000"/>
              <a:gd name="connsiteY4" fmla="*/ 1591193 h 1591193"/>
              <a:gd name="connsiteX5" fmla="*/ 0 w 12192000"/>
              <a:gd name="connsiteY5" fmla="*/ 322781 h 1591193"/>
              <a:gd name="connsiteX6" fmla="*/ 5781498 w 12192000"/>
              <a:gd name="connsiteY6" fmla="*/ 322781 h 15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591193">
                <a:moveTo>
                  <a:pt x="6096000" y="0"/>
                </a:moveTo>
                <a:lnTo>
                  <a:pt x="6410502" y="322781"/>
                </a:lnTo>
                <a:lnTo>
                  <a:pt x="12192000" y="322781"/>
                </a:lnTo>
                <a:lnTo>
                  <a:pt x="12192000" y="1591193"/>
                </a:lnTo>
                <a:lnTo>
                  <a:pt x="0" y="1591193"/>
                </a:lnTo>
                <a:lnTo>
                  <a:pt x="0" y="322781"/>
                </a:lnTo>
                <a:lnTo>
                  <a:pt x="5781498" y="322781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757238" y="6062403"/>
            <a:ext cx="10677524" cy="4098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609727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940846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4271964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10490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43602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3767139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8" y="50982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75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94774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204311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313849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423386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532924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76200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16973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263271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356806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450342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449767" y="543878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272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0"/>
            <a:ext cx="12193057" cy="6078239"/>
          </a:xfrm>
          <a:prstGeom prst="rect">
            <a:avLst/>
          </a:prstGeom>
          <a:ln>
            <a:noFill/>
          </a:ln>
        </p:spPr>
      </p:pic>
      <p:sp>
        <p:nvSpPr>
          <p:cNvPr id="3" name="任意多边形 5"/>
          <p:cNvSpPr/>
          <p:nvPr userDrawn="1"/>
        </p:nvSpPr>
        <p:spPr>
          <a:xfrm rot="10800000">
            <a:off x="178065" y="142981"/>
            <a:ext cx="11835867" cy="5718804"/>
          </a:xfrm>
          <a:custGeom>
            <a:avLst/>
            <a:gdLst>
              <a:gd name="connsiteX0" fmla="*/ 12192000 w 12192000"/>
              <a:gd name="connsiteY0" fmla="*/ 6074228 h 6074228"/>
              <a:gd name="connsiteX1" fmla="*/ 0 w 12192000"/>
              <a:gd name="connsiteY1" fmla="*/ 6074228 h 6074228"/>
              <a:gd name="connsiteX2" fmla="*/ 0 w 12192000"/>
              <a:gd name="connsiteY2" fmla="*/ 293914 h 6074228"/>
              <a:gd name="connsiteX3" fmla="*/ 5632768 w 12192000"/>
              <a:gd name="connsiteY3" fmla="*/ 293914 h 6074228"/>
              <a:gd name="connsiteX4" fmla="*/ 6096002 w 12192000"/>
              <a:gd name="connsiteY4" fmla="*/ 0 h 6074228"/>
              <a:gd name="connsiteX5" fmla="*/ 6559235 w 12192000"/>
              <a:gd name="connsiteY5" fmla="*/ 293914 h 6074228"/>
              <a:gd name="connsiteX6" fmla="*/ 12192000 w 12192000"/>
              <a:gd name="connsiteY6" fmla="*/ 293914 h 607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74228">
                <a:moveTo>
                  <a:pt x="12192000" y="6074228"/>
                </a:moveTo>
                <a:lnTo>
                  <a:pt x="0" y="6074228"/>
                </a:lnTo>
                <a:lnTo>
                  <a:pt x="0" y="293914"/>
                </a:lnTo>
                <a:lnTo>
                  <a:pt x="5632768" y="293914"/>
                </a:lnTo>
                <a:lnTo>
                  <a:pt x="6096002" y="0"/>
                </a:lnTo>
                <a:lnTo>
                  <a:pt x="6559235" y="293914"/>
                </a:lnTo>
                <a:lnTo>
                  <a:pt x="12192000" y="293914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1" name="组 70"/>
          <p:cNvGrpSpPr/>
          <p:nvPr userDrawn="1"/>
        </p:nvGrpSpPr>
        <p:grpSpPr>
          <a:xfrm>
            <a:off x="3685541" y="345797"/>
            <a:ext cx="4820918" cy="4822970"/>
            <a:chOff x="3683902" y="345797"/>
            <a:chExt cx="4820918" cy="4822970"/>
          </a:xfrm>
        </p:grpSpPr>
        <p:grpSp>
          <p:nvGrpSpPr>
            <p:cNvPr id="17" name="组合 11"/>
            <p:cNvGrpSpPr/>
            <p:nvPr/>
          </p:nvGrpSpPr>
          <p:grpSpPr>
            <a:xfrm>
              <a:off x="3812098" y="462897"/>
              <a:ext cx="4568634" cy="4568633"/>
              <a:chOff x="3651549" y="975481"/>
              <a:chExt cx="2929467" cy="2929467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3651549" y="975481"/>
                <a:ext cx="2929467" cy="292946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856282" y="1186757"/>
                <a:ext cx="2520000" cy="25198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8" name="直接连接符 30"/>
            <p:cNvCxnSpPr>
              <a:cxnSpLocks/>
            </p:cNvCxnSpPr>
            <p:nvPr/>
          </p:nvCxnSpPr>
          <p:spPr>
            <a:xfrm rot="16200000" flipH="1">
              <a:off x="3751182" y="250933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31"/>
            <p:cNvCxnSpPr>
              <a:cxnSpLocks/>
            </p:cNvCxnSpPr>
            <p:nvPr/>
          </p:nvCxnSpPr>
          <p:spPr>
            <a:xfrm rot="16623528" flipH="1">
              <a:off x="3767588" y="2243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32"/>
            <p:cNvCxnSpPr>
              <a:cxnSpLocks/>
            </p:cNvCxnSpPr>
            <p:nvPr/>
          </p:nvCxnSpPr>
          <p:spPr>
            <a:xfrm rot="17047059" flipH="1">
              <a:off x="3816559" y="1981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33"/>
            <p:cNvCxnSpPr>
              <a:cxnSpLocks/>
            </p:cNvCxnSpPr>
            <p:nvPr/>
          </p:nvCxnSpPr>
          <p:spPr>
            <a:xfrm rot="17470587" flipH="1">
              <a:off x="3897350" y="172740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34"/>
            <p:cNvCxnSpPr>
              <a:cxnSpLocks/>
            </p:cNvCxnSpPr>
            <p:nvPr/>
          </p:nvCxnSpPr>
          <p:spPr>
            <a:xfrm rot="17894117" flipH="1">
              <a:off x="4008739" y="148529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35"/>
            <p:cNvCxnSpPr>
              <a:cxnSpLocks/>
            </p:cNvCxnSpPr>
            <p:nvPr/>
          </p:nvCxnSpPr>
          <p:spPr>
            <a:xfrm rot="18317648" flipH="1">
              <a:off x="4149036" y="12587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36"/>
            <p:cNvCxnSpPr>
              <a:cxnSpLocks/>
            </p:cNvCxnSpPr>
            <p:nvPr/>
          </p:nvCxnSpPr>
          <p:spPr>
            <a:xfrm rot="18741176" flipH="1">
              <a:off x="4316115" y="105107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37"/>
            <p:cNvCxnSpPr>
              <a:cxnSpLocks/>
            </p:cNvCxnSpPr>
            <p:nvPr/>
          </p:nvCxnSpPr>
          <p:spPr>
            <a:xfrm rot="19164706" flipH="1">
              <a:off x="4507442" y="86555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38"/>
            <p:cNvCxnSpPr>
              <a:cxnSpLocks/>
            </p:cNvCxnSpPr>
            <p:nvPr/>
          </p:nvCxnSpPr>
          <p:spPr>
            <a:xfrm rot="19588235" flipH="1">
              <a:off x="4720118" y="70495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39"/>
            <p:cNvCxnSpPr>
              <a:cxnSpLocks/>
            </p:cNvCxnSpPr>
            <p:nvPr/>
          </p:nvCxnSpPr>
          <p:spPr>
            <a:xfrm rot="20011765" flipH="1">
              <a:off x="4950919" y="5716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40"/>
            <p:cNvCxnSpPr>
              <a:cxnSpLocks/>
            </p:cNvCxnSpPr>
            <p:nvPr/>
          </p:nvCxnSpPr>
          <p:spPr>
            <a:xfrm rot="20435294" flipH="1">
              <a:off x="5196345" y="46781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41"/>
            <p:cNvCxnSpPr>
              <a:cxnSpLocks/>
            </p:cNvCxnSpPr>
            <p:nvPr/>
          </p:nvCxnSpPr>
          <p:spPr>
            <a:xfrm rot="20858824" flipH="1">
              <a:off x="5452677" y="39488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42"/>
            <p:cNvCxnSpPr>
              <a:cxnSpLocks/>
            </p:cNvCxnSpPr>
            <p:nvPr/>
          </p:nvCxnSpPr>
          <p:spPr>
            <a:xfrm rot="21282352" flipH="1">
              <a:off x="5716029" y="35400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43"/>
            <p:cNvCxnSpPr>
              <a:cxnSpLocks/>
            </p:cNvCxnSpPr>
            <p:nvPr/>
          </p:nvCxnSpPr>
          <p:spPr>
            <a:xfrm rot="105883" flipH="1">
              <a:off x="5982408" y="3457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44"/>
            <p:cNvCxnSpPr>
              <a:cxnSpLocks/>
            </p:cNvCxnSpPr>
            <p:nvPr/>
          </p:nvCxnSpPr>
          <p:spPr>
            <a:xfrm rot="529412" flipH="1">
              <a:off x="6247777" y="37038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45"/>
            <p:cNvCxnSpPr>
              <a:cxnSpLocks/>
            </p:cNvCxnSpPr>
            <p:nvPr/>
          </p:nvCxnSpPr>
          <p:spPr>
            <a:xfrm rot="952941" flipH="1">
              <a:off x="6508112" y="42740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46"/>
            <p:cNvCxnSpPr>
              <a:cxnSpLocks/>
            </p:cNvCxnSpPr>
            <p:nvPr/>
          </p:nvCxnSpPr>
          <p:spPr>
            <a:xfrm rot="1376471" flipH="1">
              <a:off x="6759468" y="515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47"/>
            <p:cNvCxnSpPr>
              <a:cxnSpLocks/>
            </p:cNvCxnSpPr>
            <p:nvPr/>
          </p:nvCxnSpPr>
          <p:spPr>
            <a:xfrm rot="1800000" flipH="1">
              <a:off x="6998034" y="63476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48"/>
            <p:cNvCxnSpPr>
              <a:cxnSpLocks/>
            </p:cNvCxnSpPr>
            <p:nvPr/>
          </p:nvCxnSpPr>
          <p:spPr>
            <a:xfrm rot="2223529" flipH="1">
              <a:off x="7220194" y="781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49"/>
            <p:cNvCxnSpPr>
              <a:cxnSpLocks/>
            </p:cNvCxnSpPr>
            <p:nvPr/>
          </p:nvCxnSpPr>
          <p:spPr>
            <a:xfrm rot="2647059" flipH="1">
              <a:off x="7422579" y="955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50"/>
            <p:cNvCxnSpPr>
              <a:cxnSpLocks/>
            </p:cNvCxnSpPr>
            <p:nvPr/>
          </p:nvCxnSpPr>
          <p:spPr>
            <a:xfrm rot="3070588" flipH="1">
              <a:off x="7602123" y="115231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51"/>
            <p:cNvCxnSpPr>
              <a:cxnSpLocks/>
            </p:cNvCxnSpPr>
            <p:nvPr/>
          </p:nvCxnSpPr>
          <p:spPr>
            <a:xfrm rot="3494117" flipH="1">
              <a:off x="7756103" y="136984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52"/>
            <p:cNvCxnSpPr>
              <a:cxnSpLocks/>
            </p:cNvCxnSpPr>
            <p:nvPr/>
          </p:nvCxnSpPr>
          <p:spPr>
            <a:xfrm rot="3917647" flipH="1">
              <a:off x="7882185" y="160463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53"/>
            <p:cNvCxnSpPr>
              <a:cxnSpLocks/>
            </p:cNvCxnSpPr>
            <p:nvPr/>
          </p:nvCxnSpPr>
          <p:spPr>
            <a:xfrm rot="4341176" flipH="1">
              <a:off x="7978457" y="185314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54"/>
            <p:cNvCxnSpPr>
              <a:cxnSpLocks/>
            </p:cNvCxnSpPr>
            <p:nvPr/>
          </p:nvCxnSpPr>
          <p:spPr>
            <a:xfrm rot="4764706" flipH="1">
              <a:off x="8043462" y="211160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55"/>
            <p:cNvCxnSpPr>
              <a:cxnSpLocks/>
            </p:cNvCxnSpPr>
            <p:nvPr/>
          </p:nvCxnSpPr>
          <p:spPr>
            <a:xfrm rot="5188236" flipH="1">
              <a:off x="8076213" y="237608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56"/>
            <p:cNvCxnSpPr>
              <a:cxnSpLocks/>
            </p:cNvCxnSpPr>
            <p:nvPr/>
          </p:nvCxnSpPr>
          <p:spPr>
            <a:xfrm rot="5611765" flipH="1">
              <a:off x="8076213" y="26425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57"/>
            <p:cNvCxnSpPr>
              <a:cxnSpLocks/>
            </p:cNvCxnSpPr>
            <p:nvPr/>
          </p:nvCxnSpPr>
          <p:spPr>
            <a:xfrm rot="6035294" flipH="1">
              <a:off x="8043462" y="290707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58"/>
            <p:cNvCxnSpPr>
              <a:cxnSpLocks/>
            </p:cNvCxnSpPr>
            <p:nvPr/>
          </p:nvCxnSpPr>
          <p:spPr>
            <a:xfrm rot="6458824" flipH="1">
              <a:off x="7978457" y="316553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59"/>
            <p:cNvCxnSpPr>
              <a:cxnSpLocks/>
            </p:cNvCxnSpPr>
            <p:nvPr/>
          </p:nvCxnSpPr>
          <p:spPr>
            <a:xfrm rot="6882353" flipH="1">
              <a:off x="7882185" y="341404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60"/>
            <p:cNvCxnSpPr>
              <a:cxnSpLocks/>
            </p:cNvCxnSpPr>
            <p:nvPr/>
          </p:nvCxnSpPr>
          <p:spPr>
            <a:xfrm rot="7305883" flipH="1">
              <a:off x="7756103" y="364883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61"/>
            <p:cNvCxnSpPr>
              <a:cxnSpLocks/>
            </p:cNvCxnSpPr>
            <p:nvPr/>
          </p:nvCxnSpPr>
          <p:spPr>
            <a:xfrm rot="7729412" flipH="1">
              <a:off x="7602123" y="386635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62"/>
            <p:cNvCxnSpPr>
              <a:cxnSpLocks/>
            </p:cNvCxnSpPr>
            <p:nvPr/>
          </p:nvCxnSpPr>
          <p:spPr>
            <a:xfrm rot="8152941" flipH="1">
              <a:off x="7422579" y="40633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63"/>
            <p:cNvCxnSpPr>
              <a:cxnSpLocks/>
            </p:cNvCxnSpPr>
            <p:nvPr/>
          </p:nvCxnSpPr>
          <p:spPr>
            <a:xfrm rot="8576471" flipH="1">
              <a:off x="7220194" y="4236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64"/>
            <p:cNvCxnSpPr>
              <a:cxnSpLocks/>
            </p:cNvCxnSpPr>
            <p:nvPr/>
          </p:nvCxnSpPr>
          <p:spPr>
            <a:xfrm rot="9000000" flipH="1">
              <a:off x="6998034" y="438390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65"/>
            <p:cNvCxnSpPr>
              <a:cxnSpLocks/>
            </p:cNvCxnSpPr>
            <p:nvPr/>
          </p:nvCxnSpPr>
          <p:spPr>
            <a:xfrm rot="9423529" flipH="1">
              <a:off x="6759468" y="4502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66"/>
            <p:cNvCxnSpPr>
              <a:cxnSpLocks/>
            </p:cNvCxnSpPr>
            <p:nvPr/>
          </p:nvCxnSpPr>
          <p:spPr>
            <a:xfrm rot="9847059" flipH="1">
              <a:off x="6508111" y="459127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67"/>
            <p:cNvCxnSpPr>
              <a:cxnSpLocks/>
            </p:cNvCxnSpPr>
            <p:nvPr/>
          </p:nvCxnSpPr>
          <p:spPr>
            <a:xfrm rot="10270589" flipH="1">
              <a:off x="6247777" y="46482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68"/>
            <p:cNvCxnSpPr>
              <a:cxnSpLocks/>
            </p:cNvCxnSpPr>
            <p:nvPr/>
          </p:nvCxnSpPr>
          <p:spPr>
            <a:xfrm rot="10694117" flipH="1">
              <a:off x="5982408" y="46728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69"/>
            <p:cNvCxnSpPr>
              <a:cxnSpLocks/>
            </p:cNvCxnSpPr>
            <p:nvPr/>
          </p:nvCxnSpPr>
          <p:spPr>
            <a:xfrm rot="11117648" flipH="1">
              <a:off x="5716029" y="466467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70"/>
            <p:cNvCxnSpPr>
              <a:cxnSpLocks/>
            </p:cNvCxnSpPr>
            <p:nvPr/>
          </p:nvCxnSpPr>
          <p:spPr>
            <a:xfrm rot="11541176" flipH="1">
              <a:off x="5452677" y="462379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71"/>
            <p:cNvCxnSpPr>
              <a:cxnSpLocks/>
            </p:cNvCxnSpPr>
            <p:nvPr/>
          </p:nvCxnSpPr>
          <p:spPr>
            <a:xfrm rot="11964706" flipH="1">
              <a:off x="5196345" y="455086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72"/>
            <p:cNvCxnSpPr>
              <a:cxnSpLocks/>
            </p:cNvCxnSpPr>
            <p:nvPr/>
          </p:nvCxnSpPr>
          <p:spPr>
            <a:xfrm rot="12388235" flipH="1">
              <a:off x="4950919" y="44469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73"/>
            <p:cNvCxnSpPr>
              <a:cxnSpLocks/>
            </p:cNvCxnSpPr>
            <p:nvPr/>
          </p:nvCxnSpPr>
          <p:spPr>
            <a:xfrm rot="12811765" flipH="1">
              <a:off x="4720118" y="431372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74"/>
            <p:cNvCxnSpPr>
              <a:cxnSpLocks/>
            </p:cNvCxnSpPr>
            <p:nvPr/>
          </p:nvCxnSpPr>
          <p:spPr>
            <a:xfrm rot="13235294" flipH="1">
              <a:off x="4507443" y="415312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75"/>
            <p:cNvCxnSpPr>
              <a:cxnSpLocks/>
            </p:cNvCxnSpPr>
            <p:nvPr/>
          </p:nvCxnSpPr>
          <p:spPr>
            <a:xfrm rot="13658824" flipH="1">
              <a:off x="4316115" y="396759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76"/>
            <p:cNvCxnSpPr>
              <a:cxnSpLocks/>
            </p:cNvCxnSpPr>
            <p:nvPr/>
          </p:nvCxnSpPr>
          <p:spPr>
            <a:xfrm rot="14082352" flipH="1">
              <a:off x="4149036" y="375997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77"/>
            <p:cNvCxnSpPr>
              <a:cxnSpLocks/>
            </p:cNvCxnSpPr>
            <p:nvPr/>
          </p:nvCxnSpPr>
          <p:spPr>
            <a:xfrm rot="14505883" flipH="1">
              <a:off x="4008739" y="353338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78"/>
            <p:cNvCxnSpPr>
              <a:cxnSpLocks/>
            </p:cNvCxnSpPr>
            <p:nvPr/>
          </p:nvCxnSpPr>
          <p:spPr>
            <a:xfrm rot="14929413" flipH="1">
              <a:off x="3897350" y="32912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79"/>
            <p:cNvCxnSpPr>
              <a:cxnSpLocks/>
            </p:cNvCxnSpPr>
            <p:nvPr/>
          </p:nvCxnSpPr>
          <p:spPr>
            <a:xfrm rot="15352941" flipH="1">
              <a:off x="3816559" y="303730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80"/>
            <p:cNvCxnSpPr>
              <a:cxnSpLocks/>
            </p:cNvCxnSpPr>
            <p:nvPr/>
          </p:nvCxnSpPr>
          <p:spPr>
            <a:xfrm rot="15776472" flipH="1">
              <a:off x="3767588" y="2775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接连接符 132"/>
          <p:cNvCxnSpPr/>
          <p:nvPr userDrawn="1"/>
        </p:nvCxnSpPr>
        <p:spPr>
          <a:xfrm>
            <a:off x="4840431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134"/>
          <p:cNvCxnSpPr/>
          <p:nvPr userDrawn="1"/>
        </p:nvCxnSpPr>
        <p:spPr>
          <a:xfrm>
            <a:off x="6218348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 userDrawn="1"/>
        </p:nvSpPr>
        <p:spPr>
          <a:xfrm>
            <a:off x="5996400" y="2094038"/>
            <a:ext cx="199137" cy="199137"/>
          </a:xfrm>
          <a:prstGeom prst="ellipse">
            <a:avLst/>
          </a:prstGeom>
          <a:noFill/>
          <a:ln>
            <a:solidFill>
              <a:srgbClr val="F5F0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5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4837016" y="1471967"/>
            <a:ext cx="2517968" cy="5905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7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382780" y="2477356"/>
            <a:ext cx="3415788" cy="7156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83931" y="176048"/>
            <a:ext cx="11824138" cy="650590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五边形 4"/>
          <p:cNvSpPr/>
          <p:nvPr userDrawn="1"/>
        </p:nvSpPr>
        <p:spPr>
          <a:xfrm rot="5400000">
            <a:off x="431643" y="151946"/>
            <a:ext cx="891720" cy="587829"/>
          </a:xfrm>
          <a:prstGeom prst="homePlate">
            <a:avLst/>
          </a:prstGeom>
          <a:solidFill>
            <a:srgbClr val="79A5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588" y="0"/>
            <a:ext cx="587830" cy="74623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208707" cy="46442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7" r:id="rId3"/>
    <p:sldLayoutId id="2147483688" r:id="rId4"/>
    <p:sldLayoutId id="2147483689" r:id="rId5"/>
    <p:sldLayoutId id="2147483685" r:id="rId6"/>
    <p:sldLayoutId id="2147483662" r:id="rId7"/>
    <p:sldLayoutId id="214748368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5" Type="http://schemas.openxmlformats.org/officeDocument/2006/relationships/image" Target="../media/image28.png"/><Relationship Id="rId4" Type="http://schemas.openxmlformats.org/officeDocument/2006/relationships/image" Target="../media/image2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customXml" Target="../ink/ink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customXml" Target="../ink/ink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png"/><Relationship Id="rId4" Type="http://schemas.openxmlformats.org/officeDocument/2006/relationships/image" Target="../media/image2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7" Type="http://schemas.openxmlformats.org/officeDocument/2006/relationships/image" Target="../media/image46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5" Type="http://schemas.openxmlformats.org/officeDocument/2006/relationships/image" Target="../media/image380.png"/><Relationship Id="rId4" Type="http://schemas.openxmlformats.org/officeDocument/2006/relationships/image" Target="../media/image3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customXml" Target="../ink/ink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customXml" Target="../ink/ink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77671"/>
                </a:solidFill>
              </a:rPr>
              <a:t>曲线积分</a:t>
            </a:r>
            <a:endParaRPr lang="en-US" altLang="zh-CN" dirty="0">
              <a:solidFill>
                <a:srgbClr val="777671"/>
              </a:solidFill>
            </a:endParaRPr>
          </a:p>
          <a:p>
            <a:r>
              <a:rPr lang="zh-CN" altLang="en-US" dirty="0">
                <a:solidFill>
                  <a:srgbClr val="777671"/>
                </a:solidFill>
              </a:rPr>
              <a:t>与曲面积分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微积分</a:t>
            </a:r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>
                <a:solidFill>
                  <a:srgbClr val="777671"/>
                </a:solidFill>
              </a:rPr>
              <a:t>                                  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373696" y="4530394"/>
            <a:ext cx="3444608" cy="392907"/>
          </a:xfrm>
        </p:spPr>
        <p:txBody>
          <a:bodyPr/>
          <a:lstStyle/>
          <a:p>
            <a:r>
              <a:rPr lang="zh-CN" altLang="en-US" sz="2000" b="1">
                <a:solidFill>
                  <a:srgbClr val="7776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理学院数学系 王玉超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BA8D7E-40D9-4A09-87C5-5F56A419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013" y="2128838"/>
            <a:ext cx="3695749" cy="35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一、对弧长的曲线积分的概念与性质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5" y="1798024"/>
                <a:ext cx="11007703" cy="1950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曲线形构件的质量：曲线形构件所占的位置在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𝒙𝑶𝒚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面内的一段曲线弧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上，起点是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，终点是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𝑩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已知构件在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处的线密度为连续函数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𝝆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，那么构件的质量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=?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1798024"/>
                <a:ext cx="11007703" cy="1950470"/>
              </a:xfrm>
              <a:prstGeom prst="rect">
                <a:avLst/>
              </a:prstGeom>
              <a:blipFill>
                <a:blip r:embed="rId2"/>
                <a:stretch>
                  <a:fillRect l="-1440" r="-941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4" y="4135487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若线密度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𝝆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为常数，则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𝒎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𝝆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𝒔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4135487"/>
                <a:ext cx="10730306" cy="664797"/>
              </a:xfrm>
              <a:prstGeom prst="rect">
                <a:avLst/>
              </a:prstGeom>
              <a:blipFill>
                <a:blip r:embed="rId3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7D8BC5C-8AE4-42BF-B48B-FDC6C367CA98}"/>
                  </a:ext>
                </a:extLst>
              </p14:cNvPr>
              <p14:cNvContentPartPr/>
              <p14:nvPr/>
            </p14:nvContentPartPr>
            <p14:xfrm>
              <a:off x="7509960" y="727200"/>
              <a:ext cx="1200960" cy="11559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7D8BC5C-8AE4-42BF-B48B-FDC6C367CA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00600" y="717840"/>
                <a:ext cx="1219680" cy="117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029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834912"/>
                <a:ext cx="10730306" cy="67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：若线密度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𝝆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不为常数，怎么求？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834912"/>
                <a:ext cx="10730306" cy="670120"/>
              </a:xfrm>
              <a:prstGeom prst="rect">
                <a:avLst/>
              </a:prstGeom>
              <a:blipFill>
                <a:blip r:embed="rId2"/>
                <a:stretch>
                  <a:fillRect l="-1477" b="-2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1606789"/>
                <a:ext cx="10730306" cy="13674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分成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个小段，分点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&lt;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⋯&lt;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𝑩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，弧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𝑴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𝑴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的弧长为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𝒔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606789"/>
                <a:ext cx="10730306" cy="1367426"/>
              </a:xfrm>
              <a:prstGeom prst="rect">
                <a:avLst/>
              </a:prstGeom>
              <a:blipFill>
                <a:blip r:embed="rId3"/>
                <a:stretch>
                  <a:fillRect l="-1477" t="-1786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3035418"/>
                <a:ext cx="10730306" cy="6803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每一小段质量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𝒎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≈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𝝆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𝝃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𝜼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𝒔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𝝃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𝜼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∈</m:t>
                    </m:r>
                    <m:acc>
                      <m:accPr>
                        <m:chr m:val="̂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𝑴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𝑴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3035418"/>
                <a:ext cx="10730306" cy="680379"/>
              </a:xfrm>
              <a:prstGeom prst="rect">
                <a:avLst/>
              </a:prstGeom>
              <a:blipFill>
                <a:blip r:embed="rId4"/>
                <a:stretch>
                  <a:fillRect l="-1477" t="-1786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3937222"/>
                <a:ext cx="10730306" cy="2477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总质量近似值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𝒎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𝒏</m:t>
                          </m:r>
                        </m:sup>
                        <m:e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𝝆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𝚫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3937222"/>
                <a:ext cx="10730306" cy="2477409"/>
              </a:xfrm>
              <a:prstGeom prst="rect">
                <a:avLst/>
              </a:prstGeom>
              <a:blipFill>
                <a:blip r:embed="rId5"/>
                <a:stretch>
                  <a:fillRect l="-1477" t="-9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183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977056"/>
                <a:ext cx="10730306" cy="26743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取极限：小弧段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最大长度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𝝀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𝒊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lim>
                        </m:limLow>
                      </m:fName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𝚫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fun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𝒎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b="0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𝝀</m:t>
                              </m:r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→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𝝆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𝝃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𝜼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977056"/>
                <a:ext cx="10730306" cy="2674386"/>
              </a:xfrm>
              <a:prstGeom prst="rect">
                <a:avLst/>
              </a:prstGeom>
              <a:blipFill>
                <a:blip r:embed="rId2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BC1B94D2-273D-430D-BA06-9B50751AED9F}"/>
              </a:ext>
            </a:extLst>
          </p:cNvPr>
          <p:cNvSpPr/>
          <p:nvPr/>
        </p:nvSpPr>
        <p:spPr>
          <a:xfrm>
            <a:off x="877501" y="4066313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三个步骤：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分割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求（近似）和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取极限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1B94D2-273D-430D-BA06-9B50751AED9F}"/>
              </a:ext>
            </a:extLst>
          </p:cNvPr>
          <p:cNvSpPr/>
          <p:nvPr/>
        </p:nvSpPr>
        <p:spPr>
          <a:xfrm>
            <a:off x="877501" y="5046177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求在某曲线段上分布不均匀的量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0916972-7C3E-49D5-BC56-AD606DD361C8}"/>
                  </a:ext>
                </a:extLst>
              </p14:cNvPr>
              <p14:cNvContentPartPr/>
              <p14:nvPr/>
            </p14:nvContentPartPr>
            <p14:xfrm>
              <a:off x="3347280" y="4710240"/>
              <a:ext cx="5268600" cy="101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0916972-7C3E-49D5-BC56-AD606DD361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7920" y="4700880"/>
                <a:ext cx="5287320" cy="11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652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对弧长的曲线积分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5" y="1798024"/>
                <a:ext cx="11007703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00408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思考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：去掉物理背景，将密度替换为定义在曲线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上的有界函数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得到对弧长的曲线积分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1798024"/>
                <a:ext cx="11007703" cy="1310295"/>
              </a:xfrm>
              <a:prstGeom prst="rect">
                <a:avLst/>
              </a:prstGeom>
              <a:blipFill>
                <a:blip r:embed="rId2"/>
                <a:stretch>
                  <a:fillRect l="-1440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002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0" y="746234"/>
                <a:ext cx="11007703" cy="6005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𝒙𝑶𝒚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面内的一条光滑曲线弧，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起点为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，终点为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𝑩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.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是定义在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上的有界函数，将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任意分成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个小弧段，设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𝒔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为第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𝒊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个小段的长度；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在每个小段上任取一点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𝜼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，作乘积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𝜼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𝒔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，并作和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limUpp>
                          <m:limUp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Upp>
                      </m:e>
                      <m:li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lim>
                    </m:limLow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𝜼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𝒔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如果当各小弧段的长度的最大值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𝝀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时，该和式的极限存在，且与划分、点的选取无关，则称此极限为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在曲线弧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对弧长的曲线积分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，记为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𝒅𝒔</m:t>
                        </m:r>
                      </m:e>
                    </m:nary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746234"/>
                <a:ext cx="11007703" cy="6005427"/>
              </a:xfrm>
              <a:prstGeom prst="rect">
                <a:avLst/>
              </a:prstGeom>
              <a:blipFill>
                <a:blip r:embed="rId2"/>
                <a:stretch>
                  <a:fillRect l="-1440" t="-406" r="-2436" b="-1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1D4FD0A-47DD-4284-AD3F-79AA064D4E07}"/>
                  </a:ext>
                </a:extLst>
              </p14:cNvPr>
              <p14:cNvContentPartPr/>
              <p14:nvPr/>
            </p14:nvContentPartPr>
            <p14:xfrm>
              <a:off x="3071511" y="5657601"/>
              <a:ext cx="6619680" cy="10771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1D4FD0A-47DD-4284-AD3F-79AA064D4E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2151" y="5648241"/>
                <a:ext cx="6638400" cy="109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197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834912"/>
                <a:ext cx="10730306" cy="2477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即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𝑳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𝒅𝒔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3200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𝝀</m:t>
                              </m:r>
                              <m:r>
                                <a:rPr lang="zh-CN" altLang="en-US" sz="3200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→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𝝃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𝜼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;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834912"/>
                <a:ext cx="10730306" cy="2477409"/>
              </a:xfrm>
              <a:prstGeom prst="rect">
                <a:avLst/>
              </a:prstGeom>
              <a:blipFill>
                <a:blip r:embed="rId2"/>
                <a:stretch>
                  <a:fillRect l="-1477" t="-9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3469346"/>
                <a:ext cx="10730306" cy="668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被积函数；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积分弧段；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3469346"/>
                <a:ext cx="10730306" cy="668132"/>
              </a:xfrm>
              <a:prstGeom prst="rect">
                <a:avLst/>
              </a:prstGeom>
              <a:blipFill>
                <a:blip r:embed="rId3"/>
                <a:stretch>
                  <a:fillRect l="-1477" t="-3636" b="-2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4FEDD77-6030-43AE-9529-F29FDD96F9D2}"/>
                  </a:ext>
                </a:extLst>
              </p:cNvPr>
              <p:cNvSpPr/>
              <p:nvPr/>
            </p:nvSpPr>
            <p:spPr>
              <a:xfrm>
                <a:off x="877501" y="4294503"/>
                <a:ext cx="10730306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是光滑曲线或分段光滑曲线，而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上连续，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则对弧长的曲线积分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一定存在；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4FEDD77-6030-43AE-9529-F29FDD96F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4294503"/>
                <a:ext cx="10730306" cy="1310295"/>
              </a:xfrm>
              <a:prstGeom prst="rect">
                <a:avLst/>
              </a:prstGeom>
              <a:blipFill>
                <a:blip r:embed="rId4"/>
                <a:stretch>
                  <a:fillRect l="-1477" t="-1860" r="-341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3B5AB0A-28B1-4E28-9813-85B4A66E447F}"/>
                  </a:ext>
                </a:extLst>
              </p:cNvPr>
              <p:cNvSpPr/>
              <p:nvPr/>
            </p:nvSpPr>
            <p:spPr>
              <a:xfrm>
                <a:off x="877501" y="5604798"/>
                <a:ext cx="10730306" cy="952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当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是平面上封闭曲线，曲线积分记作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ctrlP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𝒅𝒔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3B5AB0A-28B1-4E28-9813-85B4A66E4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5604798"/>
                <a:ext cx="10730306" cy="952953"/>
              </a:xfrm>
              <a:prstGeom prst="rect">
                <a:avLst/>
              </a:prstGeom>
              <a:blipFill>
                <a:blip r:embed="rId5"/>
                <a:stretch>
                  <a:fillRect l="-1477" b="-12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6BDE579-9047-4A94-8B36-ED576EB730F8}"/>
                  </a:ext>
                </a:extLst>
              </p14:cNvPr>
              <p14:cNvContentPartPr/>
              <p14:nvPr/>
            </p14:nvContentPartPr>
            <p14:xfrm>
              <a:off x="3210120" y="1957680"/>
              <a:ext cx="5802120" cy="37540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6BDE579-9047-4A94-8B36-ED576EB730F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0760" y="1948320"/>
                <a:ext cx="5820840" cy="377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155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495" y="1127904"/>
            <a:ext cx="11007703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弧长积分的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物理意义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：曲线形构件的质量；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4" y="2312348"/>
                <a:ext cx="10730306" cy="2233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弧长积分的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几何意义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：设柱面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的准线为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，平行于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轴的直线为母线，且母线在点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处长度为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，则柱面的面积就变为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𝒅𝒔</m:t>
                        </m:r>
                      </m:e>
                    </m:nary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2312348"/>
                <a:ext cx="10730306" cy="2233304"/>
              </a:xfrm>
              <a:prstGeom prst="rect">
                <a:avLst/>
              </a:prstGeom>
              <a:blipFill>
                <a:blip r:embed="rId2"/>
                <a:stretch>
                  <a:fillRect l="-1477" t="-1090" b="-4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561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p:pic>
        <p:nvPicPr>
          <p:cNvPr id="2" name="mmexport1583031706042">
            <a:hlinkClick r:id="" action="ppaction://media"/>
            <a:extLst>
              <a:ext uri="{FF2B5EF4-FFF2-40B4-BE49-F238E27FC236}">
                <a16:creationId xmlns:a16="http://schemas.microsoft.com/office/drawing/2014/main" id="{1631ED1F-21E2-48E5-9E62-41CE0D2026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2250" y="952500"/>
            <a:ext cx="66675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7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p:pic>
        <p:nvPicPr>
          <p:cNvPr id="3" name="mmexport1583031712377 (1)">
            <a:hlinkClick r:id="" action="ppaction://media"/>
            <a:extLst>
              <a:ext uri="{FF2B5EF4-FFF2-40B4-BE49-F238E27FC236}">
                <a16:creationId xmlns:a16="http://schemas.microsoft.com/office/drawing/2014/main" id="{AA3A0D25-4B6D-4A37-A96B-B4C3C803B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933450"/>
            <a:ext cx="6858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0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5" y="1127904"/>
                <a:ext cx="11007703" cy="2224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与曲线方向无关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：若曲线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𝑨𝑩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𝑨𝑩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𝒅𝒔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𝑩𝑨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𝒅𝒔</m:t>
                          </m:r>
                        </m:e>
                      </m:nary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1127904"/>
                <a:ext cx="11007703" cy="2224583"/>
              </a:xfrm>
              <a:prstGeom prst="rect">
                <a:avLst/>
              </a:prstGeom>
              <a:blipFill>
                <a:blip r:embed="rId2"/>
                <a:stretch>
                  <a:fillRect l="-1440" t="-10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ECA0318E-51D2-4CA7-8980-E4E8CDBF4C35}"/>
              </a:ext>
            </a:extLst>
          </p:cNvPr>
          <p:cNvSpPr/>
          <p:nvPr/>
        </p:nvSpPr>
        <p:spPr>
          <a:xfrm>
            <a:off x="877495" y="3734157"/>
            <a:ext cx="10730306" cy="131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对弧长的曲线积分还有类似定积分的性质，如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线性性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弧段可加性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中值定理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保序性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D2AA8EB-C95C-414F-A7ED-FD38E8149508}"/>
                  </a:ext>
                </a:extLst>
              </p14:cNvPr>
              <p14:cNvContentPartPr/>
              <p14:nvPr/>
            </p14:nvContentPartPr>
            <p14:xfrm>
              <a:off x="4036680" y="332640"/>
              <a:ext cx="2112840" cy="1888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D2AA8EB-C95C-414F-A7ED-FD38E81495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7320" y="323280"/>
                <a:ext cx="2131560" cy="19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945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重积分的应用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8" y="924232"/>
            <a:ext cx="950856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62DB4EE-F408-4D89-9B87-2707B23A6432}"/>
                  </a:ext>
                </a:extLst>
              </p:cNvPr>
              <p:cNvSpPr/>
              <p:nvPr/>
            </p:nvSpPr>
            <p:spPr>
              <a:xfrm>
                <a:off x="877503" y="1772350"/>
                <a:ext cx="11007703" cy="2714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曲面的面积：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𝑺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𝑫</m:t>
                          </m:r>
                        </m:sub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sub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sub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rad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𝒅𝒙𝒅𝒚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62DB4EE-F408-4D89-9B87-2707B23A6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772350"/>
                <a:ext cx="11007703" cy="2714461"/>
              </a:xfrm>
              <a:prstGeom prst="rect">
                <a:avLst/>
              </a:prstGeom>
              <a:blipFill>
                <a:blip r:embed="rId2"/>
                <a:stretch>
                  <a:fillRect l="-1440" t="-8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4C999D3-1DAE-44C0-BDFE-FD07248252C0}"/>
                  </a:ext>
                </a:extLst>
              </p14:cNvPr>
              <p14:cNvContentPartPr/>
              <p14:nvPr/>
            </p14:nvContentPartPr>
            <p14:xfrm>
              <a:off x="3760920" y="4240080"/>
              <a:ext cx="5092560" cy="3852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4C999D3-1DAE-44C0-BDFE-FD07248252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1560" y="4230720"/>
                <a:ext cx="5111280" cy="40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15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二、对弧长的曲线积分的计算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6ADFD24-61BF-485D-A022-CBBE2DE338C8}"/>
                  </a:ext>
                </a:extLst>
              </p:cNvPr>
              <p:cNvSpPr/>
              <p:nvPr/>
            </p:nvSpPr>
            <p:spPr>
              <a:xfrm>
                <a:off x="877501" y="1416354"/>
                <a:ext cx="10260399" cy="50078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在曲线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上连续，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的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参数方程为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𝝋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𝝍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𝜶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𝒕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𝜷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𝝋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𝝍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𝜶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𝜷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上具有一阶连续导数，且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𝝋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𝝍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𝒅𝒔</m:t>
                        </m:r>
                      </m:e>
                    </m:nary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存在，且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𝑳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𝒅𝒔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𝜶</m:t>
                          </m:r>
                        </m:sub>
                        <m:sup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𝜷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𝝋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),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𝝍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]</m:t>
                          </m:r>
                          <m:rad>
                            <m:radPr>
                              <m:degHide m:val="on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𝝋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′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𝝍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′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 (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e>
                          </m:ra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𝒅𝒕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6ADFD24-61BF-485D-A022-CBBE2DE33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416354"/>
                <a:ext cx="10260399" cy="5007846"/>
              </a:xfrm>
              <a:prstGeom prst="rect">
                <a:avLst/>
              </a:prstGeom>
              <a:blipFill>
                <a:blip r:embed="rId2"/>
                <a:stretch>
                  <a:fillRect l="-1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FE3A2BF-90E4-4224-9DC1-99B2EAE52AB0}"/>
                  </a:ext>
                </a:extLst>
              </p:cNvPr>
              <p:cNvSpPr/>
              <p:nvPr/>
            </p:nvSpPr>
            <p:spPr>
              <a:xfrm>
                <a:off x="877500" y="5858970"/>
                <a:ext cx="10260399" cy="7846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回顾弧长微元为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𝝋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′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𝝍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′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 (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ra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𝒅𝒕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FE3A2BF-90E4-4224-9DC1-99B2EAE52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5858970"/>
                <a:ext cx="10260399" cy="784638"/>
              </a:xfrm>
              <a:prstGeom prst="rect">
                <a:avLst/>
              </a:prstGeom>
              <a:blipFill>
                <a:blip r:embed="rId3"/>
                <a:stretch>
                  <a:fillRect l="-1545" b="-22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17444D5-E3F5-46E2-9844-BC25492E0BEC}"/>
                  </a:ext>
                </a:extLst>
              </p14:cNvPr>
              <p14:cNvContentPartPr/>
              <p14:nvPr/>
            </p14:nvContentPartPr>
            <p14:xfrm>
              <a:off x="4970520" y="3314520"/>
              <a:ext cx="5787360" cy="25196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17444D5-E3F5-46E2-9844-BC25492E0B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61160" y="3305160"/>
                <a:ext cx="5806080" cy="253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109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495" y="893252"/>
            <a:ext cx="11007703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定积分的下限一定要小于等于上限；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4" y="1778552"/>
                <a:ext cx="10730306" cy="2227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若曲线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的方程为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𝑳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𝒅𝒔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𝒃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)]</m:t>
                          </m:r>
                          <m:rad>
                            <m:radPr>
                              <m:degHide m:val="on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′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 (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e>
                          </m:ra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1778552"/>
                <a:ext cx="10730306" cy="2227597"/>
              </a:xfrm>
              <a:prstGeom prst="rect">
                <a:avLst/>
              </a:prstGeom>
              <a:blipFill>
                <a:blip r:embed="rId2"/>
                <a:stretch>
                  <a:fillRect l="-1477" t="-10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38A9E8E-1516-47F3-815F-20F9CE22197D}"/>
                  </a:ext>
                </a:extLst>
              </p:cNvPr>
              <p:cNvSpPr/>
              <p:nvPr/>
            </p:nvSpPr>
            <p:spPr>
              <a:xfrm>
                <a:off x="877494" y="4221329"/>
                <a:ext cx="10730306" cy="2227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若曲线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的方程为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𝒄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𝑳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𝒅𝒔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𝒄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]</m:t>
                          </m:r>
                          <m:rad>
                            <m:radPr>
                              <m:degHide m:val="on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′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 (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e>
                          </m:ra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38A9E8E-1516-47F3-815F-20F9CE2219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4221329"/>
                <a:ext cx="10730306" cy="2227597"/>
              </a:xfrm>
              <a:prstGeom prst="rect">
                <a:avLst/>
              </a:prstGeom>
              <a:blipFill>
                <a:blip r:embed="rId3"/>
                <a:stretch>
                  <a:fillRect l="-1477" t="-1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4E2919D-C002-487A-A9F7-4BDBAD0C5920}"/>
                  </a:ext>
                </a:extLst>
              </p14:cNvPr>
              <p14:cNvContentPartPr/>
              <p14:nvPr/>
            </p14:nvContentPartPr>
            <p14:xfrm>
              <a:off x="4793400" y="1506960"/>
              <a:ext cx="5335560" cy="30168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4E2919D-C002-487A-A9F7-4BDBAD0C59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4040" y="1497600"/>
                <a:ext cx="5354280" cy="303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945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4" y="891719"/>
                <a:ext cx="10730306" cy="36890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若曲线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的方程为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𝒓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𝒓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𝜽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)(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𝜶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𝜽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𝑳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𝒅𝒔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𝜶</m:t>
                          </m:r>
                        </m:sub>
                        <m:sup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𝒓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3200" b="0" i="0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</m:e>
                          </m:func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𝒓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𝜽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3200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3200" b="0" i="0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in</m:t>
                              </m:r>
                            </m:fName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</m:e>
                          </m:func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]</m:t>
                          </m:r>
                          <m:rad>
                            <m:radPr>
                              <m:degHide m:val="on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𝜽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′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 (</m:t>
                              </m:r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e>
                          </m:ra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891719"/>
                <a:ext cx="10730306" cy="3689087"/>
              </a:xfrm>
              <a:prstGeom prst="rect">
                <a:avLst/>
              </a:prstGeom>
              <a:blipFill>
                <a:blip r:embed="rId2"/>
                <a:stretch>
                  <a:fillRect l="-1477" t="-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8AA53EC-3EA6-4DD6-AB28-0E336DD10481}"/>
                  </a:ext>
                </a:extLst>
              </p14:cNvPr>
              <p14:cNvContentPartPr/>
              <p14:nvPr/>
            </p14:nvContentPartPr>
            <p14:xfrm>
              <a:off x="2237760" y="288000"/>
              <a:ext cx="8299440" cy="4351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8AA53EC-3EA6-4DD6-AB28-0E336DD104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8400" y="278640"/>
                <a:ext cx="8318160" cy="437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999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495" y="1127904"/>
            <a:ext cx="11007703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计算曲线积分的步骤：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A0318E-51D2-4CA7-8980-E4E8CDBF4C35}"/>
              </a:ext>
            </a:extLst>
          </p:cNvPr>
          <p:cNvSpPr/>
          <p:nvPr/>
        </p:nvSpPr>
        <p:spPr>
          <a:xfrm>
            <a:off x="877494" y="2179694"/>
            <a:ext cx="10730306" cy="322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写出曲线的参数方程（或直角坐标方程），确定参数的变化范围；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建立曲线积分；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将曲线积分化为定积分；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计算定积分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378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：计算曲线积分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𝒅𝒔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为抛物线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上自点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𝑶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𝑩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的弧段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  <a:blipFill>
                <a:blip r:embed="rId2"/>
                <a:stretch>
                  <a:fillRect l="-1543" b="-11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F019DFC-464B-44E8-9E4F-C8A4D4E6AC3D}"/>
                  </a:ext>
                </a:extLst>
              </p14:cNvPr>
              <p14:cNvContentPartPr/>
              <p14:nvPr/>
            </p14:nvContentPartPr>
            <p14:xfrm>
              <a:off x="689760" y="2292480"/>
              <a:ext cx="8469360" cy="22158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F019DFC-464B-44E8-9E4F-C8A4D4E6AC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0400" y="2283120"/>
                <a:ext cx="8488080" cy="22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F1B6BE5-5E30-4A96-AAAE-3AE43AFA683F}"/>
                  </a:ext>
                </a:extLst>
              </p:cNvPr>
              <p:cNvSpPr/>
              <p:nvPr/>
            </p:nvSpPr>
            <p:spPr>
              <a:xfrm>
                <a:off x="877502" y="5645490"/>
                <a:ext cx="10730306" cy="998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𝟓</m:t>
                    </m:r>
                    <m:rad>
                      <m:radPr>
                        <m:degHide m:val="on"/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𝟓</m:t>
                        </m:r>
                      </m:e>
                    </m:rad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F1B6BE5-5E30-4A96-AAAE-3AE43AFA6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645490"/>
                <a:ext cx="10730306" cy="998863"/>
              </a:xfrm>
              <a:prstGeom prst="rect">
                <a:avLst/>
              </a:prstGeom>
              <a:blipFill>
                <a:blip r:embed="rId5"/>
                <a:stretch>
                  <a:fillRect l="-1477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030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：计算曲线积分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𝒅𝒔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为抛物线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上自点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𝑶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𝑩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的弧段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  <a:blipFill>
                <a:blip r:embed="rId2"/>
                <a:stretch>
                  <a:fillRect l="-1543" b="-11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5645490"/>
                <a:ext cx="10730306" cy="998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𝟓</m:t>
                    </m:r>
                    <m:rad>
                      <m:radPr>
                        <m:degHide m:val="on"/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𝟓</m:t>
                        </m:r>
                      </m:e>
                    </m:rad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645490"/>
                <a:ext cx="10730306" cy="998863"/>
              </a:xfrm>
              <a:prstGeom prst="rect">
                <a:avLst/>
              </a:prstGeom>
              <a:blipFill>
                <a:blip r:embed="rId3"/>
                <a:stretch>
                  <a:fillRect l="-1477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959A1FC-A80B-40E2-A497-600FA7DB757A}"/>
                  </a:ext>
                </a:extLst>
              </p:cNvPr>
              <p:cNvSpPr/>
              <p:nvPr/>
            </p:nvSpPr>
            <p:spPr>
              <a:xfrm>
                <a:off x="877502" y="4058004"/>
                <a:ext cx="10730306" cy="15874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𝑳</m:t>
                          </m:r>
                        </m:sub>
                        <m:sup/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𝒅𝒔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p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ad>
                            <m:radPr>
                              <m:degHide m:val="on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E73A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959A1FC-A80B-40E2-A497-600FA7DB7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058004"/>
                <a:ext cx="10730306" cy="1587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44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：计算曲线积分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𝒅𝒔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为自点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𝑶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再到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𝑩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的折线段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  <a:blipFill>
                <a:blip r:embed="rId2"/>
                <a:stretch>
                  <a:fillRect l="-1543" r="-1246" b="-11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F052DE1-77F8-4F42-B20A-C30F1AB81A41}"/>
                  </a:ext>
                </a:extLst>
              </p14:cNvPr>
              <p14:cNvContentPartPr/>
              <p14:nvPr/>
            </p14:nvContentPartPr>
            <p14:xfrm>
              <a:off x="915840" y="2285640"/>
              <a:ext cx="10308600" cy="19458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F052DE1-77F8-4F42-B20A-C30F1AB81A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6480" y="2276280"/>
                <a:ext cx="10327320" cy="19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1DD4C9F-270F-4B6D-8239-DE31F1EAC02D}"/>
                  </a:ext>
                </a:extLst>
              </p:cNvPr>
              <p:cNvSpPr/>
              <p:nvPr/>
            </p:nvSpPr>
            <p:spPr>
              <a:xfrm>
                <a:off x="877502" y="5181065"/>
                <a:ext cx="10730306" cy="998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𝟑</m:t>
                        </m:r>
                      </m:num>
                      <m:den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r>
                      <a:rPr lang="en-US" altLang="zh-CN" sz="3200" b="1" i="0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1DD4C9F-270F-4B6D-8239-DE31F1EAC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81065"/>
                <a:ext cx="10730306" cy="998863"/>
              </a:xfrm>
              <a:prstGeom prst="rect">
                <a:avLst/>
              </a:prstGeom>
              <a:blipFill>
                <a:blip r:embed="rId5"/>
                <a:stretch>
                  <a:fillRect l="-1477" b="-1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502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：计算曲线积分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𝒅𝒔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为自点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𝑶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再到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𝑩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的折线段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  <a:blipFill>
                <a:blip r:embed="rId2"/>
                <a:stretch>
                  <a:fillRect l="-1543" r="-1246" b="-11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3867471"/>
                <a:ext cx="10730306" cy="998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𝟑</m:t>
                        </m:r>
                      </m:num>
                      <m:den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r>
                      <a:rPr lang="en-US" altLang="zh-CN" sz="3200" b="1" i="0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867471"/>
                <a:ext cx="10730306" cy="998863"/>
              </a:xfrm>
              <a:prstGeom prst="rect">
                <a:avLst/>
              </a:prstGeom>
              <a:blipFill>
                <a:blip r:embed="rId3"/>
                <a:stretch>
                  <a:fillRect l="-1477" b="-1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959A1FC-A80B-40E2-A497-600FA7DB757A}"/>
                  </a:ext>
                </a:extLst>
              </p:cNvPr>
              <p:cNvSpPr/>
              <p:nvPr/>
            </p:nvSpPr>
            <p:spPr>
              <a:xfrm>
                <a:off x="877502" y="2279985"/>
                <a:ext cx="10730306" cy="15874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𝑳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𝒙𝒅𝒔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𝒙𝒅𝒙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𝒅𝒚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E73A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959A1FC-A80B-40E2-A497-600FA7DB7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2279985"/>
                <a:ext cx="10730306" cy="1587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12B32FD6-98B0-4B9C-8529-2D4CF094C21A}"/>
              </a:ext>
            </a:extLst>
          </p:cNvPr>
          <p:cNvSpPr/>
          <p:nvPr/>
        </p:nvSpPr>
        <p:spPr>
          <a:xfrm>
            <a:off x="877502" y="4866334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即使曲线积分的起点与终点相同，曲线积分的值可能不同；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51CCFC5-FE23-4E08-ADC3-E401F90E7C57}"/>
              </a:ext>
            </a:extLst>
          </p:cNvPr>
          <p:cNvSpPr/>
          <p:nvPr/>
        </p:nvSpPr>
        <p:spPr>
          <a:xfrm>
            <a:off x="877502" y="5532798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注意哪个变量在变，且可将不变的量代入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337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5118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：质线的线密度为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𝝁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，曲线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为半圆周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，求质线的质量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511824"/>
              </a:xfrm>
              <a:prstGeom prst="rect">
                <a:avLst/>
              </a:prstGeom>
              <a:blipFill>
                <a:blip r:embed="rId2"/>
                <a:stretch>
                  <a:fillRect l="-1543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A91B4C5-9197-4216-9ECB-DFB0D8B37FC1}"/>
                  </a:ext>
                </a:extLst>
              </p14:cNvPr>
              <p14:cNvContentPartPr/>
              <p14:nvPr/>
            </p14:nvContentPartPr>
            <p14:xfrm>
              <a:off x="394200" y="2057760"/>
              <a:ext cx="9993240" cy="37764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A91B4C5-9197-4216-9ECB-DFB0D8B37F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840" y="2048400"/>
                <a:ext cx="10011960" cy="37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094F532-136C-405D-A30B-C59C408CE7A4}"/>
                  </a:ext>
                </a:extLst>
              </p:cNvPr>
              <p:cNvSpPr/>
              <p:nvPr/>
            </p:nvSpPr>
            <p:spPr>
              <a:xfrm>
                <a:off x="877502" y="5645490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𝟏𝟔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094F532-136C-405D-A30B-C59C408CE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645490"/>
                <a:ext cx="10730306" cy="664797"/>
              </a:xfrm>
              <a:prstGeom prst="rect">
                <a:avLst/>
              </a:prstGeom>
              <a:blipFill>
                <a:blip r:embed="rId5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79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5118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：质线的线密度为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𝝁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，曲线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为半圆周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，求质线的质量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511824"/>
              </a:xfrm>
              <a:prstGeom prst="rect">
                <a:avLst/>
              </a:prstGeom>
              <a:blipFill>
                <a:blip r:embed="rId2"/>
                <a:stretch>
                  <a:fillRect l="-1543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5645490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𝟏𝟔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645490"/>
                <a:ext cx="10730306" cy="664797"/>
              </a:xfrm>
              <a:prstGeom prst="rect">
                <a:avLst/>
              </a:prstGeom>
              <a:blipFill>
                <a:blip r:embed="rId3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959A1FC-A80B-40E2-A497-600FA7DB757A}"/>
                  </a:ext>
                </a:extLst>
              </p:cNvPr>
              <p:cNvSpPr/>
              <p:nvPr/>
            </p:nvSpPr>
            <p:spPr>
              <a:xfrm>
                <a:off x="877502" y="3535607"/>
                <a:ext cx="10730306" cy="1983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𝒎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𝟒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𝟒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ra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(</m:t>
                                      </m:r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𝟐</m:t>
                                      </m:r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𝟒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  <m:sup>
                          <m:f>
                            <m:f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den>
                          </m:f>
                        </m:sup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𝟒</m:t>
                          </m:r>
                          <m:func>
                            <m:func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3200" b="0" i="0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</m:e>
                          </m:func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E73A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959A1FC-A80B-40E2-A497-600FA7DB7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535607"/>
                <a:ext cx="10730306" cy="19838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09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第一节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对弧长的</a:t>
            </a:r>
            <a:endParaRPr kumimoji="1" lang="en-US" altLang="zh-CN" dirty="0"/>
          </a:p>
          <a:p>
            <a:r>
              <a:rPr kumimoji="1" lang="zh-CN" altLang="en-US" dirty="0"/>
              <a:t>曲线积分</a:t>
            </a:r>
          </a:p>
        </p:txBody>
      </p:sp>
    </p:spTree>
    <p:extLst>
      <p:ext uri="{BB962C8B-B14F-4D97-AF65-F5344CB8AC3E}">
        <p14:creationId xmlns:p14="http://schemas.microsoft.com/office/powerpoint/2010/main" val="3814926503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6ADFD24-61BF-485D-A022-CBBE2DE338C8}"/>
                  </a:ext>
                </a:extLst>
              </p:cNvPr>
              <p:cNvSpPr/>
              <p:nvPr/>
            </p:nvSpPr>
            <p:spPr>
              <a:xfrm>
                <a:off x="877501" y="959881"/>
                <a:ext cx="10260399" cy="55469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对于空间曲线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𝜞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𝜞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的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参数方程为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𝝋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𝝍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𝒛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𝝎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𝜶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𝒕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𝜷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𝜞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𝒅𝒔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𝜶</m:t>
                          </m:r>
                        </m:sub>
                        <m:sup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𝜷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𝝋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),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𝝍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𝝎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]</m:t>
                          </m:r>
                          <m:rad>
                            <m:radPr>
                              <m:degHide m:val="on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𝝋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′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𝝍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′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′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𝒕</m:t>
                                  </m:r>
                                </m:e>
                              </m:d>
                            </m:e>
                          </m:ra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𝒅𝒕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6ADFD24-61BF-485D-A022-CBBE2DE33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959881"/>
                <a:ext cx="10260399" cy="5546968"/>
              </a:xfrm>
              <a:prstGeom prst="rect">
                <a:avLst/>
              </a:prstGeom>
              <a:blipFill>
                <a:blip r:embed="rId2"/>
                <a:stretch>
                  <a:fillRect l="-1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996CFC2-8820-4D56-959C-089E03B73108}"/>
                  </a:ext>
                </a:extLst>
              </p14:cNvPr>
              <p14:cNvContentPartPr/>
              <p14:nvPr/>
            </p14:nvContentPartPr>
            <p14:xfrm>
              <a:off x="1561320" y="2277000"/>
              <a:ext cx="9081000" cy="37735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996CFC2-8820-4D56-959C-089E03B731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1960" y="2267640"/>
                <a:ext cx="9099720" cy="379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248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：计算曲线积分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ctrlP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𝜞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𝒅𝒔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𝜞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为曲面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𝟒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与平面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的交线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  <a:blipFill>
                <a:blip r:embed="rId2"/>
                <a:stretch>
                  <a:fillRect l="-1543" r="-1009" b="-11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7134F57-7B35-4997-BA9E-FA82499D28D9}"/>
                  </a:ext>
                </a:extLst>
              </p14:cNvPr>
              <p14:cNvContentPartPr/>
              <p14:nvPr/>
            </p14:nvContentPartPr>
            <p14:xfrm>
              <a:off x="172440" y="198000"/>
              <a:ext cx="11984040" cy="64810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7134F57-7B35-4997-BA9E-FA82499D28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080" y="188640"/>
                <a:ext cx="12002760" cy="64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845974E-EC0C-4A9A-A5D6-49ED95BF2DC1}"/>
                  </a:ext>
                </a:extLst>
              </p:cNvPr>
              <p:cNvSpPr/>
              <p:nvPr/>
            </p:nvSpPr>
            <p:spPr>
              <a:xfrm>
                <a:off x="877502" y="5797612"/>
                <a:ext cx="10730306" cy="7365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𝟖</m:t>
                    </m:r>
                    <m:rad>
                      <m:radPr>
                        <m:degHide m:val="on"/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rad>
                    <m:r>
                      <a:rPr lang="zh-CN" altLang="en-US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𝛑</m:t>
                    </m:r>
                    <m:r>
                      <a:rPr lang="en-US" altLang="zh-CN" sz="3200" b="1" i="0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845974E-EC0C-4A9A-A5D6-49ED95BF2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797612"/>
                <a:ext cx="10730306" cy="736548"/>
              </a:xfrm>
              <a:prstGeom prst="rect">
                <a:avLst/>
              </a:prstGeom>
              <a:blipFill>
                <a:blip r:embed="rId5"/>
                <a:stretch>
                  <a:fillRect l="-1477" b="-19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00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：计算曲线积分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𝜞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𝒅𝒔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𝜞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为曲面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𝟒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与平面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的交线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  <a:blipFill>
                <a:blip r:embed="rId2"/>
                <a:stretch>
                  <a:fillRect l="-1543" r="-1009" b="-11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5797612"/>
                <a:ext cx="10730306" cy="7365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𝟖</m:t>
                    </m:r>
                    <m:rad>
                      <m:radPr>
                        <m:degHide m:val="on"/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rad>
                    <m:r>
                      <a:rPr lang="zh-CN" altLang="en-US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𝛑</m:t>
                    </m:r>
                    <m:r>
                      <a:rPr lang="en-US" altLang="zh-CN" sz="3200" b="1" i="0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797612"/>
                <a:ext cx="10730306" cy="736548"/>
              </a:xfrm>
              <a:prstGeom prst="rect">
                <a:avLst/>
              </a:prstGeom>
              <a:blipFill>
                <a:blip r:embed="rId3"/>
                <a:stretch>
                  <a:fillRect l="-1477" b="-19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959A1FC-A80B-40E2-A497-600FA7DB757A}"/>
                  </a:ext>
                </a:extLst>
              </p:cNvPr>
              <p:cNvSpPr/>
              <p:nvPr/>
            </p:nvSpPr>
            <p:spPr>
              <a:xfrm>
                <a:off x="877502" y="3429000"/>
                <a:ext cx="10730306" cy="1983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𝜞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𝒅𝒔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𝟐</m:t>
                      </m:r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𝟒</m:t>
                          </m:r>
                          <m:rad>
                            <m:radPr>
                              <m:degHide m:val="on"/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𝒅𝒙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E73A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959A1FC-A80B-40E2-A497-600FA7DB7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429000"/>
                <a:ext cx="10730306" cy="19838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411CC10-F2AD-4A3D-BF1B-79C92450824B}"/>
                  </a:ext>
                </a:extLst>
              </p:cNvPr>
              <p:cNvSpPr/>
              <p:nvPr/>
            </p:nvSpPr>
            <p:spPr>
              <a:xfrm>
                <a:off x="877502" y="2488238"/>
                <a:ext cx="10730306" cy="8080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3200" b="0" i="0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3200" b="0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rad>
                      <m:func>
                        <m:func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3200" b="0" i="0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3200" b="0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𝒛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func>
                        <m:func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3200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3200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;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E73A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411CC10-F2AD-4A3D-BF1B-79C924508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2488238"/>
                <a:ext cx="10730306" cy="808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51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FE62CC4-EADC-4B3C-AC68-61070C7F3285}"/>
                  </a:ext>
                </a:extLst>
              </p:cNvPr>
              <p:cNvSpPr/>
              <p:nvPr/>
            </p:nvSpPr>
            <p:spPr>
              <a:xfrm>
                <a:off x="877503" y="1013225"/>
                <a:ext cx="11121209" cy="67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关于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轴对称，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位于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轴上方部分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FE62CC4-EADC-4B3C-AC68-61070C7F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013225"/>
                <a:ext cx="11121209" cy="670120"/>
              </a:xfrm>
              <a:prstGeom prst="rect">
                <a:avLst/>
              </a:prstGeom>
              <a:blipFill>
                <a:blip r:embed="rId2"/>
                <a:stretch>
                  <a:fillRect l="-1425" b="-2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2EA843C-CD53-42F1-B521-32A80D34ABDD}"/>
                  </a:ext>
                </a:extLst>
              </p:cNvPr>
              <p:cNvSpPr/>
              <p:nvPr/>
            </p:nvSpPr>
            <p:spPr>
              <a:xfrm>
                <a:off x="877503" y="3074264"/>
                <a:ext cx="11121209" cy="952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若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的奇函数，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𝒅𝒔</m:t>
                        </m:r>
                      </m:e>
                    </m:nary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2EA843C-CD53-42F1-B521-32A80D34A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3074264"/>
                <a:ext cx="11121209" cy="952953"/>
              </a:xfrm>
              <a:prstGeom prst="rect">
                <a:avLst/>
              </a:prstGeom>
              <a:blipFill>
                <a:blip r:embed="rId3"/>
                <a:stretch>
                  <a:fillRect l="-1425" b="-12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143B8A2-5910-411C-B217-DAC345827C5F}"/>
                  </a:ext>
                </a:extLst>
              </p:cNvPr>
              <p:cNvSpPr/>
              <p:nvPr/>
            </p:nvSpPr>
            <p:spPr>
              <a:xfrm>
                <a:off x="877503" y="4248278"/>
                <a:ext cx="11292461" cy="10361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若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的偶函数，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𝒅𝒔</m:t>
                        </m:r>
                      </m:e>
                    </m:nary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nary>
                      <m:naryPr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𝑳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𝒅𝒔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143B8A2-5910-411C-B217-DAC345827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4248278"/>
                <a:ext cx="11292461" cy="1036117"/>
              </a:xfrm>
              <a:prstGeom prst="rect">
                <a:avLst/>
              </a:prstGeom>
              <a:blipFill>
                <a:blip r:embed="rId4"/>
                <a:stretch>
                  <a:fillRect l="-1404" r="-648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7B75D4F-555B-4050-80E9-F6EE122002D5}"/>
                  </a:ext>
                </a:extLst>
              </p:cNvPr>
              <p:cNvSpPr/>
              <p:nvPr/>
            </p:nvSpPr>
            <p:spPr>
              <a:xfrm>
                <a:off x="877503" y="1900250"/>
                <a:ext cx="11121209" cy="952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𝒅𝒔</m:t>
                        </m:r>
                      </m:e>
                    </m:nary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𝒅𝒔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7B75D4F-555B-4050-80E9-F6EE122002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900250"/>
                <a:ext cx="11121209" cy="952953"/>
              </a:xfrm>
              <a:prstGeom prst="rect">
                <a:avLst/>
              </a:prstGeom>
              <a:blipFill>
                <a:blip r:embed="rId5"/>
                <a:stretch>
                  <a:fillRect l="-1425" b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037330A-5D21-4037-AC65-1B6B195D5A1A}"/>
                  </a:ext>
                </a:extLst>
              </p14:cNvPr>
              <p14:cNvContentPartPr/>
              <p14:nvPr/>
            </p14:nvContentPartPr>
            <p14:xfrm>
              <a:off x="2523240" y="223560"/>
              <a:ext cx="6751080" cy="25228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037330A-5D21-4037-AC65-1B6B195D5A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3880" y="214200"/>
                <a:ext cx="6769800" cy="254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130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2EA843C-CD53-42F1-B521-32A80D34ABDD}"/>
                  </a:ext>
                </a:extLst>
              </p:cNvPr>
              <p:cNvSpPr/>
              <p:nvPr/>
            </p:nvSpPr>
            <p:spPr>
              <a:xfrm>
                <a:off x="583588" y="959881"/>
                <a:ext cx="11121209" cy="952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若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关于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轴对称，则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𝒅𝒔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 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𝒅𝒔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;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2EA843C-CD53-42F1-B521-32A80D34A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88" y="959881"/>
                <a:ext cx="11121209" cy="952953"/>
              </a:xfrm>
              <a:prstGeom prst="rect">
                <a:avLst/>
              </a:prstGeom>
              <a:blipFill>
                <a:blip r:embed="rId2"/>
                <a:stretch>
                  <a:fillRect l="-1425" b="-12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143B8A2-5910-411C-B217-DAC345827C5F}"/>
                  </a:ext>
                </a:extLst>
              </p:cNvPr>
              <p:cNvSpPr/>
              <p:nvPr/>
            </p:nvSpPr>
            <p:spPr>
              <a:xfrm>
                <a:off x="583588" y="2277807"/>
                <a:ext cx="11403973" cy="952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若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关于原点对称，则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𝒅𝒔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 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𝒅𝒔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143B8A2-5910-411C-B217-DAC345827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88" y="2277807"/>
                <a:ext cx="11403973" cy="952953"/>
              </a:xfrm>
              <a:prstGeom prst="rect">
                <a:avLst/>
              </a:prstGeom>
              <a:blipFill>
                <a:blip r:embed="rId3"/>
                <a:stretch>
                  <a:fillRect l="-1390" b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FCD02B0-3B82-4F89-BE67-0FC841371FBD}"/>
                  </a:ext>
                </a:extLst>
              </p14:cNvPr>
              <p14:cNvContentPartPr/>
              <p14:nvPr/>
            </p14:nvContentPartPr>
            <p14:xfrm>
              <a:off x="1438920" y="3110400"/>
              <a:ext cx="9158400" cy="29469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FCD02B0-3B82-4F89-BE67-0FC841371F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9560" y="3101040"/>
                <a:ext cx="9177120" cy="296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323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2EA843C-CD53-42F1-B521-32A80D34ABDD}"/>
                  </a:ext>
                </a:extLst>
              </p:cNvPr>
              <p:cNvSpPr/>
              <p:nvPr/>
            </p:nvSpPr>
            <p:spPr>
              <a:xfrm>
                <a:off x="583588" y="959881"/>
                <a:ext cx="11121209" cy="952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若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关于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对称，则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𝒅𝒔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𝒅𝒔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;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2EA843C-CD53-42F1-B521-32A80D34A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88" y="959881"/>
                <a:ext cx="11121209" cy="952953"/>
              </a:xfrm>
              <a:prstGeom prst="rect">
                <a:avLst/>
              </a:prstGeom>
              <a:blipFill>
                <a:blip r:embed="rId2"/>
                <a:stretch>
                  <a:fillRect l="-1425" b="-12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143B8A2-5910-411C-B217-DAC345827C5F}"/>
                  </a:ext>
                </a:extLst>
              </p:cNvPr>
              <p:cNvSpPr/>
              <p:nvPr/>
            </p:nvSpPr>
            <p:spPr>
              <a:xfrm>
                <a:off x="583588" y="2277807"/>
                <a:ext cx="11403973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如果将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表达式中的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对换后，其表达式不变，则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关于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对称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143B8A2-5910-411C-B217-DAC345827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88" y="2277807"/>
                <a:ext cx="11403973" cy="1310295"/>
              </a:xfrm>
              <a:prstGeom prst="rect">
                <a:avLst/>
              </a:prstGeom>
              <a:blipFill>
                <a:blip r:embed="rId3"/>
                <a:stretch>
                  <a:fillRect l="-1390" t="-1860" r="-214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0DAEA7A-F9F3-4741-BDF4-EFE521390E99}"/>
                  </a:ext>
                </a:extLst>
              </p14:cNvPr>
              <p14:cNvContentPartPr/>
              <p14:nvPr/>
            </p14:nvContentPartPr>
            <p14:xfrm>
              <a:off x="3691440" y="326520"/>
              <a:ext cx="1301040" cy="1119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0DAEA7A-F9F3-4741-BDF4-EFE521390E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2080" y="317160"/>
                <a:ext cx="1319760" cy="113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576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9704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为椭圆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𝟒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，假设其周长是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𝒍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，计算曲线积分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𝟒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𝒅𝒔</m:t>
                        </m:r>
                      </m:e>
                    </m:nary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970411"/>
              </a:xfrm>
              <a:prstGeom prst="rect">
                <a:avLst/>
              </a:prstGeom>
              <a:blipFill>
                <a:blip r:embed="rId2"/>
                <a:stretch>
                  <a:fillRect l="-1543" r="-356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04A0E7F-2A85-4454-8F5E-EF63427F7EA5}"/>
                  </a:ext>
                </a:extLst>
              </p14:cNvPr>
              <p14:cNvContentPartPr/>
              <p14:nvPr/>
            </p14:nvContentPartPr>
            <p14:xfrm>
              <a:off x="766800" y="2438280"/>
              <a:ext cx="8305560" cy="1384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04A0E7F-2A85-4454-8F5E-EF63427F7E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7440" y="2428920"/>
                <a:ext cx="8324280" cy="14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41E30CB-5100-4677-969E-9FBC1BCB22F9}"/>
                  </a:ext>
                </a:extLst>
              </p:cNvPr>
              <p:cNvSpPr/>
              <p:nvPr/>
            </p:nvSpPr>
            <p:spPr>
              <a:xfrm>
                <a:off x="877502" y="5521064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𝟒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𝒍</m:t>
                    </m:r>
                    <m:r>
                      <a:rPr lang="en-US" altLang="zh-CN" sz="3200" b="1" i="0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41E30CB-5100-4677-969E-9FBC1BCB2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521064"/>
                <a:ext cx="10730306" cy="664797"/>
              </a:xfrm>
              <a:prstGeom prst="rect">
                <a:avLst/>
              </a:prstGeom>
              <a:blipFill>
                <a:blip r:embed="rId5"/>
                <a:stretch>
                  <a:fillRect l="-1477" t="-3670" b="-25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74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9704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为椭圆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𝟒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，假设其周长是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𝒍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，计算曲线积分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𝟒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𝒅𝒔</m:t>
                        </m:r>
                      </m:e>
                    </m:nary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970411"/>
              </a:xfrm>
              <a:prstGeom prst="rect">
                <a:avLst/>
              </a:prstGeom>
              <a:blipFill>
                <a:blip r:embed="rId2"/>
                <a:stretch>
                  <a:fillRect l="-1543" r="-356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3F7E6A5-1867-4430-A097-8B14A062550B}"/>
                  </a:ext>
                </a:extLst>
              </p:cNvPr>
              <p:cNvSpPr/>
              <p:nvPr/>
            </p:nvSpPr>
            <p:spPr>
              <a:xfrm>
                <a:off x="877502" y="4209518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𝟒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𝒍</m:t>
                    </m:r>
                    <m:r>
                      <a:rPr lang="en-US" altLang="zh-CN" sz="3200" b="1" i="0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3F7E6A5-1867-4430-A097-8B14A0625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209518"/>
                <a:ext cx="10730306" cy="664797"/>
              </a:xfrm>
              <a:prstGeom prst="rect">
                <a:avLst/>
              </a:prstGeom>
              <a:blipFill>
                <a:blip r:embed="rId3"/>
                <a:stretch>
                  <a:fillRect l="-1477" t="-3670" b="-25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A46881A-66C8-41AE-ADAC-1B3E795EF90F}"/>
                  </a:ext>
                </a:extLst>
              </p:cNvPr>
              <p:cNvSpPr/>
              <p:nvPr/>
            </p:nvSpPr>
            <p:spPr>
              <a:xfrm>
                <a:off x="877502" y="5627225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注意将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满足的关系代入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A46881A-66C8-41AE-ADAC-1B3E795EF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627225"/>
                <a:ext cx="10730306" cy="664797"/>
              </a:xfrm>
              <a:prstGeom prst="rect">
                <a:avLst/>
              </a:prstGeom>
              <a:blipFill>
                <a:blip r:embed="rId4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9081BD49-8314-4E1D-95B4-6D8556E023D6}"/>
              </a:ext>
            </a:extLst>
          </p:cNvPr>
          <p:cNvSpPr/>
          <p:nvPr/>
        </p:nvSpPr>
        <p:spPr>
          <a:xfrm>
            <a:off x="877502" y="4918371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注意对称性；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800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：计算曲线积分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|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|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𝒅𝒔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  <a:blipFill>
                <a:blip r:embed="rId2"/>
                <a:stretch>
                  <a:fillRect l="-1543" b="-11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5A899D5-833C-48FC-9887-F489798A67D1}"/>
                  </a:ext>
                </a:extLst>
              </p14:cNvPr>
              <p14:cNvContentPartPr/>
              <p14:nvPr/>
            </p14:nvContentPartPr>
            <p14:xfrm>
              <a:off x="626760" y="1726560"/>
              <a:ext cx="10135440" cy="4678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5A899D5-833C-48FC-9887-F489798A67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7400" y="1717200"/>
                <a:ext cx="10154160" cy="46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1CD4CAB-A590-4F06-94AF-06E017AB8FA8}"/>
                  </a:ext>
                </a:extLst>
              </p:cNvPr>
              <p:cNvSpPr/>
              <p:nvPr/>
            </p:nvSpPr>
            <p:spPr>
              <a:xfrm>
                <a:off x="877502" y="5178606"/>
                <a:ext cx="10730306" cy="1226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𝟒</m:t>
                    </m:r>
                    <m:sSup>
                      <m:sSup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p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200" b="1" i="1" kern="0" dirty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3200" b="1" i="1" kern="0" dirty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3200" b="1" i="1" kern="0" dirty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3200" b="1" i="1" kern="0" dirty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altLang="zh-CN" sz="3200" b="1" i="0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1CD4CAB-A590-4F06-94AF-06E017AB8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78606"/>
                <a:ext cx="10730306" cy="1226874"/>
              </a:xfrm>
              <a:prstGeom prst="rect">
                <a:avLst/>
              </a:prstGeom>
              <a:blipFill>
                <a:blip r:embed="rId5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918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：计算曲线积分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|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|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𝒅𝒔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  <a:blipFill>
                <a:blip r:embed="rId2"/>
                <a:stretch>
                  <a:fillRect l="-1543" b="-11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464489E-17F7-46C7-9629-4B50EB2550C7}"/>
                  </a:ext>
                </a:extLst>
              </p:cNvPr>
              <p:cNvSpPr/>
              <p:nvPr/>
            </p:nvSpPr>
            <p:spPr>
              <a:xfrm>
                <a:off x="877502" y="3463235"/>
                <a:ext cx="10730306" cy="1226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𝟒</m:t>
                    </m:r>
                    <m:sSup>
                      <m:sSup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p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200" b="1" i="1" kern="0" dirty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3200" b="1" i="1" kern="0" dirty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3200" b="1" i="1" kern="0" dirty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3200" b="1" i="1" kern="0" dirty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altLang="zh-CN" sz="3200" b="1" i="0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464489E-17F7-46C7-9629-4B50EB255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463235"/>
                <a:ext cx="10730306" cy="1226874"/>
              </a:xfrm>
              <a:prstGeom prst="rect">
                <a:avLst/>
              </a:prstGeom>
              <a:blipFill>
                <a:blip r:embed="rId3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88D8C795-D030-4B25-8210-B905323731A3}"/>
              </a:ext>
            </a:extLst>
          </p:cNvPr>
          <p:cNvSpPr/>
          <p:nvPr/>
        </p:nvSpPr>
        <p:spPr>
          <a:xfrm>
            <a:off x="877502" y="4829204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注意对称性；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61BB22-594C-44B9-BB20-CC295626CB2E}"/>
              </a:ext>
            </a:extLst>
          </p:cNvPr>
          <p:cNvSpPr/>
          <p:nvPr/>
        </p:nvSpPr>
        <p:spPr>
          <a:xfrm>
            <a:off x="877502" y="5633096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注意参数的变化范围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898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124451" cy="464425"/>
          </a:xfrm>
        </p:spPr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95210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提要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1896256"/>
            <a:ext cx="9508562" cy="194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对弧长的曲线积分的定义；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对弧长的曲线积分的性质；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对弧长的曲线积分的计算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110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8" y="924232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281A77-A911-4B1D-9A1B-B6760FE636A9}"/>
              </a:ext>
            </a:extLst>
          </p:cNvPr>
          <p:cNvSpPr/>
          <p:nvPr/>
        </p:nvSpPr>
        <p:spPr>
          <a:xfrm>
            <a:off x="877503" y="1772350"/>
            <a:ext cx="11007703" cy="194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对弧长的曲线积分的定义；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对弧长的曲线积分的性质；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对弧长的曲线积分的计算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691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6ADFD24-61BF-485D-A022-CBBE2DE338C8}"/>
                  </a:ext>
                </a:extLst>
              </p:cNvPr>
              <p:cNvSpPr/>
              <p:nvPr/>
            </p:nvSpPr>
            <p:spPr>
              <a:xfrm>
                <a:off x="877499" y="959881"/>
                <a:ext cx="10260399" cy="4430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在曲线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上连续，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的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参数方程为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𝝋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𝝍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𝜶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𝒕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𝜷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𝝋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𝝍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𝜶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𝜷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上具有一阶连续导数，且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𝝋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𝝍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𝒅𝒔</m:t>
                        </m:r>
                      </m:e>
                    </m:nary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存在，且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𝑳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𝒅𝒔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𝜶</m:t>
                          </m:r>
                        </m:sub>
                        <m:sup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𝜷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𝝋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),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𝝍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]</m:t>
                          </m:r>
                          <m:rad>
                            <m:radPr>
                              <m:degHide m:val="on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𝝋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′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𝝍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′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 (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e>
                          </m:ra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𝒅𝒕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6ADFD24-61BF-485D-A022-CBBE2DE33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959881"/>
                <a:ext cx="10260399" cy="4430059"/>
              </a:xfrm>
              <a:prstGeom prst="rect">
                <a:avLst/>
              </a:prstGeom>
              <a:blipFill>
                <a:blip r:embed="rId2"/>
                <a:stretch>
                  <a:fillRect l="-1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4B1D87F-8851-4A12-86A0-7D90E0A2E1CE}"/>
                  </a:ext>
                </a:extLst>
              </p14:cNvPr>
              <p14:cNvContentPartPr/>
              <p14:nvPr/>
            </p14:nvContentPartPr>
            <p14:xfrm>
              <a:off x="4158000" y="4629240"/>
              <a:ext cx="6901920" cy="927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4B1D87F-8851-4A12-86A0-7D90E0A2E1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8640" y="4619880"/>
                <a:ext cx="6920640" cy="9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28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495" y="1127904"/>
            <a:ext cx="11007703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计算曲线积分的步骤：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A0318E-51D2-4CA7-8980-E4E8CDBF4C35}"/>
              </a:ext>
            </a:extLst>
          </p:cNvPr>
          <p:cNvSpPr/>
          <p:nvPr/>
        </p:nvSpPr>
        <p:spPr>
          <a:xfrm>
            <a:off x="877494" y="2179694"/>
            <a:ext cx="10730306" cy="322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写出曲线的参数方程（或直角坐标方程），确定参数的变化范围；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建立曲线积分；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将曲线积分化为定积分；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计算定积分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095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A0318E-51D2-4CA7-8980-E4E8CDBF4C35}"/>
              </a:ext>
            </a:extLst>
          </p:cNvPr>
          <p:cNvSpPr/>
          <p:nvPr/>
        </p:nvSpPr>
        <p:spPr>
          <a:xfrm>
            <a:off x="877494" y="1374351"/>
            <a:ext cx="10730306" cy="194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注意对称性；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确定哪个变量作为参数在变化；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曲线上的点满足的方程可以代入到被积函数中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771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904716" y="921364"/>
            <a:ext cx="10791983" cy="131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P206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9-1(A) 1 (2)(4)(6)(8), 2.</a:t>
            </a: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习题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9-1(B) 4(2).</a:t>
            </a:r>
          </a:p>
        </p:txBody>
      </p:sp>
    </p:spTree>
    <p:extLst>
      <p:ext uri="{BB962C8B-B14F-4D97-AF65-F5344CB8AC3E}">
        <p14:creationId xmlns:p14="http://schemas.microsoft.com/office/powerpoint/2010/main" val="398607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矩形 4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741714" y="318796"/>
            <a:ext cx="8708571" cy="622040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网络视频</a:t>
            </a:r>
          </a:p>
          <a:p>
            <a:pPr algn="just">
              <a:lnSpc>
                <a:spcPct val="130000"/>
              </a:lnSpc>
            </a:pPr>
            <a:endParaRPr lang="zh-CN" altLang="en-US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rgbClr val="F8F8F8"/>
                </a:solidFill>
                <a:latin typeface="Microsoft Yahei"/>
                <a:ea typeface="Microsoft Yahei"/>
                <a:sym typeface="Microsoft Yahei"/>
              </a:rPr>
              <a:t>https://www.bilibili.com/video/BV1sJ411x72k</a:t>
            </a: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C8C8C8"/>
                </a:solidFill>
                <a:latin typeface="Microsoft Yahei"/>
                <a:ea typeface="Microsoft Yahei"/>
                <a:sym typeface="Microsoft Yahei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144746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1045645"/>
                <a:ext cx="10730306" cy="21970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对于定积分，有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</m:sub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𝒃</m:t>
                          </m:r>
                        </m:sup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𝒅𝒙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</m:sub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𝒃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𝒅𝒙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𝒃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𝒂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045645"/>
                <a:ext cx="10730306" cy="2197012"/>
              </a:xfrm>
              <a:prstGeom prst="rect">
                <a:avLst/>
              </a:prstGeom>
              <a:blipFill>
                <a:blip r:embed="rId2"/>
                <a:stretch>
                  <a:fillRect l="-1477" t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8925F0A-D33D-42E0-97F8-053FE818959A}"/>
                  </a:ext>
                </a:extLst>
              </p:cNvPr>
              <p:cNvSpPr/>
              <p:nvPr/>
            </p:nvSpPr>
            <p:spPr>
              <a:xfrm>
                <a:off x="877501" y="3610230"/>
                <a:ext cx="10730306" cy="21970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对于曲线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的弧长，有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𝒍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</m:sub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𝒃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𝒇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′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 (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e>
                          </m:ra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𝒅𝒙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</m:sub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𝒃</m:t>
                          </m:r>
                        </m:sup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𝒍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8925F0A-D33D-42E0-97F8-053FE8189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3610230"/>
                <a:ext cx="10730306" cy="2197012"/>
              </a:xfrm>
              <a:prstGeom prst="rect">
                <a:avLst/>
              </a:prstGeom>
              <a:blipFill>
                <a:blip r:embed="rId3"/>
                <a:stretch>
                  <a:fillRect l="-1477" t="-1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151B8F5-EC03-45B8-8B94-7CF13E3E2978}"/>
                  </a:ext>
                </a:extLst>
              </p14:cNvPr>
              <p14:cNvContentPartPr/>
              <p14:nvPr/>
            </p14:nvContentPartPr>
            <p14:xfrm>
              <a:off x="4711680" y="1750320"/>
              <a:ext cx="4834080" cy="4122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151B8F5-EC03-45B8-8B94-7CF13E3E29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2320" y="1740960"/>
                <a:ext cx="4852800" cy="414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341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一元函数定积分的例子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5" y="1798024"/>
                <a:ext cx="11007703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回顾质线的质量：质线位于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轴上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，线密度为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𝝁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，那么质线的质量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=?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1798024"/>
                <a:ext cx="11007703" cy="1372683"/>
              </a:xfrm>
              <a:prstGeom prst="rect">
                <a:avLst/>
              </a:prstGeom>
              <a:blipFill rotWithShape="1">
                <a:blip r:embed="rId2"/>
                <a:stretch>
                  <a:fillRect l="-1440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4" y="3499769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若线密度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𝝁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为常数，则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𝒎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𝝁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3499769"/>
                <a:ext cx="10730306" cy="664797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8DA4634-168C-4037-9293-CBF002E7E025}"/>
                  </a:ext>
                </a:extLst>
              </p14:cNvPr>
              <p14:cNvContentPartPr/>
              <p14:nvPr/>
            </p14:nvContentPartPr>
            <p14:xfrm>
              <a:off x="5180040" y="1429560"/>
              <a:ext cx="614160" cy="432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8DA4634-168C-4037-9293-CBF002E7E0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0680" y="1420200"/>
                <a:ext cx="632880" cy="45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251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834912"/>
                <a:ext cx="10730306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：若线密度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𝝁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不为常数，怎么求？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834912"/>
                <a:ext cx="10730306" cy="732508"/>
              </a:xfrm>
              <a:prstGeom prst="rect">
                <a:avLst/>
              </a:prstGeom>
              <a:blipFill rotWithShape="1">
                <a:blip r:embed="rId2"/>
                <a:stretch>
                  <a:fillRect l="-1477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1606789"/>
                <a:ext cx="10730306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分成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个小段，分点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&lt;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⋯&lt;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，小区间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[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的长度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606789"/>
                <a:ext cx="10730306" cy="1310295"/>
              </a:xfrm>
              <a:prstGeom prst="rect">
                <a:avLst/>
              </a:prstGeom>
              <a:blipFill>
                <a:blip r:embed="rId3"/>
                <a:stretch>
                  <a:fillRect l="-1477" t="-1860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3035418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每一小段质量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𝒎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≈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𝝁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𝝃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∈[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]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3035418"/>
                <a:ext cx="10730306" cy="664797"/>
              </a:xfrm>
              <a:prstGeom prst="rect">
                <a:avLst/>
              </a:prstGeom>
              <a:blipFill>
                <a:blip r:embed="rId4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3937222"/>
                <a:ext cx="10730306" cy="2477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总质量近似值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𝒎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𝒏</m:t>
                          </m:r>
                        </m:sup>
                        <m:e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𝝁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𝝃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𝚫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3937222"/>
                <a:ext cx="10730306" cy="2477409"/>
              </a:xfrm>
              <a:prstGeom prst="rect">
                <a:avLst/>
              </a:prstGeom>
              <a:blipFill rotWithShape="1">
                <a:blip r:embed="rId5"/>
                <a:stretch>
                  <a:fillRect l="-1477" t="-9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975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对弧长的曲线积分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977056"/>
                <a:ext cx="10730306" cy="26743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求质量：小区间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最大长度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𝝀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𝒊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lim>
                        </m:limLow>
                      </m:fName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𝚫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fun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𝒎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b="0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𝝀</m:t>
                              </m:r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→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977056"/>
                <a:ext cx="10730306" cy="2674386"/>
              </a:xfrm>
              <a:prstGeom prst="rect">
                <a:avLst/>
              </a:prstGeom>
              <a:blipFill rotWithShape="1">
                <a:blip r:embed="rId2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BC1B94D2-273D-430D-BA06-9B50751AED9F}"/>
              </a:ext>
            </a:extLst>
          </p:cNvPr>
          <p:cNvSpPr/>
          <p:nvPr/>
        </p:nvSpPr>
        <p:spPr>
          <a:xfrm>
            <a:off x="877501" y="4066313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三个步骤：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分割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求（近似）和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取极限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1B94D2-273D-430D-BA06-9B50751AED9F}"/>
              </a:ext>
            </a:extLst>
          </p:cNvPr>
          <p:cNvSpPr/>
          <p:nvPr/>
        </p:nvSpPr>
        <p:spPr>
          <a:xfrm>
            <a:off x="877501" y="5046177"/>
            <a:ext cx="1073030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求在某区间上分布不均匀的量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848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对弧长的曲线积分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495" y="1798024"/>
            <a:ext cx="11007703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FF0000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问题</a:t>
            </a:r>
            <a:r>
              <a:rPr lang="zh-CN" altLang="en-US" sz="3200" b="1" kern="0" dirty="0">
                <a:solidFill>
                  <a:srgbClr val="676661"/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：如果不均匀的量不是分布在直线段而是曲线段上？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14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lvideo/id/45027485"/>
</p:tagLst>
</file>

<file path=ppt/theme/theme1.xml><?xml version="1.0" encoding="utf-8"?>
<a:theme xmlns:a="http://schemas.openxmlformats.org/drawingml/2006/main" name="模板页面">
  <a:themeElements>
    <a:clrScheme name="自定义 9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78A4B1"/>
      </a:accent1>
      <a:accent2>
        <a:srgbClr val="CDCAC2"/>
      </a:accent2>
      <a:accent3>
        <a:srgbClr val="456D79"/>
      </a:accent3>
      <a:accent4>
        <a:srgbClr val="F4EFE9"/>
      </a:accent4>
      <a:accent5>
        <a:srgbClr val="5C91A1"/>
      </a:accent5>
      <a:accent6>
        <a:srgbClr val="666560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99">
    <a:dk1>
      <a:srgbClr val="000000"/>
    </a:dk1>
    <a:lt1>
      <a:srgbClr val="FFFFFF"/>
    </a:lt1>
    <a:dk2>
      <a:srgbClr val="000000"/>
    </a:dk2>
    <a:lt2>
      <a:srgbClr val="FFFDFD"/>
    </a:lt2>
    <a:accent1>
      <a:srgbClr val="78A4B1"/>
    </a:accent1>
    <a:accent2>
      <a:srgbClr val="CDCAC2"/>
    </a:accent2>
    <a:accent3>
      <a:srgbClr val="456D79"/>
    </a:accent3>
    <a:accent4>
      <a:srgbClr val="F4EFE9"/>
    </a:accent4>
    <a:accent5>
      <a:srgbClr val="5C91A1"/>
    </a:accent5>
    <a:accent6>
      <a:srgbClr val="666560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14582</TotalTime>
  <Words>2299</Words>
  <Application>Microsoft Office PowerPoint</Application>
  <PresentationFormat>宽屏</PresentationFormat>
  <Paragraphs>233</Paragraphs>
  <Slides>45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微软雅黑</vt:lpstr>
      <vt:lpstr>微软雅黑</vt:lpstr>
      <vt:lpstr>Arial</vt:lpstr>
      <vt:lpstr>Calibri</vt:lpstr>
      <vt:lpstr>Cambria Math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Wang Yuchao</cp:lastModifiedBy>
  <cp:revision>970</cp:revision>
  <dcterms:created xsi:type="dcterms:W3CDTF">2015-08-18T02:51:41Z</dcterms:created>
  <dcterms:modified xsi:type="dcterms:W3CDTF">2022-02-15T10:34:08Z</dcterms:modified>
</cp:coreProperties>
</file>